
<file path=[Content_Types].xml><?xml version="1.0" encoding="utf-8"?>
<Types xmlns="http://schemas.openxmlformats.org/package/2006/content-types">
  <Default Extension="png" ContentType="image/png"/>
  <Default Extension="bin" ContentType="application/vnd.openxmlformats-officedocument.oleObject"/>
  <Default Extension="l7dHG3h8hrcuwvhUC-T9pwHaEy" ContentType="image/jpeg"/>
  <Default Extension="tmp" ContentType="image/png"/>
  <Default Extension="svg" ContentType="image/svg+xml"/>
  <Default Extension="jpeg" ContentType="image/jpeg"/>
  <Default Extension="emf" ContentType="image/x-emf"/>
  <Default Extension="webp"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tags/tag2.xml" ContentType="application/vnd.openxmlformats-officedocument.presentationml.tags+xml"/>
  <Override PartName="/ppt/notesSlides/notesSlide31.xml" ContentType="application/vnd.openxmlformats-officedocument.presentationml.notesSlide+xml"/>
  <Override PartName="/ppt/tags/tag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5.xml" ContentType="application/vnd.openxmlformats-officedocument.presentationml.tags+xml"/>
  <Override PartName="/ppt/notesSlides/notesSlide36.xml" ContentType="application/vnd.openxmlformats-officedocument.presentationml.notesSlide+xml"/>
  <Override PartName="/ppt/tags/tag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7.xml" ContentType="application/vnd.openxmlformats-officedocument.presentationml.tags+xml"/>
  <Override PartName="/ppt/notesSlides/notesSlide4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3.xml" ContentType="application/vnd.openxmlformats-officedocument.presentationml.notesSlide+xml"/>
  <Override PartName="/ppt/tags/tag26.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7.xml" ContentType="application/vnd.openxmlformats-officedocument.presentationml.tags+xml"/>
  <Override PartName="/ppt/notesSlides/notesSlide46.xml" ContentType="application/vnd.openxmlformats-officedocument.presentationml.notesSlide+xml"/>
  <Override PartName="/ppt/tags/tag28.xml" ContentType="application/vnd.openxmlformats-officedocument.presentationml.tags+xml"/>
  <Override PartName="/ppt/notesSlides/notesSlide47.xml" ContentType="application/vnd.openxmlformats-officedocument.presentationml.notesSlide+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notesSlides/notesSlide49.xml" ContentType="application/vnd.openxmlformats-officedocument.presentationml.notesSlide+xml"/>
  <Override PartName="/ppt/tags/tag31.xml" ContentType="application/vnd.openxmlformats-officedocument.presentationml.tags+xml"/>
  <Override PartName="/ppt/notesSlides/notesSlide50.xml" ContentType="application/vnd.openxmlformats-officedocument.presentationml.notesSlide+xml"/>
  <Override PartName="/ppt/tags/tag32.xml" ContentType="application/vnd.openxmlformats-officedocument.presentationml.tags+xml"/>
  <Override PartName="/ppt/notesSlides/notesSlide51.xml" ContentType="application/vnd.openxmlformats-officedocument.presentationml.notesSlide+xml"/>
  <Override PartName="/ppt/tags/tag33.xml" ContentType="application/vnd.openxmlformats-officedocument.presentationml.tags+xml"/>
  <Override PartName="/ppt/notesSlides/notesSlide5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53.xml" ContentType="application/vnd.openxmlformats-officedocument.presentationml.notesSlide+xml"/>
  <Override PartName="/ppt/tags/tag58.xml" ContentType="application/vnd.openxmlformats-officedocument.presentationml.tags+xml"/>
  <Override PartName="/ppt/notesSlides/notesSlide54.xml" ContentType="application/vnd.openxmlformats-officedocument.presentationml.notesSlide+xml"/>
  <Override PartName="/ppt/tags/tag59.xml" ContentType="application/vnd.openxmlformats-officedocument.presentationml.tags+xml"/>
  <Override PartName="/ppt/notesSlides/notesSlide55.xml" ContentType="application/vnd.openxmlformats-officedocument.presentationml.notesSlide+xml"/>
  <Override PartName="/ppt/tags/tag60.xml" ContentType="application/vnd.openxmlformats-officedocument.presentationml.tags+xml"/>
  <Override PartName="/ppt/notesSlides/notesSlide56.xml" ContentType="application/vnd.openxmlformats-officedocument.presentationml.notesSlide+xml"/>
  <Override PartName="/ppt/tags/tag61.xml" ContentType="application/vnd.openxmlformats-officedocument.presentationml.tags+xml"/>
  <Override PartName="/ppt/notesSlides/notesSlide57.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79.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80.xml" ContentType="application/vnd.openxmlformats-officedocument.presentationml.tags+xml"/>
  <Override PartName="/ppt/notesSlides/notesSlide68.xml" ContentType="application/vnd.openxmlformats-officedocument.presentationml.notesSlide+xml"/>
  <Override PartName="/ppt/tags/tag81.xml" ContentType="application/vnd.openxmlformats-officedocument.presentationml.tags+xml"/>
  <Override PartName="/ppt/notesSlides/notesSlide69.xml" ContentType="application/vnd.openxmlformats-officedocument.presentationml.notesSlide+xml"/>
  <Override PartName="/ppt/tags/tag82.xml" ContentType="application/vnd.openxmlformats-officedocument.presentationml.tags+xml"/>
  <Override PartName="/ppt/notesSlides/notesSlide70.xml" ContentType="application/vnd.openxmlformats-officedocument.presentationml.notesSlide+xml"/>
  <Override PartName="/ppt/tags/tag83.xml" ContentType="application/vnd.openxmlformats-officedocument.presentationml.tags+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509" r:id="rId3"/>
    <p:sldId id="345" r:id="rId4"/>
    <p:sldId id="508" r:id="rId5"/>
    <p:sldId id="522" r:id="rId6"/>
    <p:sldId id="516" r:id="rId7"/>
    <p:sldId id="521" r:id="rId8"/>
    <p:sldId id="519" r:id="rId9"/>
    <p:sldId id="520" r:id="rId10"/>
    <p:sldId id="368" r:id="rId11"/>
    <p:sldId id="512" r:id="rId12"/>
    <p:sldId id="513" r:id="rId13"/>
    <p:sldId id="514" r:id="rId14"/>
    <p:sldId id="517" r:id="rId15"/>
    <p:sldId id="523" r:id="rId16"/>
    <p:sldId id="281" r:id="rId17"/>
    <p:sldId id="363" r:id="rId18"/>
    <p:sldId id="261" r:id="rId19"/>
    <p:sldId id="353" r:id="rId20"/>
    <p:sldId id="354" r:id="rId21"/>
    <p:sldId id="355" r:id="rId22"/>
    <p:sldId id="364" r:id="rId23"/>
    <p:sldId id="367" r:id="rId24"/>
    <p:sldId id="369" r:id="rId25"/>
    <p:sldId id="374" r:id="rId26"/>
    <p:sldId id="370" r:id="rId27"/>
    <p:sldId id="371" r:id="rId28"/>
    <p:sldId id="372" r:id="rId29"/>
    <p:sldId id="373" r:id="rId30"/>
    <p:sldId id="375" r:id="rId31"/>
    <p:sldId id="376" r:id="rId32"/>
    <p:sldId id="377" r:id="rId33"/>
    <p:sldId id="378" r:id="rId34"/>
    <p:sldId id="379" r:id="rId35"/>
    <p:sldId id="380" r:id="rId36"/>
    <p:sldId id="381" r:id="rId37"/>
    <p:sldId id="528" r:id="rId38"/>
    <p:sldId id="382" r:id="rId39"/>
    <p:sldId id="526" r:id="rId40"/>
    <p:sldId id="527" r:id="rId41"/>
    <p:sldId id="383" r:id="rId42"/>
    <p:sldId id="384" r:id="rId43"/>
    <p:sldId id="479" r:id="rId44"/>
    <p:sldId id="385" r:id="rId45"/>
    <p:sldId id="387" r:id="rId46"/>
    <p:sldId id="388" r:id="rId47"/>
    <p:sldId id="390" r:id="rId48"/>
    <p:sldId id="389" r:id="rId49"/>
    <p:sldId id="530" r:id="rId50"/>
    <p:sldId id="391" r:id="rId51"/>
    <p:sldId id="482" r:id="rId52"/>
    <p:sldId id="392" r:id="rId53"/>
    <p:sldId id="480" r:id="rId54"/>
    <p:sldId id="476" r:id="rId55"/>
    <p:sldId id="486" r:id="rId56"/>
    <p:sldId id="481" r:id="rId57"/>
    <p:sldId id="483" r:id="rId58"/>
    <p:sldId id="529" r:id="rId59"/>
    <p:sldId id="484" r:id="rId60"/>
    <p:sldId id="485" r:id="rId61"/>
    <p:sldId id="491" r:id="rId62"/>
    <p:sldId id="487" r:id="rId63"/>
    <p:sldId id="488" r:id="rId64"/>
    <p:sldId id="490" r:id="rId65"/>
    <p:sldId id="489" r:id="rId66"/>
    <p:sldId id="501" r:id="rId67"/>
    <p:sldId id="502" r:id="rId68"/>
    <p:sldId id="503" r:id="rId69"/>
    <p:sldId id="505" r:id="rId70"/>
    <p:sldId id="506" r:id="rId71"/>
    <p:sldId id="507" r:id="rId72"/>
    <p:sldId id="510" r:id="rId73"/>
    <p:sldId id="284" r:id="rId7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an hao" initials="th" lastIdx="1" clrIdx="0">
    <p:extLst>
      <p:ext uri="{19B8F6BF-5375-455C-9EA6-DF929625EA0E}">
        <p15:presenceInfo xmlns:p15="http://schemas.microsoft.com/office/powerpoint/2012/main" userId="2d4975535c0784b1" providerId="Windows Live"/>
      </p:ext>
    </p:extLst>
  </p:cmAuthor>
  <p:cmAuthor id="2" name="Administrator" initials="A" lastIdx="12" clrIdx="1">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FD127E"/>
    <a:srgbClr val="E6E6E6"/>
    <a:srgbClr val="990033"/>
    <a:srgbClr val="003E62"/>
    <a:srgbClr val="0000CC"/>
    <a:srgbClr val="D852D3"/>
    <a:srgbClr val="CC34CA"/>
    <a:srgbClr val="045D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1" autoAdjust="0"/>
    <p:restoredTop sz="96131" autoAdjust="0"/>
  </p:normalViewPr>
  <p:slideViewPr>
    <p:cSldViewPr snapToGrid="0">
      <p:cViewPr varScale="1">
        <p:scale>
          <a:sx n="65" d="100"/>
          <a:sy n="65" d="100"/>
        </p:scale>
        <p:origin x="882" y="6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image" Target="../media/image79.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emf"/><Relationship Id="rId1" Type="http://schemas.openxmlformats.org/officeDocument/2006/relationships/image" Target="../media/image9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10.wmf"/><Relationship Id="rId2" Type="http://schemas.openxmlformats.org/officeDocument/2006/relationships/image" Target="../media/image109.wmf"/><Relationship Id="rId1" Type="http://schemas.openxmlformats.org/officeDocument/2006/relationships/image" Target="../media/image108.wmf"/><Relationship Id="rId4" Type="http://schemas.openxmlformats.org/officeDocument/2006/relationships/image" Target="../media/image11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image" Target="../media/image114.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6.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image" Target="../media/image5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5.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6.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image" Target="../media/image5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FAFA3A-3EA6-4B5D-AC7E-B3204309458B}" type="datetimeFigureOut">
              <a:rPr lang="zh-CN" altLang="en-US" smtClean="0"/>
              <a:t>2025/2/23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656C0B-E541-43EA-8A74-F3660B2BA7C7}" type="slidenum">
              <a:rPr lang="zh-CN" altLang="en-US" smtClean="0"/>
              <a:t>‹#›</a:t>
            </a:fld>
            <a:endParaRPr lang="zh-CN" altLang="en-US"/>
          </a:p>
        </p:txBody>
      </p:sp>
    </p:spTree>
    <p:extLst>
      <p:ext uri="{BB962C8B-B14F-4D97-AF65-F5344CB8AC3E}">
        <p14:creationId xmlns:p14="http://schemas.microsoft.com/office/powerpoint/2010/main" val="3263980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a:t>
            </a:fld>
            <a:endParaRPr lang="zh-CN" altLang="en-US"/>
          </a:p>
        </p:txBody>
      </p:sp>
    </p:spTree>
    <p:extLst>
      <p:ext uri="{BB962C8B-B14F-4D97-AF65-F5344CB8AC3E}">
        <p14:creationId xmlns:p14="http://schemas.microsoft.com/office/powerpoint/2010/main" val="1830248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10</a:t>
            </a:fld>
            <a:endParaRPr lang="zh-CN" altLang="en-US"/>
          </a:p>
        </p:txBody>
      </p:sp>
    </p:spTree>
    <p:extLst>
      <p:ext uri="{BB962C8B-B14F-4D97-AF65-F5344CB8AC3E}">
        <p14:creationId xmlns:p14="http://schemas.microsoft.com/office/powerpoint/2010/main" val="1494902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11</a:t>
            </a:fld>
            <a:endParaRPr lang="zh-CN" altLang="en-US"/>
          </a:p>
        </p:txBody>
      </p:sp>
    </p:spTree>
    <p:extLst>
      <p:ext uri="{BB962C8B-B14F-4D97-AF65-F5344CB8AC3E}">
        <p14:creationId xmlns:p14="http://schemas.microsoft.com/office/powerpoint/2010/main" val="3023662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12</a:t>
            </a:fld>
            <a:endParaRPr lang="zh-CN" altLang="en-US"/>
          </a:p>
        </p:txBody>
      </p:sp>
    </p:spTree>
    <p:extLst>
      <p:ext uri="{BB962C8B-B14F-4D97-AF65-F5344CB8AC3E}">
        <p14:creationId xmlns:p14="http://schemas.microsoft.com/office/powerpoint/2010/main" val="3913507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13</a:t>
            </a:fld>
            <a:endParaRPr lang="zh-CN" altLang="en-US"/>
          </a:p>
        </p:txBody>
      </p:sp>
    </p:spTree>
    <p:extLst>
      <p:ext uri="{BB962C8B-B14F-4D97-AF65-F5344CB8AC3E}">
        <p14:creationId xmlns:p14="http://schemas.microsoft.com/office/powerpoint/2010/main" val="4058311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14</a:t>
            </a:fld>
            <a:endParaRPr lang="zh-CN" altLang="en-US"/>
          </a:p>
        </p:txBody>
      </p:sp>
    </p:spTree>
    <p:extLst>
      <p:ext uri="{BB962C8B-B14F-4D97-AF65-F5344CB8AC3E}">
        <p14:creationId xmlns:p14="http://schemas.microsoft.com/office/powerpoint/2010/main" val="3160823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C422B-952A-78B0-248A-3CEB19CD473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FB2F08F-1A29-D433-D4CF-78B43EC0ECE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0B75A33-3D1F-BED2-667A-02AF5B8E18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AB0BE6D-3A59-341E-D021-C5CF457C8E91}"/>
              </a:ext>
            </a:extLst>
          </p:cNvPr>
          <p:cNvSpPr>
            <a:spLocks noGrp="1"/>
          </p:cNvSpPr>
          <p:nvPr>
            <p:ph type="sldNum" sz="quarter" idx="5"/>
          </p:nvPr>
        </p:nvSpPr>
        <p:spPr/>
        <p:txBody>
          <a:bodyPr/>
          <a:lstStyle/>
          <a:p>
            <a:fld id="{3B656C0B-E541-43EA-8A74-F3660B2BA7C7}" type="slidenum">
              <a:rPr lang="zh-CN" altLang="en-US" smtClean="0"/>
              <a:t>15</a:t>
            </a:fld>
            <a:endParaRPr lang="zh-CN" altLang="en-US"/>
          </a:p>
        </p:txBody>
      </p:sp>
    </p:spTree>
    <p:extLst>
      <p:ext uri="{BB962C8B-B14F-4D97-AF65-F5344CB8AC3E}">
        <p14:creationId xmlns:p14="http://schemas.microsoft.com/office/powerpoint/2010/main" val="34863091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16</a:t>
            </a:fld>
            <a:endParaRPr lang="zh-CN" altLang="en-US"/>
          </a:p>
        </p:txBody>
      </p:sp>
    </p:spTree>
    <p:extLst>
      <p:ext uri="{BB962C8B-B14F-4D97-AF65-F5344CB8AC3E}">
        <p14:creationId xmlns:p14="http://schemas.microsoft.com/office/powerpoint/2010/main" val="4160514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17</a:t>
            </a:fld>
            <a:endParaRPr lang="zh-CN" altLang="en-US"/>
          </a:p>
        </p:txBody>
      </p:sp>
    </p:spTree>
    <p:extLst>
      <p:ext uri="{BB962C8B-B14F-4D97-AF65-F5344CB8AC3E}">
        <p14:creationId xmlns:p14="http://schemas.microsoft.com/office/powerpoint/2010/main" val="125092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18</a:t>
            </a:fld>
            <a:endParaRPr lang="zh-CN" altLang="en-US"/>
          </a:p>
        </p:txBody>
      </p:sp>
    </p:spTree>
    <p:extLst>
      <p:ext uri="{BB962C8B-B14F-4D97-AF65-F5344CB8AC3E}">
        <p14:creationId xmlns:p14="http://schemas.microsoft.com/office/powerpoint/2010/main" val="3224724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19</a:t>
            </a:fld>
            <a:endParaRPr lang="zh-CN" altLang="en-US"/>
          </a:p>
        </p:txBody>
      </p:sp>
    </p:spTree>
    <p:extLst>
      <p:ext uri="{BB962C8B-B14F-4D97-AF65-F5344CB8AC3E}">
        <p14:creationId xmlns:p14="http://schemas.microsoft.com/office/powerpoint/2010/main" val="1787180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a:t>
            </a:fld>
            <a:endParaRPr lang="zh-CN" altLang="en-US"/>
          </a:p>
        </p:txBody>
      </p:sp>
    </p:spTree>
    <p:extLst>
      <p:ext uri="{BB962C8B-B14F-4D97-AF65-F5344CB8AC3E}">
        <p14:creationId xmlns:p14="http://schemas.microsoft.com/office/powerpoint/2010/main" val="4220677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20</a:t>
            </a:fld>
            <a:endParaRPr lang="zh-CN" altLang="en-US"/>
          </a:p>
        </p:txBody>
      </p:sp>
    </p:spTree>
    <p:extLst>
      <p:ext uri="{BB962C8B-B14F-4D97-AF65-F5344CB8AC3E}">
        <p14:creationId xmlns:p14="http://schemas.microsoft.com/office/powerpoint/2010/main" val="1060278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21</a:t>
            </a:fld>
            <a:endParaRPr lang="zh-CN" altLang="en-US"/>
          </a:p>
        </p:txBody>
      </p:sp>
    </p:spTree>
    <p:extLst>
      <p:ext uri="{BB962C8B-B14F-4D97-AF65-F5344CB8AC3E}">
        <p14:creationId xmlns:p14="http://schemas.microsoft.com/office/powerpoint/2010/main" val="16210360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22</a:t>
            </a:fld>
            <a:endParaRPr lang="zh-CN" altLang="en-US"/>
          </a:p>
        </p:txBody>
      </p:sp>
    </p:spTree>
    <p:extLst>
      <p:ext uri="{BB962C8B-B14F-4D97-AF65-F5344CB8AC3E}">
        <p14:creationId xmlns:p14="http://schemas.microsoft.com/office/powerpoint/2010/main" val="1630918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23</a:t>
            </a:fld>
            <a:endParaRPr lang="zh-CN" altLang="en-US"/>
          </a:p>
        </p:txBody>
      </p:sp>
    </p:spTree>
    <p:extLst>
      <p:ext uri="{BB962C8B-B14F-4D97-AF65-F5344CB8AC3E}">
        <p14:creationId xmlns:p14="http://schemas.microsoft.com/office/powerpoint/2010/main" val="1326966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24</a:t>
            </a:fld>
            <a:endParaRPr lang="zh-CN" altLang="en-US"/>
          </a:p>
        </p:txBody>
      </p:sp>
    </p:spTree>
    <p:extLst>
      <p:ext uri="{BB962C8B-B14F-4D97-AF65-F5344CB8AC3E}">
        <p14:creationId xmlns:p14="http://schemas.microsoft.com/office/powerpoint/2010/main" val="1689586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25</a:t>
            </a:fld>
            <a:endParaRPr lang="zh-CN" altLang="en-US"/>
          </a:p>
        </p:txBody>
      </p:sp>
    </p:spTree>
    <p:extLst>
      <p:ext uri="{BB962C8B-B14F-4D97-AF65-F5344CB8AC3E}">
        <p14:creationId xmlns:p14="http://schemas.microsoft.com/office/powerpoint/2010/main" val="998396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26</a:t>
            </a:fld>
            <a:endParaRPr lang="zh-CN" altLang="en-US"/>
          </a:p>
        </p:txBody>
      </p:sp>
    </p:spTree>
    <p:extLst>
      <p:ext uri="{BB962C8B-B14F-4D97-AF65-F5344CB8AC3E}">
        <p14:creationId xmlns:p14="http://schemas.microsoft.com/office/powerpoint/2010/main" val="3637826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27</a:t>
            </a:fld>
            <a:endParaRPr lang="zh-CN" altLang="en-US"/>
          </a:p>
        </p:txBody>
      </p:sp>
    </p:spTree>
    <p:extLst>
      <p:ext uri="{BB962C8B-B14F-4D97-AF65-F5344CB8AC3E}">
        <p14:creationId xmlns:p14="http://schemas.microsoft.com/office/powerpoint/2010/main" val="1060741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28</a:t>
            </a:fld>
            <a:endParaRPr lang="zh-CN" altLang="en-US"/>
          </a:p>
        </p:txBody>
      </p:sp>
    </p:spTree>
    <p:extLst>
      <p:ext uri="{BB962C8B-B14F-4D97-AF65-F5344CB8AC3E}">
        <p14:creationId xmlns:p14="http://schemas.microsoft.com/office/powerpoint/2010/main" val="1522321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29</a:t>
            </a:fld>
            <a:endParaRPr lang="zh-CN" altLang="en-US"/>
          </a:p>
        </p:txBody>
      </p:sp>
    </p:spTree>
    <p:extLst>
      <p:ext uri="{BB962C8B-B14F-4D97-AF65-F5344CB8AC3E}">
        <p14:creationId xmlns:p14="http://schemas.microsoft.com/office/powerpoint/2010/main" val="294418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3</a:t>
            </a:fld>
            <a:endParaRPr lang="zh-CN" altLang="en-US"/>
          </a:p>
        </p:txBody>
      </p:sp>
    </p:spTree>
    <p:extLst>
      <p:ext uri="{BB962C8B-B14F-4D97-AF65-F5344CB8AC3E}">
        <p14:creationId xmlns:p14="http://schemas.microsoft.com/office/powerpoint/2010/main" val="10274143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30</a:t>
            </a:fld>
            <a:endParaRPr lang="zh-CN" altLang="en-US"/>
          </a:p>
        </p:txBody>
      </p:sp>
    </p:spTree>
    <p:extLst>
      <p:ext uri="{BB962C8B-B14F-4D97-AF65-F5344CB8AC3E}">
        <p14:creationId xmlns:p14="http://schemas.microsoft.com/office/powerpoint/2010/main" val="21117228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31</a:t>
            </a:fld>
            <a:endParaRPr lang="zh-CN" altLang="en-US"/>
          </a:p>
        </p:txBody>
      </p:sp>
    </p:spTree>
    <p:extLst>
      <p:ext uri="{BB962C8B-B14F-4D97-AF65-F5344CB8AC3E}">
        <p14:creationId xmlns:p14="http://schemas.microsoft.com/office/powerpoint/2010/main" val="41099766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32</a:t>
            </a:fld>
            <a:endParaRPr lang="zh-CN" altLang="en-US"/>
          </a:p>
        </p:txBody>
      </p:sp>
    </p:spTree>
    <p:extLst>
      <p:ext uri="{BB962C8B-B14F-4D97-AF65-F5344CB8AC3E}">
        <p14:creationId xmlns:p14="http://schemas.microsoft.com/office/powerpoint/2010/main" val="11734455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33</a:t>
            </a:fld>
            <a:endParaRPr lang="zh-CN" altLang="en-US"/>
          </a:p>
        </p:txBody>
      </p:sp>
    </p:spTree>
    <p:extLst>
      <p:ext uri="{BB962C8B-B14F-4D97-AF65-F5344CB8AC3E}">
        <p14:creationId xmlns:p14="http://schemas.microsoft.com/office/powerpoint/2010/main" val="30728600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34</a:t>
            </a:fld>
            <a:endParaRPr lang="zh-CN" altLang="en-US"/>
          </a:p>
        </p:txBody>
      </p:sp>
    </p:spTree>
    <p:extLst>
      <p:ext uri="{BB962C8B-B14F-4D97-AF65-F5344CB8AC3E}">
        <p14:creationId xmlns:p14="http://schemas.microsoft.com/office/powerpoint/2010/main" val="40406591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涉及一些概念和规律会在后面的章节讲到或者用到，所以我这里讲一下</a:t>
            </a:r>
          </a:p>
        </p:txBody>
      </p:sp>
      <p:sp>
        <p:nvSpPr>
          <p:cNvPr id="4" name="灯片编号占位符 3"/>
          <p:cNvSpPr>
            <a:spLocks noGrp="1"/>
          </p:cNvSpPr>
          <p:nvPr>
            <p:ph type="sldNum" sz="quarter" idx="5"/>
          </p:nvPr>
        </p:nvSpPr>
        <p:spPr/>
        <p:txBody>
          <a:bodyPr/>
          <a:lstStyle/>
          <a:p>
            <a:fld id="{3B656C0B-E541-43EA-8A74-F3660B2BA7C7}" type="slidenum">
              <a:rPr lang="zh-CN" altLang="en-US" smtClean="0"/>
              <a:t>35</a:t>
            </a:fld>
            <a:endParaRPr lang="zh-CN" altLang="en-US"/>
          </a:p>
        </p:txBody>
      </p:sp>
    </p:spTree>
    <p:extLst>
      <p:ext uri="{BB962C8B-B14F-4D97-AF65-F5344CB8AC3E}">
        <p14:creationId xmlns:p14="http://schemas.microsoft.com/office/powerpoint/2010/main" val="31566147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36</a:t>
            </a:fld>
            <a:endParaRPr lang="zh-CN" altLang="en-US"/>
          </a:p>
        </p:txBody>
      </p:sp>
    </p:spTree>
    <p:extLst>
      <p:ext uri="{BB962C8B-B14F-4D97-AF65-F5344CB8AC3E}">
        <p14:creationId xmlns:p14="http://schemas.microsoft.com/office/powerpoint/2010/main" val="3315721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34D2A-ACD6-D648-E469-32ACFA67A54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2463E6E-64B1-1A6F-4444-40AFCFA9E8F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D453ED5-A47B-8DAE-4516-EB46F368C5E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F7EFAAB-0A25-6CCA-2F64-12AE4CA665D7}"/>
              </a:ext>
            </a:extLst>
          </p:cNvPr>
          <p:cNvSpPr>
            <a:spLocks noGrp="1"/>
          </p:cNvSpPr>
          <p:nvPr>
            <p:ph type="sldNum" sz="quarter" idx="5"/>
          </p:nvPr>
        </p:nvSpPr>
        <p:spPr/>
        <p:txBody>
          <a:bodyPr/>
          <a:lstStyle/>
          <a:p>
            <a:fld id="{3B656C0B-E541-43EA-8A74-F3660B2BA7C7}" type="slidenum">
              <a:rPr lang="zh-CN" altLang="en-US" smtClean="0"/>
              <a:t>37</a:t>
            </a:fld>
            <a:endParaRPr lang="zh-CN" altLang="en-US"/>
          </a:p>
        </p:txBody>
      </p:sp>
    </p:spTree>
    <p:extLst>
      <p:ext uri="{BB962C8B-B14F-4D97-AF65-F5344CB8AC3E}">
        <p14:creationId xmlns:p14="http://schemas.microsoft.com/office/powerpoint/2010/main" val="25871146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38</a:t>
            </a:fld>
            <a:endParaRPr lang="zh-CN" altLang="en-US"/>
          </a:p>
        </p:txBody>
      </p:sp>
    </p:spTree>
    <p:extLst>
      <p:ext uri="{BB962C8B-B14F-4D97-AF65-F5344CB8AC3E}">
        <p14:creationId xmlns:p14="http://schemas.microsoft.com/office/powerpoint/2010/main" val="2931621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DCEB3-7647-203D-05B8-AE5D07306A8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E77C13E-C4C4-06E2-2F58-E30E810080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39816C-EF56-1B17-B609-E67405423EC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9DC92B4-386D-3540-2BD9-FF11CA90E207}"/>
              </a:ext>
            </a:extLst>
          </p:cNvPr>
          <p:cNvSpPr>
            <a:spLocks noGrp="1"/>
          </p:cNvSpPr>
          <p:nvPr>
            <p:ph type="sldNum" sz="quarter" idx="5"/>
          </p:nvPr>
        </p:nvSpPr>
        <p:spPr/>
        <p:txBody>
          <a:bodyPr/>
          <a:lstStyle/>
          <a:p>
            <a:fld id="{3B656C0B-E541-43EA-8A74-F3660B2BA7C7}" type="slidenum">
              <a:rPr lang="zh-CN" altLang="en-US" smtClean="0"/>
              <a:t>39</a:t>
            </a:fld>
            <a:endParaRPr lang="zh-CN" altLang="en-US"/>
          </a:p>
        </p:txBody>
      </p:sp>
    </p:spTree>
    <p:extLst>
      <p:ext uri="{BB962C8B-B14F-4D97-AF65-F5344CB8AC3E}">
        <p14:creationId xmlns:p14="http://schemas.microsoft.com/office/powerpoint/2010/main" val="177756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4</a:t>
            </a:fld>
            <a:endParaRPr lang="zh-CN" altLang="en-US"/>
          </a:p>
        </p:txBody>
      </p:sp>
    </p:spTree>
    <p:extLst>
      <p:ext uri="{BB962C8B-B14F-4D97-AF65-F5344CB8AC3E}">
        <p14:creationId xmlns:p14="http://schemas.microsoft.com/office/powerpoint/2010/main" val="33957303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40</a:t>
            </a:fld>
            <a:endParaRPr lang="zh-CN" altLang="en-US"/>
          </a:p>
        </p:txBody>
      </p:sp>
    </p:spTree>
    <p:extLst>
      <p:ext uri="{BB962C8B-B14F-4D97-AF65-F5344CB8AC3E}">
        <p14:creationId xmlns:p14="http://schemas.microsoft.com/office/powerpoint/2010/main" val="3522624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41</a:t>
            </a:fld>
            <a:endParaRPr lang="zh-CN" altLang="en-US"/>
          </a:p>
        </p:txBody>
      </p:sp>
    </p:spTree>
    <p:extLst>
      <p:ext uri="{BB962C8B-B14F-4D97-AF65-F5344CB8AC3E}">
        <p14:creationId xmlns:p14="http://schemas.microsoft.com/office/powerpoint/2010/main" val="240010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42</a:t>
            </a:fld>
            <a:endParaRPr lang="zh-CN" altLang="en-US"/>
          </a:p>
        </p:txBody>
      </p:sp>
    </p:spTree>
    <p:extLst>
      <p:ext uri="{BB962C8B-B14F-4D97-AF65-F5344CB8AC3E}">
        <p14:creationId xmlns:p14="http://schemas.microsoft.com/office/powerpoint/2010/main" val="33996063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44</a:t>
            </a:fld>
            <a:endParaRPr lang="zh-CN" altLang="en-US"/>
          </a:p>
        </p:txBody>
      </p:sp>
    </p:spTree>
    <p:extLst>
      <p:ext uri="{BB962C8B-B14F-4D97-AF65-F5344CB8AC3E}">
        <p14:creationId xmlns:p14="http://schemas.microsoft.com/office/powerpoint/2010/main" val="2242008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45</a:t>
            </a:fld>
            <a:endParaRPr lang="zh-CN" altLang="en-US"/>
          </a:p>
        </p:txBody>
      </p:sp>
    </p:spTree>
    <p:extLst>
      <p:ext uri="{BB962C8B-B14F-4D97-AF65-F5344CB8AC3E}">
        <p14:creationId xmlns:p14="http://schemas.microsoft.com/office/powerpoint/2010/main" val="846616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46</a:t>
            </a:fld>
            <a:endParaRPr lang="zh-CN" altLang="en-US"/>
          </a:p>
        </p:txBody>
      </p:sp>
    </p:spTree>
    <p:extLst>
      <p:ext uri="{BB962C8B-B14F-4D97-AF65-F5344CB8AC3E}">
        <p14:creationId xmlns:p14="http://schemas.microsoft.com/office/powerpoint/2010/main" val="10961680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47</a:t>
            </a:fld>
            <a:endParaRPr lang="zh-CN" altLang="en-US"/>
          </a:p>
        </p:txBody>
      </p:sp>
    </p:spTree>
    <p:extLst>
      <p:ext uri="{BB962C8B-B14F-4D97-AF65-F5344CB8AC3E}">
        <p14:creationId xmlns:p14="http://schemas.microsoft.com/office/powerpoint/2010/main" val="1636324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48</a:t>
            </a:fld>
            <a:endParaRPr lang="zh-CN" altLang="en-US"/>
          </a:p>
        </p:txBody>
      </p:sp>
    </p:spTree>
    <p:extLst>
      <p:ext uri="{BB962C8B-B14F-4D97-AF65-F5344CB8AC3E}">
        <p14:creationId xmlns:p14="http://schemas.microsoft.com/office/powerpoint/2010/main" val="33108870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5102C-DDF0-BC18-D475-959A716D8FD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38125B-FF1C-7538-3B7A-EF81C805EA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92776C0-6DE8-9F47-1660-E5A639865DB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298505C-F4F8-708E-6308-673B9CF5D68B}"/>
              </a:ext>
            </a:extLst>
          </p:cNvPr>
          <p:cNvSpPr>
            <a:spLocks noGrp="1"/>
          </p:cNvSpPr>
          <p:nvPr>
            <p:ph type="sldNum" sz="quarter" idx="5"/>
          </p:nvPr>
        </p:nvSpPr>
        <p:spPr/>
        <p:txBody>
          <a:bodyPr/>
          <a:lstStyle/>
          <a:p>
            <a:fld id="{3B656C0B-E541-43EA-8A74-F3660B2BA7C7}" type="slidenum">
              <a:rPr lang="zh-CN" altLang="en-US" smtClean="0"/>
              <a:t>49</a:t>
            </a:fld>
            <a:endParaRPr lang="zh-CN" altLang="en-US"/>
          </a:p>
        </p:txBody>
      </p:sp>
    </p:spTree>
    <p:extLst>
      <p:ext uri="{BB962C8B-B14F-4D97-AF65-F5344CB8AC3E}">
        <p14:creationId xmlns:p14="http://schemas.microsoft.com/office/powerpoint/2010/main" val="42773224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50</a:t>
            </a:fld>
            <a:endParaRPr lang="zh-CN" altLang="en-US"/>
          </a:p>
        </p:txBody>
      </p:sp>
    </p:spTree>
    <p:extLst>
      <p:ext uri="{BB962C8B-B14F-4D97-AF65-F5344CB8AC3E}">
        <p14:creationId xmlns:p14="http://schemas.microsoft.com/office/powerpoint/2010/main" val="411591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D68B5-E712-814A-5651-4E34D902AD7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362FF60-CC6F-8CF1-DA6F-B238868AEB8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281456-5AD9-E368-6597-13A5E256A09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C8F722C-F62F-CEA0-27C3-314229B68017}"/>
              </a:ext>
            </a:extLst>
          </p:cNvPr>
          <p:cNvSpPr>
            <a:spLocks noGrp="1"/>
          </p:cNvSpPr>
          <p:nvPr>
            <p:ph type="sldNum" sz="quarter" idx="5"/>
          </p:nvPr>
        </p:nvSpPr>
        <p:spPr/>
        <p:txBody>
          <a:bodyPr/>
          <a:lstStyle/>
          <a:p>
            <a:fld id="{3B656C0B-E541-43EA-8A74-F3660B2BA7C7}" type="slidenum">
              <a:rPr lang="zh-CN" altLang="en-US" smtClean="0"/>
              <a:t>5</a:t>
            </a:fld>
            <a:endParaRPr lang="zh-CN" altLang="en-US"/>
          </a:p>
        </p:txBody>
      </p:sp>
    </p:spTree>
    <p:extLst>
      <p:ext uri="{BB962C8B-B14F-4D97-AF65-F5344CB8AC3E}">
        <p14:creationId xmlns:p14="http://schemas.microsoft.com/office/powerpoint/2010/main" val="6691879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51</a:t>
            </a:fld>
            <a:endParaRPr lang="zh-CN" altLang="en-US"/>
          </a:p>
        </p:txBody>
      </p:sp>
    </p:spTree>
    <p:extLst>
      <p:ext uri="{BB962C8B-B14F-4D97-AF65-F5344CB8AC3E}">
        <p14:creationId xmlns:p14="http://schemas.microsoft.com/office/powerpoint/2010/main" val="3972178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52</a:t>
            </a:fld>
            <a:endParaRPr lang="zh-CN" altLang="en-US"/>
          </a:p>
        </p:txBody>
      </p:sp>
    </p:spTree>
    <p:extLst>
      <p:ext uri="{BB962C8B-B14F-4D97-AF65-F5344CB8AC3E}">
        <p14:creationId xmlns:p14="http://schemas.microsoft.com/office/powerpoint/2010/main" val="775277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53</a:t>
            </a:fld>
            <a:endParaRPr lang="zh-CN" altLang="en-US"/>
          </a:p>
        </p:txBody>
      </p:sp>
    </p:spTree>
    <p:extLst>
      <p:ext uri="{BB962C8B-B14F-4D97-AF65-F5344CB8AC3E}">
        <p14:creationId xmlns:p14="http://schemas.microsoft.com/office/powerpoint/2010/main" val="33524200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54</a:t>
            </a:fld>
            <a:endParaRPr lang="zh-CN" altLang="en-US"/>
          </a:p>
        </p:txBody>
      </p:sp>
    </p:spTree>
    <p:extLst>
      <p:ext uri="{BB962C8B-B14F-4D97-AF65-F5344CB8AC3E}">
        <p14:creationId xmlns:p14="http://schemas.microsoft.com/office/powerpoint/2010/main" val="11869067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55</a:t>
            </a:fld>
            <a:endParaRPr lang="zh-CN" altLang="en-US"/>
          </a:p>
        </p:txBody>
      </p:sp>
    </p:spTree>
    <p:extLst>
      <p:ext uri="{BB962C8B-B14F-4D97-AF65-F5344CB8AC3E}">
        <p14:creationId xmlns:p14="http://schemas.microsoft.com/office/powerpoint/2010/main" val="30651297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56</a:t>
            </a:fld>
            <a:endParaRPr lang="zh-CN" altLang="en-US"/>
          </a:p>
        </p:txBody>
      </p:sp>
    </p:spTree>
    <p:extLst>
      <p:ext uri="{BB962C8B-B14F-4D97-AF65-F5344CB8AC3E}">
        <p14:creationId xmlns:p14="http://schemas.microsoft.com/office/powerpoint/2010/main" val="11868284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57</a:t>
            </a:fld>
            <a:endParaRPr lang="zh-CN" altLang="en-US"/>
          </a:p>
        </p:txBody>
      </p:sp>
    </p:spTree>
    <p:extLst>
      <p:ext uri="{BB962C8B-B14F-4D97-AF65-F5344CB8AC3E}">
        <p14:creationId xmlns:p14="http://schemas.microsoft.com/office/powerpoint/2010/main" val="586919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BCDDAF-986D-F7ED-EF84-6509B6F82A7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9458D2D-84CA-0BE9-B975-E13BF63501F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C931E60-F896-9966-34CD-A6813EFE9D2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FA25EF7-5F69-5945-650E-74AF7B25BED0}"/>
              </a:ext>
            </a:extLst>
          </p:cNvPr>
          <p:cNvSpPr>
            <a:spLocks noGrp="1"/>
          </p:cNvSpPr>
          <p:nvPr>
            <p:ph type="sldNum" sz="quarter" idx="5"/>
          </p:nvPr>
        </p:nvSpPr>
        <p:spPr/>
        <p:txBody>
          <a:bodyPr/>
          <a:lstStyle/>
          <a:p>
            <a:fld id="{3B656C0B-E541-43EA-8A74-F3660B2BA7C7}" type="slidenum">
              <a:rPr lang="zh-CN" altLang="en-US" smtClean="0"/>
              <a:t>58</a:t>
            </a:fld>
            <a:endParaRPr lang="zh-CN" altLang="en-US"/>
          </a:p>
        </p:txBody>
      </p:sp>
    </p:spTree>
    <p:extLst>
      <p:ext uri="{BB962C8B-B14F-4D97-AF65-F5344CB8AC3E}">
        <p14:creationId xmlns:p14="http://schemas.microsoft.com/office/powerpoint/2010/main" val="7712034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59</a:t>
            </a:fld>
            <a:endParaRPr lang="zh-CN" altLang="en-US"/>
          </a:p>
        </p:txBody>
      </p:sp>
    </p:spTree>
    <p:extLst>
      <p:ext uri="{BB962C8B-B14F-4D97-AF65-F5344CB8AC3E}">
        <p14:creationId xmlns:p14="http://schemas.microsoft.com/office/powerpoint/2010/main" val="29890952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91B1F"/>
                </a:solidFill>
                <a:effectLst/>
                <a:latin typeface="-apple-system"/>
              </a:rPr>
              <a:t>电子具有波粒二象性，它在原子中的运动可以用波函数来描述，也就是所谓的</a:t>
            </a:r>
            <a:r>
              <a:rPr lang="zh-CN" altLang="en-US" b="1" i="0" dirty="0">
                <a:solidFill>
                  <a:srgbClr val="191B1F"/>
                </a:solidFill>
                <a:effectLst/>
                <a:latin typeface="-apple-system"/>
              </a:rPr>
              <a:t>原子轨道</a:t>
            </a:r>
            <a:r>
              <a:rPr lang="en-US" altLang="zh-CN" b="1" i="0" dirty="0">
                <a:solidFill>
                  <a:srgbClr val="191B1F"/>
                </a:solidFill>
                <a:effectLst/>
                <a:latin typeface="-apple-system"/>
              </a:rPr>
              <a:t>(atomic orbital, AO)</a:t>
            </a:r>
            <a:r>
              <a:rPr lang="zh-CN" altLang="en-US" b="0" i="0" dirty="0">
                <a:solidFill>
                  <a:srgbClr val="191B1F"/>
                </a:solidFill>
                <a:effectLst/>
                <a:latin typeface="-apple-system"/>
              </a:rPr>
              <a:t>。那么，在分子中，原子的电子之间发生相互作用，它们的运动同样可以用波函数来描述：如果我们将分子中的原子轨道进行叠加（线性组合），就得到了</a:t>
            </a:r>
            <a:r>
              <a:rPr lang="zh-CN" altLang="en-US" b="1" i="0" dirty="0">
                <a:solidFill>
                  <a:srgbClr val="191B1F"/>
                </a:solidFill>
                <a:effectLst/>
                <a:latin typeface="-apple-system"/>
              </a:rPr>
              <a:t>分子轨道</a:t>
            </a:r>
            <a:r>
              <a:rPr lang="en-US" altLang="zh-CN" b="1" i="0" dirty="0">
                <a:solidFill>
                  <a:srgbClr val="191B1F"/>
                </a:solidFill>
                <a:effectLst/>
                <a:latin typeface="-apple-system"/>
              </a:rPr>
              <a:t>(molecular orbital, MO)</a:t>
            </a:r>
            <a:r>
              <a:rPr lang="zh-CN" altLang="en-US" b="0" i="0" dirty="0">
                <a:solidFill>
                  <a:srgbClr val="191B1F"/>
                </a:solidFill>
                <a:effectLst/>
                <a:latin typeface="-apple-system"/>
              </a:rPr>
              <a:t>。</a:t>
            </a:r>
          </a:p>
          <a:p>
            <a:pPr algn="l"/>
            <a:r>
              <a:rPr lang="zh-CN" altLang="en-US" b="0" i="0" dirty="0">
                <a:solidFill>
                  <a:srgbClr val="191B1F"/>
                </a:solidFill>
                <a:effectLst/>
                <a:latin typeface="-apple-system"/>
              </a:rPr>
              <a:t>当两个波在叠加时，有两种叠加方式：如果两个波的波峰和波峰相遇、波谷和波谷相遇，这样的叠加称为</a:t>
            </a:r>
            <a:r>
              <a:rPr lang="zh-CN" altLang="en-US" b="1" i="0" dirty="0">
                <a:solidFill>
                  <a:srgbClr val="191B1F"/>
                </a:solidFill>
                <a:effectLst/>
                <a:latin typeface="-apple-system"/>
              </a:rPr>
              <a:t>同相叠加</a:t>
            </a:r>
            <a:r>
              <a:rPr lang="zh-CN" altLang="en-US" b="0" i="0" dirty="0">
                <a:solidFill>
                  <a:srgbClr val="191B1F"/>
                </a:solidFill>
                <a:effectLst/>
                <a:latin typeface="-apple-system"/>
              </a:rPr>
              <a:t>，会使波变强；如果一个波的波峰和另一个波的波谷相遇，这样的叠加称为</a:t>
            </a:r>
            <a:r>
              <a:rPr lang="zh-CN" altLang="en-US" b="1" i="0" dirty="0">
                <a:solidFill>
                  <a:srgbClr val="191B1F"/>
                </a:solidFill>
                <a:effectLst/>
                <a:latin typeface="-apple-system"/>
              </a:rPr>
              <a:t>反相叠加</a:t>
            </a:r>
            <a:r>
              <a:rPr lang="zh-CN" altLang="en-US" b="0" i="0" dirty="0">
                <a:solidFill>
                  <a:srgbClr val="191B1F"/>
                </a:solidFill>
                <a:effectLst/>
                <a:latin typeface="-apple-system"/>
              </a:rPr>
              <a:t>，会使波相消。</a:t>
            </a:r>
          </a:p>
          <a:p>
            <a:pPr algn="l"/>
            <a:r>
              <a:rPr lang="zh-CN" altLang="en-US" b="0" i="0" dirty="0">
                <a:solidFill>
                  <a:srgbClr val="191B1F"/>
                </a:solidFill>
                <a:effectLst/>
                <a:latin typeface="-apple-system"/>
              </a:rPr>
              <a:t>以</a:t>
            </a:r>
            <a:r>
              <a:rPr lang="en-US" altLang="zh-CN" b="0" i="0" dirty="0">
                <a:solidFill>
                  <a:srgbClr val="191B1F"/>
                </a:solidFill>
                <a:effectLst/>
                <a:latin typeface="-apple-system"/>
              </a:rPr>
              <a:t>1�</a:t>
            </a:r>
            <a:r>
              <a:rPr lang="zh-CN" altLang="en-US" b="0" i="0" dirty="0">
                <a:solidFill>
                  <a:srgbClr val="191B1F"/>
                </a:solidFill>
                <a:effectLst/>
                <a:latin typeface="-apple-system"/>
              </a:rPr>
              <a:t>轨道为例，两个</a:t>
            </a:r>
            <a:r>
              <a:rPr lang="en-US" altLang="zh-CN" b="0" i="0" dirty="0">
                <a:solidFill>
                  <a:srgbClr val="191B1F"/>
                </a:solidFill>
                <a:effectLst/>
                <a:latin typeface="-apple-system"/>
              </a:rPr>
              <a:t>1�</a:t>
            </a:r>
            <a:r>
              <a:rPr lang="zh-CN" altLang="en-US" b="0" i="0" dirty="0">
                <a:solidFill>
                  <a:srgbClr val="191B1F"/>
                </a:solidFill>
                <a:effectLst/>
                <a:latin typeface="-apple-system"/>
              </a:rPr>
              <a:t>轨道在叠加时，既可以同相叠加，又可以反相叠加，因此可以形成两个分子轨道。当两个</a:t>
            </a:r>
            <a:r>
              <a:rPr lang="en-US" altLang="zh-CN" b="0" i="0" dirty="0">
                <a:solidFill>
                  <a:srgbClr val="191B1F"/>
                </a:solidFill>
                <a:effectLst/>
                <a:latin typeface="-apple-system"/>
              </a:rPr>
              <a:t>1�</a:t>
            </a:r>
            <a:r>
              <a:rPr lang="zh-CN" altLang="en-US" b="0" i="0" dirty="0">
                <a:solidFill>
                  <a:srgbClr val="191B1F"/>
                </a:solidFill>
                <a:effectLst/>
                <a:latin typeface="-apple-system"/>
              </a:rPr>
              <a:t>轨道同相叠加时，会得到一个弥散在两个原子核之间的轨道，如果电子填充在这个轨道中，它就会同时受到两个原子核的吸引，能量就会降低，有利于化学键的形成。因此，这个分子轨道的能量低于各自的原子轨道，称为</a:t>
            </a:r>
            <a:r>
              <a:rPr lang="zh-CN" altLang="en-US" b="1" i="0" dirty="0">
                <a:solidFill>
                  <a:srgbClr val="191B1F"/>
                </a:solidFill>
                <a:effectLst/>
                <a:latin typeface="-apple-system"/>
              </a:rPr>
              <a:t>成键轨道</a:t>
            </a:r>
            <a:r>
              <a:rPr lang="en-US" altLang="zh-CN" b="1" i="0" dirty="0">
                <a:solidFill>
                  <a:srgbClr val="191B1F"/>
                </a:solidFill>
                <a:effectLst/>
                <a:latin typeface="-apple-system"/>
              </a:rPr>
              <a:t>(bonding molecular orbital)</a:t>
            </a:r>
            <a:r>
              <a:rPr lang="zh-CN" altLang="en-US" b="0" i="0" dirty="0">
                <a:solidFill>
                  <a:srgbClr val="191B1F"/>
                </a:solidFill>
                <a:effectLst/>
                <a:latin typeface="-apple-system"/>
              </a:rPr>
              <a:t>。当两个</a:t>
            </a:r>
            <a:r>
              <a:rPr lang="en-US" altLang="zh-CN" b="0" i="0" dirty="0">
                <a:solidFill>
                  <a:srgbClr val="191B1F"/>
                </a:solidFill>
                <a:effectLst/>
                <a:latin typeface="-apple-system"/>
              </a:rPr>
              <a:t>1�</a:t>
            </a:r>
            <a:r>
              <a:rPr lang="zh-CN" altLang="en-US" b="0" i="0" dirty="0">
                <a:solidFill>
                  <a:srgbClr val="191B1F"/>
                </a:solidFill>
                <a:effectLst/>
                <a:latin typeface="-apple-system"/>
              </a:rPr>
              <a:t>轨道反相叠加时，电子反而不会出现在两个原子核之间了，中间甚至会出现一个电子云密度始终为</a:t>
            </a:r>
            <a:r>
              <a:rPr lang="en-US" altLang="zh-CN" b="0" i="0" dirty="0">
                <a:solidFill>
                  <a:srgbClr val="191B1F"/>
                </a:solidFill>
                <a:effectLst/>
                <a:latin typeface="-apple-system"/>
              </a:rPr>
              <a:t>0</a:t>
            </a:r>
            <a:r>
              <a:rPr lang="zh-CN" altLang="en-US" b="0" i="0" dirty="0">
                <a:solidFill>
                  <a:srgbClr val="191B1F"/>
                </a:solidFill>
                <a:effectLst/>
                <a:latin typeface="-apple-system"/>
              </a:rPr>
              <a:t>的面，称为</a:t>
            </a:r>
            <a:r>
              <a:rPr lang="zh-CN" altLang="en-US" b="1" i="0" dirty="0">
                <a:solidFill>
                  <a:srgbClr val="191B1F"/>
                </a:solidFill>
                <a:effectLst/>
                <a:latin typeface="-apple-system"/>
              </a:rPr>
              <a:t>节面</a:t>
            </a:r>
            <a:r>
              <a:rPr lang="zh-CN" altLang="en-US" b="0" i="0" dirty="0">
                <a:solidFill>
                  <a:srgbClr val="191B1F"/>
                </a:solidFill>
                <a:effectLst/>
                <a:latin typeface="-apple-system"/>
              </a:rPr>
              <a:t>。这是不利于化学键的形成的，分子轨道的能量高于各自的原子轨道，称为</a:t>
            </a:r>
            <a:r>
              <a:rPr lang="zh-CN" altLang="en-US" b="1" i="0" dirty="0">
                <a:solidFill>
                  <a:srgbClr val="191B1F"/>
                </a:solidFill>
                <a:effectLst/>
                <a:latin typeface="-apple-system"/>
              </a:rPr>
              <a:t>反键轨道</a:t>
            </a:r>
            <a:r>
              <a:rPr lang="en-US" altLang="zh-CN" b="1" i="0" dirty="0">
                <a:solidFill>
                  <a:srgbClr val="191B1F"/>
                </a:solidFill>
                <a:effectLst/>
                <a:latin typeface="-apple-system"/>
              </a:rPr>
              <a:t>(antibonding molecular orbital)</a:t>
            </a:r>
            <a:r>
              <a:rPr lang="zh-CN" altLang="en-US" b="0" i="0" dirty="0">
                <a:solidFill>
                  <a:srgbClr val="191B1F"/>
                </a:solidFill>
                <a:effectLst/>
                <a:latin typeface="-apple-system"/>
              </a:rPr>
              <a:t>。</a:t>
            </a:r>
          </a:p>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60</a:t>
            </a:fld>
            <a:endParaRPr lang="zh-CN" altLang="en-US"/>
          </a:p>
        </p:txBody>
      </p:sp>
    </p:spTree>
    <p:extLst>
      <p:ext uri="{BB962C8B-B14F-4D97-AF65-F5344CB8AC3E}">
        <p14:creationId xmlns:p14="http://schemas.microsoft.com/office/powerpoint/2010/main" val="1819898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a:t>
            </a:fld>
            <a:endParaRPr lang="zh-CN" altLang="en-US"/>
          </a:p>
        </p:txBody>
      </p:sp>
    </p:spTree>
    <p:extLst>
      <p:ext uri="{BB962C8B-B14F-4D97-AF65-F5344CB8AC3E}">
        <p14:creationId xmlns:p14="http://schemas.microsoft.com/office/powerpoint/2010/main" val="36607105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61</a:t>
            </a:fld>
            <a:endParaRPr lang="zh-CN" altLang="en-US"/>
          </a:p>
        </p:txBody>
      </p:sp>
    </p:spTree>
    <p:extLst>
      <p:ext uri="{BB962C8B-B14F-4D97-AF65-F5344CB8AC3E}">
        <p14:creationId xmlns:p14="http://schemas.microsoft.com/office/powerpoint/2010/main" val="2321843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62</a:t>
            </a:fld>
            <a:endParaRPr lang="zh-CN" altLang="en-US"/>
          </a:p>
        </p:txBody>
      </p:sp>
    </p:spTree>
    <p:extLst>
      <p:ext uri="{BB962C8B-B14F-4D97-AF65-F5344CB8AC3E}">
        <p14:creationId xmlns:p14="http://schemas.microsoft.com/office/powerpoint/2010/main" val="32482998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63</a:t>
            </a:fld>
            <a:endParaRPr lang="zh-CN" altLang="en-US"/>
          </a:p>
        </p:txBody>
      </p:sp>
    </p:spTree>
    <p:extLst>
      <p:ext uri="{BB962C8B-B14F-4D97-AF65-F5344CB8AC3E}">
        <p14:creationId xmlns:p14="http://schemas.microsoft.com/office/powerpoint/2010/main" val="21908138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64</a:t>
            </a:fld>
            <a:endParaRPr lang="zh-CN" altLang="en-US"/>
          </a:p>
        </p:txBody>
      </p:sp>
    </p:spTree>
    <p:extLst>
      <p:ext uri="{BB962C8B-B14F-4D97-AF65-F5344CB8AC3E}">
        <p14:creationId xmlns:p14="http://schemas.microsoft.com/office/powerpoint/2010/main" val="1814789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65</a:t>
            </a:fld>
            <a:endParaRPr lang="zh-CN" altLang="en-US"/>
          </a:p>
        </p:txBody>
      </p:sp>
    </p:spTree>
    <p:extLst>
      <p:ext uri="{BB962C8B-B14F-4D97-AF65-F5344CB8AC3E}">
        <p14:creationId xmlns:p14="http://schemas.microsoft.com/office/powerpoint/2010/main" val="9155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66</a:t>
            </a:fld>
            <a:endParaRPr lang="zh-CN" altLang="en-US"/>
          </a:p>
        </p:txBody>
      </p:sp>
    </p:spTree>
    <p:extLst>
      <p:ext uri="{BB962C8B-B14F-4D97-AF65-F5344CB8AC3E}">
        <p14:creationId xmlns:p14="http://schemas.microsoft.com/office/powerpoint/2010/main" val="24468194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67</a:t>
            </a:fld>
            <a:endParaRPr lang="zh-CN" altLang="en-US"/>
          </a:p>
        </p:txBody>
      </p:sp>
    </p:spTree>
    <p:extLst>
      <p:ext uri="{BB962C8B-B14F-4D97-AF65-F5344CB8AC3E}">
        <p14:creationId xmlns:p14="http://schemas.microsoft.com/office/powerpoint/2010/main" val="9864334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68</a:t>
            </a:fld>
            <a:endParaRPr lang="zh-CN" altLang="en-US"/>
          </a:p>
        </p:txBody>
      </p:sp>
    </p:spTree>
    <p:extLst>
      <p:ext uri="{BB962C8B-B14F-4D97-AF65-F5344CB8AC3E}">
        <p14:creationId xmlns:p14="http://schemas.microsoft.com/office/powerpoint/2010/main" val="13804463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69</a:t>
            </a:fld>
            <a:endParaRPr lang="zh-CN" altLang="en-US"/>
          </a:p>
        </p:txBody>
      </p:sp>
    </p:spTree>
    <p:extLst>
      <p:ext uri="{BB962C8B-B14F-4D97-AF65-F5344CB8AC3E}">
        <p14:creationId xmlns:p14="http://schemas.microsoft.com/office/powerpoint/2010/main" val="31089358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70</a:t>
            </a:fld>
            <a:endParaRPr lang="zh-CN" altLang="en-US"/>
          </a:p>
        </p:txBody>
      </p:sp>
    </p:spTree>
    <p:extLst>
      <p:ext uri="{BB962C8B-B14F-4D97-AF65-F5344CB8AC3E}">
        <p14:creationId xmlns:p14="http://schemas.microsoft.com/office/powerpoint/2010/main" val="3660363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7</a:t>
            </a:fld>
            <a:endParaRPr lang="zh-CN" altLang="en-US"/>
          </a:p>
        </p:txBody>
      </p:sp>
    </p:spTree>
    <p:extLst>
      <p:ext uri="{BB962C8B-B14F-4D97-AF65-F5344CB8AC3E}">
        <p14:creationId xmlns:p14="http://schemas.microsoft.com/office/powerpoint/2010/main" val="42880483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71</a:t>
            </a:fld>
            <a:endParaRPr lang="zh-CN" altLang="en-US"/>
          </a:p>
        </p:txBody>
      </p:sp>
    </p:spTree>
    <p:extLst>
      <p:ext uri="{BB962C8B-B14F-4D97-AF65-F5344CB8AC3E}">
        <p14:creationId xmlns:p14="http://schemas.microsoft.com/office/powerpoint/2010/main" val="4403135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72</a:t>
            </a:fld>
            <a:endParaRPr lang="zh-CN" altLang="en-US"/>
          </a:p>
        </p:txBody>
      </p:sp>
    </p:spTree>
    <p:extLst>
      <p:ext uri="{BB962C8B-B14F-4D97-AF65-F5344CB8AC3E}">
        <p14:creationId xmlns:p14="http://schemas.microsoft.com/office/powerpoint/2010/main" val="10430958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8</a:t>
            </a:fld>
            <a:endParaRPr lang="zh-CN" altLang="en-US"/>
          </a:p>
        </p:txBody>
      </p:sp>
    </p:spTree>
    <p:extLst>
      <p:ext uri="{BB962C8B-B14F-4D97-AF65-F5344CB8AC3E}">
        <p14:creationId xmlns:p14="http://schemas.microsoft.com/office/powerpoint/2010/main" val="3492350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B656C0B-E541-43EA-8A74-F3660B2BA7C7}" type="slidenum">
              <a:rPr lang="zh-CN" altLang="en-US" smtClean="0"/>
              <a:t>9</a:t>
            </a:fld>
            <a:endParaRPr lang="zh-CN" altLang="en-US"/>
          </a:p>
        </p:txBody>
      </p:sp>
    </p:spTree>
    <p:extLst>
      <p:ext uri="{BB962C8B-B14F-4D97-AF65-F5344CB8AC3E}">
        <p14:creationId xmlns:p14="http://schemas.microsoft.com/office/powerpoint/2010/main" val="1650009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1A1427-9B11-4D42-BF1F-6F9174DA65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32A85E9-8CA5-489A-94EF-5884D36656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E7AB5FB-76B6-47CE-B7F9-9FD7A28D717A}"/>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5" name="页脚占位符 4">
            <a:extLst>
              <a:ext uri="{FF2B5EF4-FFF2-40B4-BE49-F238E27FC236}">
                <a16:creationId xmlns:a16="http://schemas.microsoft.com/office/drawing/2014/main" id="{124CE2C3-5338-4A87-840A-DFE9FB5C9BF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2EC2384-FE4D-473F-A1E0-EF0140AEACDC}"/>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2319636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20DCE2-7CFD-4BCC-A5C6-9C7360E0AA0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DE815C7-2E35-473C-8CA5-1206A5C2D06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14B7A4-016B-411B-A65C-6467038A726D}"/>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5" name="页脚占位符 4">
            <a:extLst>
              <a:ext uri="{FF2B5EF4-FFF2-40B4-BE49-F238E27FC236}">
                <a16:creationId xmlns:a16="http://schemas.microsoft.com/office/drawing/2014/main" id="{6EFECB76-48C4-4C41-994A-D7DA0D53C8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1D5861-0EEF-4EB6-81D9-94A2363A5E24}"/>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328289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81D33B0-2A08-424A-91B1-3F37BB329F6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2A58D4F-6DED-47D3-A447-F7D4DA3B459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C8C81D-5ACF-44BC-871B-4A6D7DB7D9D6}"/>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5" name="页脚占位符 4">
            <a:extLst>
              <a:ext uri="{FF2B5EF4-FFF2-40B4-BE49-F238E27FC236}">
                <a16:creationId xmlns:a16="http://schemas.microsoft.com/office/drawing/2014/main" id="{A7E6C87C-DCDD-4EEB-A687-431252AFDD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1A83FC4-CE46-4621-A875-9B1DAF8B2561}"/>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27980268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99A64-CD1D-4F80-BD06-2025DE6D7CB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FE41331-ED78-48B3-8E84-8150C1D5E15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9E29ECB-D0D7-40FB-8375-1E556C7BF6DF}"/>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5" name="页脚占位符 4">
            <a:extLst>
              <a:ext uri="{FF2B5EF4-FFF2-40B4-BE49-F238E27FC236}">
                <a16:creationId xmlns:a16="http://schemas.microsoft.com/office/drawing/2014/main" id="{2A7F54C7-16BE-4294-A5D9-91B8A72B5F1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2D1B53F-BDCB-4A11-985C-041BDBDD50CB}"/>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3930392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4EE343-505F-4598-8A7C-F8D90F9C41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239B4B-0ED1-405F-9DD7-AC7E3D3286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6F87EBF-EC41-4C25-B367-6546919B611F}"/>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5" name="页脚占位符 4">
            <a:extLst>
              <a:ext uri="{FF2B5EF4-FFF2-40B4-BE49-F238E27FC236}">
                <a16:creationId xmlns:a16="http://schemas.microsoft.com/office/drawing/2014/main" id="{D2829A93-0906-4F18-83E1-09A71E7ADE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4C7904-B3ED-4967-9378-361DB510D212}"/>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4948891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E3C1D5-07AB-4A5A-B0A0-B7C59D8815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42FE220-38DC-4685-BE32-E429D9B2990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988048E-60B4-438A-BE35-D2D1E82333C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BA4763D-FA32-4DCB-9B7F-95092282CA64}"/>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6" name="页脚占位符 5">
            <a:extLst>
              <a:ext uri="{FF2B5EF4-FFF2-40B4-BE49-F238E27FC236}">
                <a16:creationId xmlns:a16="http://schemas.microsoft.com/office/drawing/2014/main" id="{D9762EE7-C10C-4EF6-93EA-8AA49C691C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ABD181-8C9C-4CBE-9CD7-03E7796F71DA}"/>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809320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F68199-4B91-48E0-990A-D0E4726DEE6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57C2669-EEFF-43DE-9E14-5D0AED4BDD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9F246F1-B601-406F-9B61-82C70266F1C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30BBE22-7086-4366-990E-EA316B066E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A5E2EC9-C04D-46A1-BFC6-8DF302EFB36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8A9DC94-C729-4F40-8CC1-64128C4B204F}"/>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8" name="页脚占位符 7">
            <a:extLst>
              <a:ext uri="{FF2B5EF4-FFF2-40B4-BE49-F238E27FC236}">
                <a16:creationId xmlns:a16="http://schemas.microsoft.com/office/drawing/2014/main" id="{F940D834-7190-4114-9576-0C67E9C974B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733A9B3-2EC8-4579-9404-7AABC5158428}"/>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2063732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7191CC-9C40-435D-A43F-7BE8C7B7D91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7C2B325-FF94-4F48-ADD3-C777B26724AB}"/>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4" name="页脚占位符 3">
            <a:extLst>
              <a:ext uri="{FF2B5EF4-FFF2-40B4-BE49-F238E27FC236}">
                <a16:creationId xmlns:a16="http://schemas.microsoft.com/office/drawing/2014/main" id="{37BFD1C1-C09E-42D7-8EC4-FBC04513464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516E63D-9FC2-4754-B364-1C4FB44E7858}"/>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1727900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F3A353-6459-4FCB-8D34-A4C1F9902A9D}"/>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3" name="页脚占位符 2">
            <a:extLst>
              <a:ext uri="{FF2B5EF4-FFF2-40B4-BE49-F238E27FC236}">
                <a16:creationId xmlns:a16="http://schemas.microsoft.com/office/drawing/2014/main" id="{7ACAABE9-6645-4C45-9AA6-EE126AEAEBF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D234402-B52A-44B4-A539-3AADF6EE7B69}"/>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177990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D1A357-4D93-4347-95E4-054D89A076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A95C5A-6075-4C82-8767-083A8FBC1C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8BA2B77-89C7-4FF5-9CC2-B35179F907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732C2B4-C656-4657-9FD8-A5C8656BF4B0}"/>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6" name="页脚占位符 5">
            <a:extLst>
              <a:ext uri="{FF2B5EF4-FFF2-40B4-BE49-F238E27FC236}">
                <a16:creationId xmlns:a16="http://schemas.microsoft.com/office/drawing/2014/main" id="{D79FF6DA-0156-430A-A52A-50F6E8C2B7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0401B52-715F-4F42-B5FE-2E871DEF1399}"/>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17504030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C285EB-0730-4971-A1BF-160F03C490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E89A030-B081-4514-AEF2-B20DFCC597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AB98AAF-7424-4B05-894E-DF0491BA2C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D272836-A652-4673-A119-3DD8A9D42FFE}"/>
              </a:ext>
            </a:extLst>
          </p:cNvPr>
          <p:cNvSpPr>
            <a:spLocks noGrp="1"/>
          </p:cNvSpPr>
          <p:nvPr>
            <p:ph type="dt" sz="half" idx="10"/>
          </p:nvPr>
        </p:nvSpPr>
        <p:spPr/>
        <p:txBody>
          <a:bodyPr/>
          <a:lstStyle/>
          <a:p>
            <a:fld id="{88C13BD9-FC21-4CD1-840B-7D97A54C0BEF}" type="datetimeFigureOut">
              <a:rPr lang="zh-CN" altLang="en-US" smtClean="0"/>
              <a:t>2025/2/23</a:t>
            </a:fld>
            <a:endParaRPr lang="zh-CN" altLang="en-US"/>
          </a:p>
        </p:txBody>
      </p:sp>
      <p:sp>
        <p:nvSpPr>
          <p:cNvPr id="6" name="页脚占位符 5">
            <a:extLst>
              <a:ext uri="{FF2B5EF4-FFF2-40B4-BE49-F238E27FC236}">
                <a16:creationId xmlns:a16="http://schemas.microsoft.com/office/drawing/2014/main" id="{1FF2F8E8-F622-47EE-9FF5-69D01BF9D56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8BD4C80-ADB9-406E-9635-CF6C80A140F6}"/>
              </a:ext>
            </a:extLst>
          </p:cNvPr>
          <p:cNvSpPr>
            <a:spLocks noGrp="1"/>
          </p:cNvSpPr>
          <p:nvPr>
            <p:ph type="sldNum" sz="quarter" idx="12"/>
          </p:nvPr>
        </p:nvSpPr>
        <p:spPr/>
        <p:txBody>
          <a:body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976563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4838289-53EB-4DB6-ABA3-EB361B4B1C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7515B5E-AE21-4B85-91BD-D9C6CC482E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145E3C-D99E-48EF-9963-569F7880DA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13BD9-FC21-4CD1-840B-7D97A54C0BEF}" type="datetimeFigureOut">
              <a:rPr lang="zh-CN" altLang="en-US" smtClean="0"/>
              <a:t>2025/2/23</a:t>
            </a:fld>
            <a:endParaRPr lang="zh-CN" altLang="en-US"/>
          </a:p>
        </p:txBody>
      </p:sp>
      <p:sp>
        <p:nvSpPr>
          <p:cNvPr id="5" name="页脚占位符 4">
            <a:extLst>
              <a:ext uri="{FF2B5EF4-FFF2-40B4-BE49-F238E27FC236}">
                <a16:creationId xmlns:a16="http://schemas.microsoft.com/office/drawing/2014/main" id="{82587E82-59FB-4CF0-9B51-3332883C6C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B37DEB8-6661-4A94-94A9-C49F14F5FE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E99FE4-79BB-415F-9289-3551D50CA6A7}" type="slidenum">
              <a:rPr lang="zh-CN" altLang="en-US" smtClean="0"/>
              <a:t>‹#›</a:t>
            </a:fld>
            <a:endParaRPr lang="zh-CN" altLang="en-US"/>
          </a:p>
        </p:txBody>
      </p:sp>
    </p:spTree>
    <p:extLst>
      <p:ext uri="{BB962C8B-B14F-4D97-AF65-F5344CB8AC3E}">
        <p14:creationId xmlns:p14="http://schemas.microsoft.com/office/powerpoint/2010/main" val="3727521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slide" Target="slide3.xml"/><Relationship Id="rId5" Type="http://schemas.openxmlformats.org/officeDocument/2006/relationships/image" Target="../media/image31.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jpg"/></Relationships>
</file>

<file path=ppt/slides/_rels/slide1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notesSlide" Target="../notesSlides/notesSlide18.xml"/><Relationship Id="rId7" Type="http://schemas.openxmlformats.org/officeDocument/2006/relationships/image" Target="../media/image34.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png"/><Relationship Id="rId4" Type="http://schemas.openxmlformats.org/officeDocument/2006/relationships/image" Target="../media/image2.gif"/><Relationship Id="rId9"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jpeg"/><Relationship Id="rId18" Type="http://schemas.openxmlformats.org/officeDocument/2006/relationships/image" Target="../media/image14.jpeg"/><Relationship Id="rId3" Type="http://schemas.openxmlformats.org/officeDocument/2006/relationships/image" Target="../media/image2.gif"/><Relationship Id="rId21" Type="http://schemas.openxmlformats.org/officeDocument/2006/relationships/image" Target="../media/image17.jpeg"/><Relationship Id="rId7" Type="http://schemas.openxmlformats.org/officeDocument/2006/relationships/image" Target="../media/image6.svg"/><Relationship Id="rId12" Type="http://schemas.openxmlformats.org/officeDocument/2006/relationships/image" Target="../media/image8.jpeg"/><Relationship Id="rId17" Type="http://schemas.openxmlformats.org/officeDocument/2006/relationships/image" Target="../media/image13.png"/><Relationship Id="rId2" Type="http://schemas.openxmlformats.org/officeDocument/2006/relationships/notesSlide" Target="../notesSlides/notesSlide2.xml"/><Relationship Id="rId16" Type="http://schemas.openxmlformats.org/officeDocument/2006/relationships/image" Target="../media/image12.png"/><Relationship Id="rId20" Type="http://schemas.openxmlformats.org/officeDocument/2006/relationships/image" Target="../media/image16.jpe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7.jpeg"/><Relationship Id="rId5" Type="http://schemas.openxmlformats.org/officeDocument/2006/relationships/image" Target="../media/image4.svg"/><Relationship Id="rId15" Type="http://schemas.openxmlformats.org/officeDocument/2006/relationships/image" Target="../media/image11.jpg"/><Relationship Id="rId10" Type="http://schemas.openxmlformats.org/officeDocument/2006/relationships/image" Target="../media/image6.jpeg"/><Relationship Id="rId19" Type="http://schemas.openxmlformats.org/officeDocument/2006/relationships/image" Target="../media/image15.jpe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0.jpeg"/></Relationships>
</file>

<file path=ppt/slides/_rels/slide2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jp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43.jpg"/><Relationship Id="rId4" Type="http://schemas.openxmlformats.org/officeDocument/2006/relationships/image" Target="../media/image42.webp"/></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2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46.jpeg"/><Relationship Id="rId4" Type="http://schemas.openxmlformats.org/officeDocument/2006/relationships/image" Target="../media/image45.jp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2.gif"/><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50.jpeg"/><Relationship Id="rId5" Type="http://schemas.openxmlformats.org/officeDocument/2006/relationships/image" Target="../media/image49.l7dHG3h8hrcuwvhUC-T9pwHaEy"/><Relationship Id="rId4" Type="http://schemas.openxmlformats.org/officeDocument/2006/relationships/image" Target="../media/image48.jpeg"/></Relationships>
</file>

<file path=ppt/slides/_rels/slide27.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notesSlide" Target="../notesSlides/notesSlide27.xml"/><Relationship Id="rId7"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1.emf"/><Relationship Id="rId5" Type="http://schemas.openxmlformats.org/officeDocument/2006/relationships/oleObject" Target="../embeddings/oleObject2.bin"/><Relationship Id="rId4" Type="http://schemas.openxmlformats.org/officeDocument/2006/relationships/image" Target="../media/image2.gif"/><Relationship Id="rId9"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55.jpg"/></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png"/><Relationship Id="rId4" Type="http://schemas.openxmlformats.org/officeDocument/2006/relationships/image" Target="../media/image18.png"/></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slideLayout" Target="../slideLayouts/slideLayout1.xml"/><Relationship Id="rId7" Type="http://schemas.openxmlformats.org/officeDocument/2006/relationships/image" Target="../media/image56.emf"/><Relationship Id="rId2" Type="http://schemas.openxmlformats.org/officeDocument/2006/relationships/tags" Target="../tags/tag1.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gif"/><Relationship Id="rId4" Type="http://schemas.openxmlformats.org/officeDocument/2006/relationships/notesSlide" Target="../notesSlides/notesSlide30.xml"/><Relationship Id="rId9" Type="http://schemas.openxmlformats.org/officeDocument/2006/relationships/image" Target="../media/image57.emf"/></Relationships>
</file>

<file path=ppt/slides/_rels/slide3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slideLayout" Target="../slideLayouts/slideLayout1.xml"/><Relationship Id="rId7" Type="http://schemas.openxmlformats.org/officeDocument/2006/relationships/image" Target="../media/image58.emf"/><Relationship Id="rId2" Type="http://schemas.openxmlformats.org/officeDocument/2006/relationships/tags" Target="../tags/tag2.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gif"/><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slideLayout" Target="../slideLayouts/slideLayout1.xml"/><Relationship Id="rId7" Type="http://schemas.openxmlformats.org/officeDocument/2006/relationships/image" Target="../media/image60.wmf"/><Relationship Id="rId2" Type="http://schemas.openxmlformats.org/officeDocument/2006/relationships/tags" Target="../tags/tag3.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2.gif"/><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slideLayout" Target="../slideLayouts/slideLayout1.xml"/><Relationship Id="rId7" Type="http://schemas.openxmlformats.org/officeDocument/2006/relationships/image" Target="../media/image65.emf"/><Relationship Id="rId12" Type="http://schemas.openxmlformats.org/officeDocument/2006/relationships/image" Target="../media/image68.png"/><Relationship Id="rId2" Type="http://schemas.openxmlformats.org/officeDocument/2006/relationships/tags" Target="../tags/tag4.xml"/><Relationship Id="rId1" Type="http://schemas.openxmlformats.org/officeDocument/2006/relationships/vmlDrawing" Target="../drawings/vmlDrawing6.vml"/><Relationship Id="rId6" Type="http://schemas.openxmlformats.org/officeDocument/2006/relationships/oleObject" Target="../embeddings/oleObject8.bin"/><Relationship Id="rId11" Type="http://schemas.openxmlformats.org/officeDocument/2006/relationships/image" Target="../media/image67.png"/><Relationship Id="rId5" Type="http://schemas.openxmlformats.org/officeDocument/2006/relationships/image" Target="../media/image2.gif"/><Relationship Id="rId10" Type="http://schemas.openxmlformats.org/officeDocument/2006/relationships/image" Target="../media/image64.png"/><Relationship Id="rId4" Type="http://schemas.openxmlformats.org/officeDocument/2006/relationships/notesSlide" Target="../notesSlides/notesSlide34.xml"/><Relationship Id="rId9" Type="http://schemas.openxmlformats.org/officeDocument/2006/relationships/image" Target="../media/image66.emf"/></Relationships>
</file>

<file path=ppt/slides/_rels/slide3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9.emf"/><Relationship Id="rId2" Type="http://schemas.openxmlformats.org/officeDocument/2006/relationships/tags" Target="../tags/tag5.xml"/><Relationship Id="rId1" Type="http://schemas.openxmlformats.org/officeDocument/2006/relationships/vmlDrawing" Target="../drawings/vmlDrawing7.vml"/><Relationship Id="rId6" Type="http://schemas.openxmlformats.org/officeDocument/2006/relationships/oleObject" Target="../embeddings/oleObject10.bin"/><Relationship Id="rId5" Type="http://schemas.openxmlformats.org/officeDocument/2006/relationships/image" Target="../media/image2.gif"/><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slideLayout" Target="../slideLayouts/slideLayout1.xml"/><Relationship Id="rId7" Type="http://schemas.openxmlformats.org/officeDocument/2006/relationships/image" Target="../media/image70.emf"/><Relationship Id="rId2" Type="http://schemas.openxmlformats.org/officeDocument/2006/relationships/tags" Target="../tags/tag6.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2.gif"/><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74.emf"/><Relationship Id="rId3" Type="http://schemas.openxmlformats.org/officeDocument/2006/relationships/notesSlide" Target="../notesSlides/notesSlide40.xml"/><Relationship Id="rId7" Type="http://schemas.openxmlformats.org/officeDocument/2006/relationships/image" Target="../media/image72.emf"/><Relationship Id="rId12" Type="http://schemas.openxmlformats.org/officeDocument/2006/relationships/image" Target="../media/image78.png"/><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image" Target="../media/image75.png"/><Relationship Id="rId11" Type="http://schemas.openxmlformats.org/officeDocument/2006/relationships/image" Target="../media/image63.png"/><Relationship Id="rId5" Type="http://schemas.openxmlformats.org/officeDocument/2006/relationships/oleObject" Target="../embeddings/oleObject12.bin"/><Relationship Id="rId10" Type="http://schemas.openxmlformats.org/officeDocument/2006/relationships/image" Target="../media/image77.jpeg"/><Relationship Id="rId4" Type="http://schemas.openxmlformats.org/officeDocument/2006/relationships/image" Target="../media/image2.gif"/><Relationship Id="rId9" Type="http://schemas.openxmlformats.org/officeDocument/2006/relationships/image" Target="../media/image76.emf"/></Relationships>
</file>

<file path=ppt/slides/_rels/slide4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8" Type="http://schemas.openxmlformats.org/officeDocument/2006/relationships/image" Target="../media/image82.emf"/><Relationship Id="rId13" Type="http://schemas.openxmlformats.org/officeDocument/2006/relationships/image" Target="../media/image80.png"/><Relationship Id="rId18" Type="http://schemas.openxmlformats.org/officeDocument/2006/relationships/image" Target="../media/image74.emf"/><Relationship Id="rId3" Type="http://schemas.openxmlformats.org/officeDocument/2006/relationships/slideLayout" Target="../slideLayouts/slideLayout1.xml"/><Relationship Id="rId7" Type="http://schemas.openxmlformats.org/officeDocument/2006/relationships/image" Target="../media/image73.emf"/><Relationship Id="rId12" Type="http://schemas.openxmlformats.org/officeDocument/2006/relationships/oleObject" Target="../embeddings/oleObject14.bin"/><Relationship Id="rId17" Type="http://schemas.openxmlformats.org/officeDocument/2006/relationships/image" Target="../media/image87.emf"/><Relationship Id="rId2" Type="http://schemas.openxmlformats.org/officeDocument/2006/relationships/tags" Target="../tags/tag7.xml"/><Relationship Id="rId16" Type="http://schemas.openxmlformats.org/officeDocument/2006/relationships/image" Target="../media/image86.emf"/><Relationship Id="rId1" Type="http://schemas.openxmlformats.org/officeDocument/2006/relationships/vmlDrawing" Target="../drawings/vmlDrawing10.vml"/><Relationship Id="rId6" Type="http://schemas.openxmlformats.org/officeDocument/2006/relationships/image" Target="../media/image81.emf"/><Relationship Id="rId11" Type="http://schemas.openxmlformats.org/officeDocument/2006/relationships/image" Target="../media/image83.jpeg"/><Relationship Id="rId5" Type="http://schemas.openxmlformats.org/officeDocument/2006/relationships/image" Target="../media/image2.gif"/><Relationship Id="rId15" Type="http://schemas.openxmlformats.org/officeDocument/2006/relationships/image" Target="../media/image85.emf"/><Relationship Id="rId10" Type="http://schemas.openxmlformats.org/officeDocument/2006/relationships/image" Target="../media/image79.png"/><Relationship Id="rId4" Type="http://schemas.openxmlformats.org/officeDocument/2006/relationships/notesSlide" Target="../notesSlides/notesSlide42.xml"/><Relationship Id="rId9" Type="http://schemas.openxmlformats.org/officeDocument/2006/relationships/oleObject" Target="../embeddings/oleObject13.bin"/><Relationship Id="rId14" Type="http://schemas.openxmlformats.org/officeDocument/2006/relationships/image" Target="../media/image84.emf"/></Relationships>
</file>

<file path=ppt/slides/_rels/slide43.xml.rels><?xml version="1.0" encoding="UTF-8" standalone="yes"?>
<Relationships xmlns="http://schemas.openxmlformats.org/package/2006/relationships"><Relationship Id="rId8" Type="http://schemas.openxmlformats.org/officeDocument/2006/relationships/tags" Target="../tags/tag15.xml"/><Relationship Id="rId13" Type="http://schemas.openxmlformats.org/officeDocument/2006/relationships/tags" Target="../tags/tag20.xml"/><Relationship Id="rId18" Type="http://schemas.openxmlformats.org/officeDocument/2006/relationships/slideLayout" Target="../slideLayouts/slideLayout7.xml"/><Relationship Id="rId3" Type="http://schemas.openxmlformats.org/officeDocument/2006/relationships/tags" Target="../tags/tag10.xml"/><Relationship Id="rId7" Type="http://schemas.openxmlformats.org/officeDocument/2006/relationships/tags" Target="../tags/tag14.xml"/><Relationship Id="rId12" Type="http://schemas.openxmlformats.org/officeDocument/2006/relationships/tags" Target="../tags/tag19.xml"/><Relationship Id="rId17" Type="http://schemas.openxmlformats.org/officeDocument/2006/relationships/tags" Target="../tags/tag24.xml"/><Relationship Id="rId2" Type="http://schemas.openxmlformats.org/officeDocument/2006/relationships/tags" Target="../tags/tag9.xml"/><Relationship Id="rId16" Type="http://schemas.openxmlformats.org/officeDocument/2006/relationships/tags" Target="../tags/tag23.xml"/><Relationship Id="rId20" Type="http://schemas.openxmlformats.org/officeDocument/2006/relationships/image" Target="../media/image88.tmp"/><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tags" Target="../tags/tag18.xml"/><Relationship Id="rId5" Type="http://schemas.openxmlformats.org/officeDocument/2006/relationships/tags" Target="../tags/tag12.xml"/><Relationship Id="rId15" Type="http://schemas.openxmlformats.org/officeDocument/2006/relationships/tags" Target="../tags/tag22.xml"/><Relationship Id="rId10" Type="http://schemas.openxmlformats.org/officeDocument/2006/relationships/tags" Target="../tags/tag17.xml"/><Relationship Id="rId19" Type="http://schemas.openxmlformats.org/officeDocument/2006/relationships/image" Target="../media/image2.gif"/><Relationship Id="rId4" Type="http://schemas.openxmlformats.org/officeDocument/2006/relationships/tags" Target="../tags/tag11.xml"/><Relationship Id="rId9" Type="http://schemas.openxmlformats.org/officeDocument/2006/relationships/tags" Target="../tags/tag16.xml"/><Relationship Id="rId14" Type="http://schemas.openxmlformats.org/officeDocument/2006/relationships/tags" Target="../tags/tag2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xml"/><Relationship Id="rId1" Type="http://schemas.openxmlformats.org/officeDocument/2006/relationships/tags" Target="../tags/tag25.xml"/><Relationship Id="rId5" Type="http://schemas.openxmlformats.org/officeDocument/2006/relationships/image" Target="../media/image89.emf"/><Relationship Id="rId4" Type="http://schemas.openxmlformats.org/officeDocument/2006/relationships/image" Target="../media/image2.gif"/></Relationships>
</file>

<file path=ppt/slides/_rels/slide45.xml.rels><?xml version="1.0" encoding="UTF-8" standalone="yes"?>
<Relationships xmlns="http://schemas.openxmlformats.org/package/2006/relationships"><Relationship Id="rId8" Type="http://schemas.openxmlformats.org/officeDocument/2006/relationships/image" Target="../media/image90.wmf"/><Relationship Id="rId3" Type="http://schemas.openxmlformats.org/officeDocument/2006/relationships/slideLayout" Target="../slideLayouts/slideLayout1.xml"/><Relationship Id="rId7" Type="http://schemas.openxmlformats.org/officeDocument/2006/relationships/oleObject" Target="../embeddings/oleObject15.bin"/><Relationship Id="rId12" Type="http://schemas.openxmlformats.org/officeDocument/2006/relationships/image" Target="../media/image92.wmf"/><Relationship Id="rId2" Type="http://schemas.openxmlformats.org/officeDocument/2006/relationships/tags" Target="../tags/tag26.xml"/><Relationship Id="rId1" Type="http://schemas.openxmlformats.org/officeDocument/2006/relationships/vmlDrawing" Target="../drawings/vmlDrawing11.vml"/><Relationship Id="rId6" Type="http://schemas.openxmlformats.org/officeDocument/2006/relationships/image" Target="../media/image93.emf"/><Relationship Id="rId11" Type="http://schemas.openxmlformats.org/officeDocument/2006/relationships/oleObject" Target="../embeddings/oleObject17.bin"/><Relationship Id="rId5" Type="http://schemas.openxmlformats.org/officeDocument/2006/relationships/image" Target="../media/image2.gif"/><Relationship Id="rId10" Type="http://schemas.openxmlformats.org/officeDocument/2006/relationships/image" Target="../media/image91.emf"/><Relationship Id="rId4" Type="http://schemas.openxmlformats.org/officeDocument/2006/relationships/notesSlide" Target="../notesSlides/notesSlide44.xml"/><Relationship Id="rId9" Type="http://schemas.openxmlformats.org/officeDocument/2006/relationships/oleObject" Target="../embeddings/oleObject16.bin"/></Relationships>
</file>

<file path=ppt/slides/_rels/slide4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94.em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5.wmf"/><Relationship Id="rId2" Type="http://schemas.openxmlformats.org/officeDocument/2006/relationships/tags" Target="../tags/tag27.xml"/><Relationship Id="rId1" Type="http://schemas.openxmlformats.org/officeDocument/2006/relationships/vmlDrawing" Target="../drawings/vmlDrawing12.vml"/><Relationship Id="rId6" Type="http://schemas.openxmlformats.org/officeDocument/2006/relationships/oleObject" Target="../embeddings/oleObject18.bin"/><Relationship Id="rId5" Type="http://schemas.openxmlformats.org/officeDocument/2006/relationships/image" Target="../media/image2.gif"/><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slideLayout" Target="../slideLayouts/slideLayout1.xml"/><Relationship Id="rId7" Type="http://schemas.openxmlformats.org/officeDocument/2006/relationships/image" Target="../media/image96.wmf"/><Relationship Id="rId2" Type="http://schemas.openxmlformats.org/officeDocument/2006/relationships/tags" Target="../tags/tag28.xml"/><Relationship Id="rId1" Type="http://schemas.openxmlformats.org/officeDocument/2006/relationships/vmlDrawing" Target="../drawings/vmlDrawing13.vml"/><Relationship Id="rId6" Type="http://schemas.openxmlformats.org/officeDocument/2006/relationships/oleObject" Target="../embeddings/oleObject19.bin"/><Relationship Id="rId5" Type="http://schemas.openxmlformats.org/officeDocument/2006/relationships/image" Target="../media/image2.gif"/><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xml"/><Relationship Id="rId1" Type="http://schemas.openxmlformats.org/officeDocument/2006/relationships/tags" Target="../tags/tag29.xml"/><Relationship Id="rId5" Type="http://schemas.openxmlformats.org/officeDocument/2006/relationships/image" Target="../media/image98.png"/><Relationship Id="rId4" Type="http://schemas.openxmlformats.org/officeDocument/2006/relationships/image" Target="../media/image2.gif"/></Relationships>
</file>

<file path=ppt/slides/_rels/slide5.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50.xml.rels><?xml version="1.0" encoding="UTF-8" standalone="yes"?>
<Relationships xmlns="http://schemas.openxmlformats.org/package/2006/relationships"><Relationship Id="rId8" Type="http://schemas.openxmlformats.org/officeDocument/2006/relationships/image" Target="../media/image2.gif"/><Relationship Id="rId13" Type="http://schemas.openxmlformats.org/officeDocument/2006/relationships/image" Target="../media/image104.emf"/><Relationship Id="rId3" Type="http://schemas.openxmlformats.org/officeDocument/2006/relationships/slideLayout" Target="../slideLayouts/slideLayout1.xml"/><Relationship Id="rId7" Type="http://schemas.openxmlformats.org/officeDocument/2006/relationships/image" Target="../media/image103.png"/><Relationship Id="rId12" Type="http://schemas.openxmlformats.org/officeDocument/2006/relationships/image" Target="../media/image100.wmf"/><Relationship Id="rId2" Type="http://schemas.openxmlformats.org/officeDocument/2006/relationships/tags" Target="../tags/tag30.xml"/><Relationship Id="rId1" Type="http://schemas.openxmlformats.org/officeDocument/2006/relationships/vmlDrawing" Target="../drawings/vmlDrawing14.vml"/><Relationship Id="rId6" Type="http://schemas.openxmlformats.org/officeDocument/2006/relationships/image" Target="../media/image102.png"/><Relationship Id="rId11" Type="http://schemas.openxmlformats.org/officeDocument/2006/relationships/oleObject" Target="../embeddings/oleObject21.bin"/><Relationship Id="rId5" Type="http://schemas.openxmlformats.org/officeDocument/2006/relationships/image" Target="../media/image101.png"/><Relationship Id="rId10" Type="http://schemas.openxmlformats.org/officeDocument/2006/relationships/image" Target="../media/image99.wmf"/><Relationship Id="rId4" Type="http://schemas.openxmlformats.org/officeDocument/2006/relationships/notesSlide" Target="../notesSlides/notesSlide49.xml"/><Relationship Id="rId9" Type="http://schemas.openxmlformats.org/officeDocument/2006/relationships/oleObject" Target="../embeddings/oleObject20.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xml"/><Relationship Id="rId1" Type="http://schemas.openxmlformats.org/officeDocument/2006/relationships/tags" Target="../tags/tag31.xml"/><Relationship Id="rId5" Type="http://schemas.openxmlformats.org/officeDocument/2006/relationships/image" Target="../media/image105.png"/><Relationship Id="rId4" Type="http://schemas.openxmlformats.org/officeDocument/2006/relationships/image" Target="../media/image2.gif"/></Relationships>
</file>

<file path=ppt/slides/_rels/slide52.xml.rels><?xml version="1.0" encoding="UTF-8" standalone="yes"?>
<Relationships xmlns="http://schemas.openxmlformats.org/package/2006/relationships"><Relationship Id="rId8" Type="http://schemas.openxmlformats.org/officeDocument/2006/relationships/image" Target="../media/image107.emf"/><Relationship Id="rId3" Type="http://schemas.openxmlformats.org/officeDocument/2006/relationships/slideLayout" Target="../slideLayouts/slideLayout1.xml"/><Relationship Id="rId7" Type="http://schemas.openxmlformats.org/officeDocument/2006/relationships/image" Target="../media/image106.wmf"/><Relationship Id="rId2" Type="http://schemas.openxmlformats.org/officeDocument/2006/relationships/tags" Target="../tags/tag32.xml"/><Relationship Id="rId1" Type="http://schemas.openxmlformats.org/officeDocument/2006/relationships/vmlDrawing" Target="../drawings/vmlDrawing15.vml"/><Relationship Id="rId6" Type="http://schemas.openxmlformats.org/officeDocument/2006/relationships/oleObject" Target="../embeddings/oleObject22.bin"/><Relationship Id="rId5" Type="http://schemas.openxmlformats.org/officeDocument/2006/relationships/image" Target="../media/image2.gif"/><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111.wmf"/><Relationship Id="rId3" Type="http://schemas.openxmlformats.org/officeDocument/2006/relationships/slideLayout" Target="../slideLayouts/slideLayout1.xml"/><Relationship Id="rId7" Type="http://schemas.openxmlformats.org/officeDocument/2006/relationships/image" Target="../media/image108.wmf"/><Relationship Id="rId12" Type="http://schemas.openxmlformats.org/officeDocument/2006/relationships/oleObject" Target="../embeddings/oleObject26.bin"/><Relationship Id="rId2" Type="http://schemas.openxmlformats.org/officeDocument/2006/relationships/tags" Target="../tags/tag33.xml"/><Relationship Id="rId1" Type="http://schemas.openxmlformats.org/officeDocument/2006/relationships/vmlDrawing" Target="../drawings/vmlDrawing16.vml"/><Relationship Id="rId6" Type="http://schemas.openxmlformats.org/officeDocument/2006/relationships/oleObject" Target="../embeddings/oleObject23.bin"/><Relationship Id="rId11" Type="http://schemas.openxmlformats.org/officeDocument/2006/relationships/image" Target="../media/image110.wmf"/><Relationship Id="rId5" Type="http://schemas.openxmlformats.org/officeDocument/2006/relationships/image" Target="../media/image2.gif"/><Relationship Id="rId10" Type="http://schemas.openxmlformats.org/officeDocument/2006/relationships/oleObject" Target="../embeddings/oleObject25.bin"/><Relationship Id="rId4" Type="http://schemas.openxmlformats.org/officeDocument/2006/relationships/notesSlide" Target="../notesSlides/notesSlide52.xml"/><Relationship Id="rId9" Type="http://schemas.openxmlformats.org/officeDocument/2006/relationships/image" Target="../media/image109.wmf"/></Relationships>
</file>

<file path=ppt/slides/_rels/slide54.xml.rels><?xml version="1.0" encoding="UTF-8" standalone="yes"?>
<Relationships xmlns="http://schemas.openxmlformats.org/package/2006/relationships"><Relationship Id="rId8" Type="http://schemas.openxmlformats.org/officeDocument/2006/relationships/tags" Target="../tags/tag41.xml"/><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notesSlide" Target="../notesSlides/notesSlide53.xml"/><Relationship Id="rId3" Type="http://schemas.openxmlformats.org/officeDocument/2006/relationships/tags" Target="../tags/tag36.xml"/><Relationship Id="rId21" Type="http://schemas.openxmlformats.org/officeDocument/2006/relationships/tags" Target="../tags/tag54.xml"/><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slideLayout" Target="../slideLayouts/slideLayout7.xml"/><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tags" Target="../tags/tag53.xml"/><Relationship Id="rId29" Type="http://schemas.openxmlformats.org/officeDocument/2006/relationships/image" Target="../media/image88.tmp"/><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tags" Target="../tags/tag57.xml"/><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image" Target="../media/image2.gif"/><Relationship Id="rId10" Type="http://schemas.openxmlformats.org/officeDocument/2006/relationships/tags" Target="../tags/tag43.xml"/><Relationship Id="rId19" Type="http://schemas.openxmlformats.org/officeDocument/2006/relationships/tags" Target="../tags/tag52.xml"/><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image" Target="../media/image112.jpe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13.emf"/><Relationship Id="rId2" Type="http://schemas.openxmlformats.org/officeDocument/2006/relationships/tags" Target="../tags/tag58.xml"/><Relationship Id="rId1" Type="http://schemas.openxmlformats.org/officeDocument/2006/relationships/vmlDrawing" Target="../drawings/vmlDrawing17.vml"/><Relationship Id="rId6" Type="http://schemas.openxmlformats.org/officeDocument/2006/relationships/oleObject" Target="../embeddings/oleObject27.bin"/><Relationship Id="rId5" Type="http://schemas.openxmlformats.org/officeDocument/2006/relationships/image" Target="../media/image2.gif"/><Relationship Id="rId4"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slideLayout" Target="../slideLayouts/slideLayout1.xml"/><Relationship Id="rId7" Type="http://schemas.openxmlformats.org/officeDocument/2006/relationships/image" Target="../media/image114.wmf"/><Relationship Id="rId2" Type="http://schemas.openxmlformats.org/officeDocument/2006/relationships/tags" Target="../tags/tag59.xml"/><Relationship Id="rId1" Type="http://schemas.openxmlformats.org/officeDocument/2006/relationships/vmlDrawing" Target="../drawings/vmlDrawing18.vml"/><Relationship Id="rId6" Type="http://schemas.openxmlformats.org/officeDocument/2006/relationships/oleObject" Target="../embeddings/oleObject28.bin"/><Relationship Id="rId5" Type="http://schemas.openxmlformats.org/officeDocument/2006/relationships/image" Target="../media/image2.gif"/><Relationship Id="rId4" Type="http://schemas.openxmlformats.org/officeDocument/2006/relationships/notesSlide" Target="../notesSlides/notesSlide55.xml"/><Relationship Id="rId9" Type="http://schemas.openxmlformats.org/officeDocument/2006/relationships/image" Target="../media/image115.emf"/></Relationships>
</file>

<file path=ppt/slides/_rels/slide57.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slideLayout" Target="../slideLayouts/slideLayout1.xml"/><Relationship Id="rId7" Type="http://schemas.openxmlformats.org/officeDocument/2006/relationships/image" Target="../media/image116.emf"/><Relationship Id="rId2" Type="http://schemas.openxmlformats.org/officeDocument/2006/relationships/tags" Target="../tags/tag60.xml"/><Relationship Id="rId1" Type="http://schemas.openxmlformats.org/officeDocument/2006/relationships/vmlDrawing" Target="../drawings/vmlDrawing19.vml"/><Relationship Id="rId6" Type="http://schemas.openxmlformats.org/officeDocument/2006/relationships/oleObject" Target="../embeddings/oleObject30.bin"/><Relationship Id="rId5" Type="http://schemas.openxmlformats.org/officeDocument/2006/relationships/image" Target="../media/image2.gif"/><Relationship Id="rId4" Type="http://schemas.openxmlformats.org/officeDocument/2006/relationships/notesSlide" Target="../notesSlides/notesSlide56.xml"/><Relationship Id="rId9" Type="http://schemas.openxmlformats.org/officeDocument/2006/relationships/image" Target="../media/image117.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61.xml"/><Relationship Id="rId4" Type="http://schemas.openxmlformats.org/officeDocument/2006/relationships/image" Target="../media/image2.gif"/></Relationships>
</file>

<file path=ppt/slides/_rels/slide59.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slideLayout" Target="../slideLayouts/slideLayout1.xml"/><Relationship Id="rId3" Type="http://schemas.openxmlformats.org/officeDocument/2006/relationships/tags" Target="../tags/tag64.xml"/><Relationship Id="rId21" Type="http://schemas.openxmlformats.org/officeDocument/2006/relationships/image" Target="../media/image88.tmp"/><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tags" Target="../tags/tag78.xml"/><Relationship Id="rId2" Type="http://schemas.openxmlformats.org/officeDocument/2006/relationships/tags" Target="../tags/tag63.xml"/><Relationship Id="rId16" Type="http://schemas.openxmlformats.org/officeDocument/2006/relationships/tags" Target="../tags/tag77.xml"/><Relationship Id="rId20" Type="http://schemas.openxmlformats.org/officeDocument/2006/relationships/image" Target="../media/image2.gif"/><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19" Type="http://schemas.openxmlformats.org/officeDocument/2006/relationships/notesSlide" Target="../notesSlides/notesSlide58.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119.gi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xml"/><Relationship Id="rId1" Type="http://schemas.openxmlformats.org/officeDocument/2006/relationships/vmlDrawing" Target="../drawings/vmlDrawing20.vml"/><Relationship Id="rId6" Type="http://schemas.openxmlformats.org/officeDocument/2006/relationships/image" Target="../media/image120.wmf"/><Relationship Id="rId5" Type="http://schemas.openxmlformats.org/officeDocument/2006/relationships/oleObject" Target="../embeddings/oleObject32.bin"/><Relationship Id="rId4" Type="http://schemas.openxmlformats.org/officeDocument/2006/relationships/image" Target="../media/image2.gi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121.emf"/><Relationship Id="rId2" Type="http://schemas.openxmlformats.org/officeDocument/2006/relationships/slideLayout" Target="../slideLayouts/slideLayout1.xml"/><Relationship Id="rId1" Type="http://schemas.openxmlformats.org/officeDocument/2006/relationships/vmlDrawing" Target="../drawings/vmlDrawing21.vml"/><Relationship Id="rId6" Type="http://schemas.openxmlformats.org/officeDocument/2006/relationships/oleObject" Target="../embeddings/oleObject33.bin"/><Relationship Id="rId5" Type="http://schemas.openxmlformats.org/officeDocument/2006/relationships/image" Target="../media/image122.png"/><Relationship Id="rId4" Type="http://schemas.openxmlformats.org/officeDocument/2006/relationships/image" Target="../media/image2.gif"/></Relationships>
</file>

<file path=ppt/slides/_rels/slide6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124.png"/><Relationship Id="rId2" Type="http://schemas.openxmlformats.org/officeDocument/2006/relationships/slideLayout" Target="../slideLayouts/slideLayout1.xml"/><Relationship Id="rId1" Type="http://schemas.openxmlformats.org/officeDocument/2006/relationships/vmlDrawing" Target="../drawings/vmlDrawing22.vml"/><Relationship Id="rId6" Type="http://schemas.openxmlformats.org/officeDocument/2006/relationships/image" Target="../media/image123.emf"/><Relationship Id="rId5" Type="http://schemas.openxmlformats.org/officeDocument/2006/relationships/oleObject" Target="../embeddings/oleObject34.bin"/><Relationship Id="rId4" Type="http://schemas.openxmlformats.org/officeDocument/2006/relationships/image" Target="../media/image2.gi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79.xml"/><Relationship Id="rId4" Type="http://schemas.openxmlformats.org/officeDocument/2006/relationships/image" Target="../media/image2.gi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xml"/><Relationship Id="rId1" Type="http://schemas.openxmlformats.org/officeDocument/2006/relationships/vmlDrawing" Target="../drawings/vmlDrawing23.vml"/><Relationship Id="rId6" Type="http://schemas.openxmlformats.org/officeDocument/2006/relationships/image" Target="../media/image125.png"/><Relationship Id="rId5" Type="http://schemas.openxmlformats.org/officeDocument/2006/relationships/oleObject" Target="../embeddings/oleObject35.bin"/><Relationship Id="rId4" Type="http://schemas.openxmlformats.org/officeDocument/2006/relationships/image" Target="../media/image2.gi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127.emf"/><Relationship Id="rId2" Type="http://schemas.openxmlformats.org/officeDocument/2006/relationships/slideLayout" Target="../slideLayouts/slideLayout1.xml"/><Relationship Id="rId1" Type="http://schemas.openxmlformats.org/officeDocument/2006/relationships/vmlDrawing" Target="../drawings/vmlDrawing24.vml"/><Relationship Id="rId6" Type="http://schemas.openxmlformats.org/officeDocument/2006/relationships/image" Target="../media/image126.png"/><Relationship Id="rId5" Type="http://schemas.openxmlformats.org/officeDocument/2006/relationships/oleObject" Target="../embeddings/oleObject36.bin"/><Relationship Id="rId4" Type="http://schemas.openxmlformats.org/officeDocument/2006/relationships/image" Target="../media/image2.gif"/></Relationships>
</file>

<file path=ppt/slides/_rels/slide69.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slideLayout" Target="../slideLayouts/slideLayout1.xml"/><Relationship Id="rId7" Type="http://schemas.openxmlformats.org/officeDocument/2006/relationships/oleObject" Target="../embeddings/oleObject37.bin"/><Relationship Id="rId2" Type="http://schemas.openxmlformats.org/officeDocument/2006/relationships/tags" Target="../tags/tag80.xml"/><Relationship Id="rId1" Type="http://schemas.openxmlformats.org/officeDocument/2006/relationships/vmlDrawing" Target="../drawings/vmlDrawing25.vml"/><Relationship Id="rId6" Type="http://schemas.openxmlformats.org/officeDocument/2006/relationships/image" Target="../media/image129.emf"/><Relationship Id="rId5" Type="http://schemas.openxmlformats.org/officeDocument/2006/relationships/image" Target="../media/image2.gif"/><Relationship Id="rId4"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130.wmf"/><Relationship Id="rId2" Type="http://schemas.openxmlformats.org/officeDocument/2006/relationships/tags" Target="../tags/tag81.xml"/><Relationship Id="rId1" Type="http://schemas.openxmlformats.org/officeDocument/2006/relationships/vmlDrawing" Target="../drawings/vmlDrawing26.vml"/><Relationship Id="rId6" Type="http://schemas.openxmlformats.org/officeDocument/2006/relationships/oleObject" Target="../embeddings/oleObject38.bin"/><Relationship Id="rId5" Type="http://schemas.openxmlformats.org/officeDocument/2006/relationships/image" Target="../media/image2.gif"/><Relationship Id="rId4"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xml"/><Relationship Id="rId1" Type="http://schemas.openxmlformats.org/officeDocument/2006/relationships/tags" Target="../tags/tag82.xml"/><Relationship Id="rId5" Type="http://schemas.openxmlformats.org/officeDocument/2006/relationships/image" Target="../media/image131.png"/><Relationship Id="rId4" Type="http://schemas.openxmlformats.org/officeDocument/2006/relationships/image" Target="../media/image2.gi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xml"/><Relationship Id="rId1" Type="http://schemas.openxmlformats.org/officeDocument/2006/relationships/tags" Target="../tags/tag83.xml"/><Relationship Id="rId4" Type="http://schemas.openxmlformats.org/officeDocument/2006/relationships/image" Target="../media/image2.gif"/></Relationships>
</file>

<file path=ppt/slides/_rels/slide7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g"/><Relationship Id="rId1" Type="http://schemas.openxmlformats.org/officeDocument/2006/relationships/slideLayout" Target="../slideLayouts/slideLayout1.xml"/><Relationship Id="rId5" Type="http://schemas.openxmlformats.org/officeDocument/2006/relationships/image" Target="../media/image134.jp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openxmlformats.org/officeDocument/2006/relationships/hyperlink" Target="https://www.yuketang.cn/" TargetMode="External"/><Relationship Id="rId3" Type="http://schemas.openxmlformats.org/officeDocument/2006/relationships/image" Target="../media/image2.gif"/><Relationship Id="rId7" Type="http://schemas.openxmlformats.org/officeDocument/2006/relationships/hyperlink" Target="https://cnmooc.org/home/index.mooc"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www.icourse163.org/course/HUST-1001936008" TargetMode="External"/><Relationship Id="rId5" Type="http://schemas.openxmlformats.org/officeDocument/2006/relationships/hyperlink" Target="https://www.icourse163.org/" TargetMode="External"/><Relationship Id="rId4" Type="http://schemas.openxmlformats.org/officeDocument/2006/relationships/hyperlink" Target="http://aike.smu.edu.cn:808/moodle/" TargetMode="External"/><Relationship Id="rId9" Type="http://schemas.openxmlformats.org/officeDocument/2006/relationships/hyperlink" Target="https://www.gdhkmooc.com/portal"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xiazai.zol.com.cn/heji/12300/" TargetMode="External"/><Relationship Id="rId3" Type="http://schemas.openxmlformats.org/officeDocument/2006/relationships/image" Target="../media/image2.gif"/><Relationship Id="rId7" Type="http://schemas.openxmlformats.org/officeDocument/2006/relationships/hyperlink" Target="http://www.organicworldwide.net/"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www.chem.ucalgary.ca/courses/351/Carey5th/Carey.html" TargetMode="External"/><Relationship Id="rId5" Type="http://schemas.openxmlformats.org/officeDocument/2006/relationships/hyperlink" Target="http://www.colby.edu/chemistry/OChem/demoindex.html#table" TargetMode="External"/><Relationship Id="rId4" Type="http://schemas.openxmlformats.org/officeDocument/2006/relationships/hyperlink" Target="http://www.chemhelper.com/mechanisms.html" TargetMode="External"/><Relationship Id="rId9" Type="http://schemas.openxmlformats.org/officeDocument/2006/relationships/hyperlink" Target="https://www.organic-chemistry.org/namedreaction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1F38C4A-9849-49CE-96F9-A31126BFECB0}"/>
              </a:ext>
            </a:extLst>
          </p:cNvPr>
          <p:cNvPicPr>
            <a:picLocks noChangeAspect="1"/>
          </p:cNvPicPr>
          <p:nvPr/>
        </p:nvPicPr>
        <p:blipFill>
          <a:blip r:embed="rId3"/>
          <a:stretch>
            <a:fillRect/>
          </a:stretch>
        </p:blipFill>
        <p:spPr>
          <a:xfrm>
            <a:off x="0" y="1772054"/>
            <a:ext cx="12192000" cy="3416439"/>
          </a:xfrm>
          <a:prstGeom prst="rect">
            <a:avLst/>
          </a:prstGeom>
        </p:spPr>
      </p:pic>
      <p:sp>
        <p:nvSpPr>
          <p:cNvPr id="7" name="矩形 6">
            <a:extLst>
              <a:ext uri="{FF2B5EF4-FFF2-40B4-BE49-F238E27FC236}">
                <a16:creationId xmlns:a16="http://schemas.microsoft.com/office/drawing/2014/main" id="{44C51F98-B91A-4EBE-9E77-C0364E0CFBBC}"/>
              </a:ext>
            </a:extLst>
          </p:cNvPr>
          <p:cNvSpPr/>
          <p:nvPr/>
        </p:nvSpPr>
        <p:spPr>
          <a:xfrm>
            <a:off x="4156837" y="2360288"/>
            <a:ext cx="5356734" cy="830997"/>
          </a:xfrm>
          <a:prstGeom prst="rect">
            <a:avLst/>
          </a:prstGeom>
        </p:spPr>
        <p:txBody>
          <a:bodyPr wrap="square">
            <a:spAutoFit/>
          </a:bodyPr>
          <a:lstStyle/>
          <a:p>
            <a:pPr algn="ctr"/>
            <a:r>
              <a:rPr lang="zh-CN" altLang="en-US" sz="4800" b="1" spc="600" dirty="0">
                <a:solidFill>
                  <a:prstClr val="white"/>
                </a:solidFill>
                <a:latin typeface="Arial" panose="020B0604020202020204" pitchFamily="34" charset="0"/>
                <a:ea typeface="Microsoft YaHei" panose="020B0503020204020204" pitchFamily="34" charset="-122"/>
                <a:cs typeface="+mn-ea"/>
                <a:sym typeface="Arial" panose="020B0604020202020204" pitchFamily="34" charset="0"/>
              </a:rPr>
              <a:t>有机化学</a:t>
            </a:r>
          </a:p>
        </p:txBody>
      </p:sp>
      <p:sp>
        <p:nvSpPr>
          <p:cNvPr id="8" name="标题 3">
            <a:extLst>
              <a:ext uri="{FF2B5EF4-FFF2-40B4-BE49-F238E27FC236}">
                <a16:creationId xmlns:a16="http://schemas.microsoft.com/office/drawing/2014/main" id="{D6DF58EF-7835-4DCC-ABE5-093B53336693}"/>
              </a:ext>
            </a:extLst>
          </p:cNvPr>
          <p:cNvSpPr txBox="1">
            <a:spLocks/>
          </p:cNvSpPr>
          <p:nvPr/>
        </p:nvSpPr>
        <p:spPr>
          <a:xfrm>
            <a:off x="4704774" y="3779519"/>
            <a:ext cx="4260859" cy="118094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a:lnSpc>
                <a:spcPct val="150000"/>
              </a:lnSpc>
            </a:pPr>
            <a:r>
              <a:rPr lang="zh-CN" altLang="en-US" sz="3200" spc="300" dirty="0" smtClean="0">
                <a:latin typeface="微软雅黑 Light"/>
              </a:rPr>
              <a:t>杨梓超</a:t>
            </a:r>
            <a:endParaRPr lang="en-US" altLang="zh-CN" sz="3200" spc="300" dirty="0" smtClean="0">
              <a:latin typeface="微软雅黑 Light"/>
            </a:endParaRPr>
          </a:p>
          <a:p>
            <a:pPr>
              <a:lnSpc>
                <a:spcPct val="150000"/>
              </a:lnSpc>
            </a:pPr>
            <a:r>
              <a:rPr lang="zh-CN" altLang="en-US" sz="3200" spc="300" dirty="0">
                <a:latin typeface="微软雅黑 Light"/>
              </a:rPr>
              <a:t>药学院</a:t>
            </a:r>
            <a:endParaRPr lang="en-US" altLang="zh-CN" sz="3200" spc="300" dirty="0">
              <a:latin typeface="微软雅黑 Light"/>
            </a:endParaRPr>
          </a:p>
        </p:txBody>
      </p:sp>
      <p:cxnSp>
        <p:nvCxnSpPr>
          <p:cNvPr id="9" name="直接连接符 8">
            <a:extLst>
              <a:ext uri="{FF2B5EF4-FFF2-40B4-BE49-F238E27FC236}">
                <a16:creationId xmlns:a16="http://schemas.microsoft.com/office/drawing/2014/main" id="{AE44D78E-44CA-4902-A0D9-279A454D08E5}"/>
              </a:ext>
            </a:extLst>
          </p:cNvPr>
          <p:cNvCxnSpPr>
            <a:cxnSpLocks/>
          </p:cNvCxnSpPr>
          <p:nvPr/>
        </p:nvCxnSpPr>
        <p:spPr>
          <a:xfrm>
            <a:off x="3979545" y="3541234"/>
            <a:ext cx="572452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300006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10</a:t>
            </a:fld>
            <a:endParaRPr lang="en-US" altLang="zh-CN" b="1" dirty="0">
              <a:latin typeface="微软雅黑" panose="020B0503020204020204" pitchFamily="34" charset="-122"/>
              <a:ea typeface="微软雅黑" panose="020B0503020204020204" pitchFamily="34" charset="-122"/>
            </a:endParaRPr>
          </a:p>
        </p:txBody>
      </p:sp>
      <p:pic>
        <p:nvPicPr>
          <p:cNvPr id="14" name="图片 13" descr="图片包含 白板&#10;&#10;描述已自动生成">
            <a:extLst>
              <a:ext uri="{FF2B5EF4-FFF2-40B4-BE49-F238E27FC236}">
                <a16:creationId xmlns:a16="http://schemas.microsoft.com/office/drawing/2014/main" id="{93B27604-1F97-44F7-9C43-B697402BDDC6}"/>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02945" y="2260140"/>
            <a:ext cx="2745438" cy="2798822"/>
          </a:xfrm>
          <a:prstGeom prst="rect">
            <a:avLst/>
          </a:prstGeom>
        </p:spPr>
      </p:pic>
      <p:sp>
        <p:nvSpPr>
          <p:cNvPr id="22" name="文本框 21">
            <a:extLst>
              <a:ext uri="{FF2B5EF4-FFF2-40B4-BE49-F238E27FC236}">
                <a16:creationId xmlns:a16="http://schemas.microsoft.com/office/drawing/2014/main" id="{7F13E6BD-0ECB-4EA8-B04A-A7666B95E1EE}"/>
              </a:ext>
            </a:extLst>
          </p:cNvPr>
          <p:cNvSpPr txBox="1"/>
          <p:nvPr/>
        </p:nvSpPr>
        <p:spPr>
          <a:xfrm>
            <a:off x="2666034" y="1472053"/>
            <a:ext cx="8110575" cy="584775"/>
          </a:xfrm>
          <a:prstGeom prst="rect">
            <a:avLst/>
          </a:prstGeom>
          <a:noFill/>
        </p:spPr>
        <p:txBody>
          <a:bodyPr wrap="square">
            <a:spAutoFit/>
          </a:bodyPr>
          <a:lstStyle/>
          <a:p>
            <a:r>
              <a:rPr lang="zh-CN" altLang="en-US" sz="3200" b="1" i="0" dirty="0">
                <a:solidFill>
                  <a:srgbClr val="0000FF"/>
                </a:solidFill>
                <a:effectLst/>
                <a:latin typeface="微软雅黑" panose="020B0503020204020204" pitchFamily="34" charset="-122"/>
                <a:ea typeface="微软雅黑" panose="020B0503020204020204" pitchFamily="34" charset="-122"/>
              </a:rPr>
              <a:t>非药学类有机化学课程形成性评价评分标准</a:t>
            </a:r>
            <a:r>
              <a:rPr lang="zh-CN" altLang="en-US" sz="3200" dirty="0">
                <a:solidFill>
                  <a:srgbClr val="0000FF"/>
                </a:solidFill>
                <a:latin typeface="微软雅黑" panose="020B0503020204020204" pitchFamily="34" charset="-122"/>
                <a:ea typeface="微软雅黑" panose="020B0503020204020204" pitchFamily="34" charset="-122"/>
              </a:rPr>
              <a:t> </a:t>
            </a:r>
          </a:p>
        </p:txBody>
      </p:sp>
      <p:sp>
        <p:nvSpPr>
          <p:cNvPr id="24" name="文本框 23">
            <a:extLst>
              <a:ext uri="{FF2B5EF4-FFF2-40B4-BE49-F238E27FC236}">
                <a16:creationId xmlns:a16="http://schemas.microsoft.com/office/drawing/2014/main" id="{F9542249-17C4-4997-BFD8-DD28E261A5DA}"/>
              </a:ext>
            </a:extLst>
          </p:cNvPr>
          <p:cNvSpPr txBox="1"/>
          <p:nvPr/>
        </p:nvSpPr>
        <p:spPr>
          <a:xfrm>
            <a:off x="3092955" y="2812193"/>
            <a:ext cx="9099045" cy="2246769"/>
          </a:xfrm>
          <a:prstGeom prst="rect">
            <a:avLst/>
          </a:prstGeom>
          <a:noFill/>
        </p:spPr>
        <p:txBody>
          <a:bodyPr wrap="square">
            <a:spAutoFit/>
          </a:bodyPr>
          <a:lstStyle/>
          <a:p>
            <a:pPr marL="457200" indent="-457200">
              <a:buFont typeface="Wingdings 2" panose="05020102010507070707" pitchFamily="18" charset="2"/>
              <a:buChar char="j"/>
            </a:pPr>
            <a:r>
              <a:rPr lang="zh-CN" altLang="en-US" sz="2800" b="0" i="0" dirty="0">
                <a:solidFill>
                  <a:srgbClr val="000000"/>
                </a:solidFill>
                <a:effectLst/>
                <a:latin typeface="微软雅黑" panose="020B0503020204020204" pitchFamily="34" charset="-122"/>
                <a:ea typeface="微软雅黑" panose="020B0503020204020204" pitchFamily="34" charset="-122"/>
              </a:rPr>
              <a:t>线上 </a:t>
            </a:r>
            <a:r>
              <a:rPr lang="en-US" altLang="zh-CN" sz="2800" b="0" i="0" dirty="0">
                <a:solidFill>
                  <a:srgbClr val="000000"/>
                </a:solidFill>
                <a:effectLst/>
                <a:latin typeface="微软雅黑" panose="020B0503020204020204" pitchFamily="34" charset="-122"/>
                <a:ea typeface="微软雅黑" panose="020B0503020204020204" pitchFamily="34" charset="-122"/>
              </a:rPr>
              <a:t>SPOC </a:t>
            </a:r>
            <a:r>
              <a:rPr lang="zh-CN" altLang="en-US" sz="2800" b="0" i="0" dirty="0">
                <a:solidFill>
                  <a:srgbClr val="000000"/>
                </a:solidFill>
                <a:effectLst/>
                <a:latin typeface="微软雅黑" panose="020B0503020204020204" pitchFamily="34" charset="-122"/>
                <a:ea typeface="微软雅黑" panose="020B0503020204020204" pitchFamily="34" charset="-122"/>
              </a:rPr>
              <a:t>成绩（</a:t>
            </a:r>
            <a:r>
              <a:rPr lang="en-US" altLang="zh-CN" sz="2800" b="1" i="0" dirty="0">
                <a:solidFill>
                  <a:srgbClr val="000000"/>
                </a:solidFill>
                <a:effectLst/>
                <a:latin typeface="微软雅黑" panose="020B0503020204020204" pitchFamily="34" charset="-122"/>
                <a:ea typeface="微软雅黑" panose="020B0503020204020204" pitchFamily="34" charset="-122"/>
              </a:rPr>
              <a:t>30%</a:t>
            </a:r>
            <a:r>
              <a:rPr lang="zh-CN" altLang="en-US" sz="2800" b="0" i="0" dirty="0">
                <a:solidFill>
                  <a:srgbClr val="000000"/>
                </a:solidFill>
                <a:effectLst/>
                <a:latin typeface="微软雅黑" panose="020B0503020204020204" pitchFamily="34" charset="-122"/>
                <a:ea typeface="微软雅黑" panose="020B0503020204020204" pitchFamily="34" charset="-122"/>
              </a:rPr>
              <a:t>）</a:t>
            </a:r>
            <a:r>
              <a:rPr lang="en-US" altLang="zh-CN" sz="2800" b="0" i="0" dirty="0">
                <a:solidFill>
                  <a:srgbClr val="000000"/>
                </a:solidFill>
                <a:effectLst/>
                <a:latin typeface="微软雅黑" panose="020B0503020204020204" pitchFamily="34" charset="-122"/>
                <a:ea typeface="微软雅黑" panose="020B0503020204020204" pitchFamily="34" charset="-122"/>
              </a:rPr>
              <a:t>—</a:t>
            </a:r>
            <a:r>
              <a:rPr lang="zh-CN" altLang="en-US" sz="2800" b="0" i="0" dirty="0">
                <a:solidFill>
                  <a:srgbClr val="000000"/>
                </a:solidFill>
                <a:effectLst/>
                <a:latin typeface="微软雅黑" panose="020B0503020204020204" pitchFamily="34" charset="-122"/>
                <a:ea typeface="微软雅黑" panose="020B0503020204020204" pitchFamily="34" charset="-122"/>
              </a:rPr>
              <a:t>形成性评价</a:t>
            </a:r>
            <a:endParaRPr lang="en-US" altLang="zh-CN" sz="2800" b="0" i="0" dirty="0">
              <a:solidFill>
                <a:srgbClr val="000000"/>
              </a:solidFill>
              <a:effectLst/>
              <a:latin typeface="微软雅黑" panose="020B0503020204020204" pitchFamily="34" charset="-122"/>
              <a:ea typeface="微软雅黑" panose="020B0503020204020204" pitchFamily="34" charset="-122"/>
            </a:endParaRPr>
          </a:p>
          <a:p>
            <a:r>
              <a:rPr lang="zh-CN" altLang="en-US" sz="2800" dirty="0">
                <a:solidFill>
                  <a:srgbClr val="000000"/>
                </a:solidFill>
                <a:latin typeface="微软雅黑" panose="020B0503020204020204" pitchFamily="34" charset="-122"/>
                <a:ea typeface="微软雅黑" panose="020B0503020204020204" pitchFamily="34" charset="-122"/>
              </a:rPr>
              <a:t/>
            </a:r>
            <a:br>
              <a:rPr lang="zh-CN" altLang="en-US" sz="2800" dirty="0">
                <a:solidFill>
                  <a:srgbClr val="000000"/>
                </a:solidFill>
                <a:latin typeface="微软雅黑" panose="020B0503020204020204" pitchFamily="34" charset="-122"/>
                <a:ea typeface="微软雅黑" panose="020B0503020204020204" pitchFamily="34" charset="-122"/>
              </a:rPr>
            </a:br>
            <a:r>
              <a:rPr lang="zh-CN" altLang="en-US" sz="2800" dirty="0">
                <a:solidFill>
                  <a:srgbClr val="000000"/>
                </a:solidFill>
                <a:latin typeface="微软雅黑" panose="020B0503020204020204" pitchFamily="34" charset="-122"/>
                <a:ea typeface="微软雅黑" panose="020B0503020204020204" pitchFamily="34" charset="-122"/>
                <a:sym typeface="Wingdings 2" panose="05020102010507070707" pitchFamily="18" charset="2"/>
              </a:rPr>
              <a:t> </a:t>
            </a:r>
            <a:r>
              <a:rPr lang="zh-CN" altLang="en-US" sz="2800" dirty="0">
                <a:solidFill>
                  <a:srgbClr val="000000"/>
                </a:solidFill>
                <a:latin typeface="微软雅黑" panose="020B0503020204020204" pitchFamily="34" charset="-122"/>
                <a:ea typeface="微软雅黑" panose="020B0503020204020204" pitchFamily="34" charset="-122"/>
              </a:rPr>
              <a:t>线下实验操作与实验报告（</a:t>
            </a:r>
            <a:r>
              <a:rPr lang="en-US" altLang="zh-CN" sz="2800" b="1" dirty="0">
                <a:solidFill>
                  <a:srgbClr val="000000"/>
                </a:solidFill>
                <a:latin typeface="微软雅黑" panose="020B0503020204020204" pitchFamily="34" charset="-122"/>
                <a:ea typeface="微软雅黑" panose="020B0503020204020204" pitchFamily="34" charset="-122"/>
              </a:rPr>
              <a:t>20%</a:t>
            </a:r>
            <a:r>
              <a:rPr lang="zh-CN" altLang="en-US" sz="2800" b="0" i="0" dirty="0">
                <a:solidFill>
                  <a:srgbClr val="000000"/>
                </a:solidFill>
                <a:effectLst/>
                <a:latin typeface="微软雅黑" panose="020B0503020204020204" pitchFamily="34" charset="-122"/>
                <a:ea typeface="微软雅黑" panose="020B0503020204020204" pitchFamily="34" charset="-122"/>
              </a:rPr>
              <a:t> ）</a:t>
            </a:r>
            <a:r>
              <a:rPr lang="en-US" altLang="zh-CN" sz="2800" b="0" i="0" dirty="0">
                <a:solidFill>
                  <a:srgbClr val="000000"/>
                </a:solidFill>
                <a:effectLst/>
                <a:latin typeface="微软雅黑" panose="020B0503020204020204" pitchFamily="34" charset="-122"/>
                <a:ea typeface="微软雅黑" panose="020B0503020204020204" pitchFamily="34" charset="-122"/>
              </a:rPr>
              <a:t> —</a:t>
            </a:r>
            <a:r>
              <a:rPr lang="zh-CN" altLang="en-US" sz="2800" b="0" i="0" dirty="0">
                <a:solidFill>
                  <a:srgbClr val="000000"/>
                </a:solidFill>
                <a:effectLst/>
                <a:latin typeface="微软雅黑" panose="020B0503020204020204" pitchFamily="34" charset="-122"/>
                <a:ea typeface="微软雅黑" panose="020B0503020204020204" pitchFamily="34" charset="-122"/>
              </a:rPr>
              <a:t>动手、写作能力</a:t>
            </a:r>
            <a:endParaRPr lang="en-US" altLang="zh-CN" sz="2800" b="0" i="0" dirty="0">
              <a:solidFill>
                <a:srgbClr val="000000"/>
              </a:solidFill>
              <a:effectLst/>
              <a:latin typeface="微软雅黑" panose="020B0503020204020204" pitchFamily="34" charset="-122"/>
              <a:ea typeface="微软雅黑" panose="020B0503020204020204" pitchFamily="34" charset="-122"/>
            </a:endParaRPr>
          </a:p>
          <a:p>
            <a:r>
              <a:rPr lang="zh-CN" altLang="en-US" sz="2800" b="0" i="0" dirty="0">
                <a:solidFill>
                  <a:srgbClr val="000000"/>
                </a:solidFill>
                <a:effectLst/>
                <a:latin typeface="微软雅黑" panose="020B0503020204020204" pitchFamily="34" charset="-122"/>
                <a:ea typeface="微软雅黑" panose="020B0503020204020204" pitchFamily="34" charset="-122"/>
              </a:rPr>
              <a:t/>
            </a:r>
            <a:br>
              <a:rPr lang="zh-CN" altLang="en-US" sz="2800" b="0" i="0" dirty="0">
                <a:solidFill>
                  <a:srgbClr val="000000"/>
                </a:solidFill>
                <a:effectLst/>
                <a:latin typeface="微软雅黑" panose="020B0503020204020204" pitchFamily="34" charset="-122"/>
                <a:ea typeface="微软雅黑" panose="020B0503020204020204" pitchFamily="34" charset="-122"/>
              </a:rPr>
            </a:br>
            <a:r>
              <a:rPr lang="zh-CN" altLang="en-US" sz="2800" dirty="0">
                <a:solidFill>
                  <a:srgbClr val="000000"/>
                </a:solidFill>
                <a:latin typeface="微软雅黑" panose="020B0503020204020204" pitchFamily="34" charset="-122"/>
                <a:ea typeface="微软雅黑" panose="020B0503020204020204" pitchFamily="34" charset="-122"/>
                <a:sym typeface="Wingdings 2" panose="05020102010507070707" pitchFamily="18" charset="2"/>
              </a:rPr>
              <a:t> </a:t>
            </a:r>
            <a:r>
              <a:rPr lang="zh-CN" altLang="en-US" sz="2800" b="0" i="0" dirty="0">
                <a:solidFill>
                  <a:srgbClr val="000000"/>
                </a:solidFill>
                <a:effectLst/>
                <a:latin typeface="微软雅黑" panose="020B0503020204020204" pitchFamily="34" charset="-122"/>
                <a:ea typeface="微软雅黑" panose="020B0503020204020204" pitchFamily="34" charset="-122"/>
              </a:rPr>
              <a:t>线下期末考试（</a:t>
            </a:r>
            <a:r>
              <a:rPr lang="en-US" altLang="zh-CN" sz="2800" b="1" i="0" dirty="0">
                <a:solidFill>
                  <a:srgbClr val="000000"/>
                </a:solidFill>
                <a:effectLst/>
                <a:latin typeface="微软雅黑" panose="020B0503020204020204" pitchFamily="34" charset="-122"/>
                <a:ea typeface="微软雅黑" panose="020B0503020204020204" pitchFamily="34" charset="-122"/>
              </a:rPr>
              <a:t>50%</a:t>
            </a:r>
            <a:r>
              <a:rPr lang="zh-CN" altLang="en-US" sz="2800" b="0" i="0" dirty="0">
                <a:solidFill>
                  <a:srgbClr val="000000"/>
                </a:solidFill>
                <a:effectLst/>
                <a:latin typeface="微软雅黑" panose="020B0503020204020204" pitchFamily="34" charset="-122"/>
                <a:ea typeface="微软雅黑" panose="020B0503020204020204" pitchFamily="34" charset="-122"/>
              </a:rPr>
              <a:t>）</a:t>
            </a:r>
            <a:r>
              <a:rPr lang="en-US" altLang="zh-CN" sz="2800" b="0" i="0" dirty="0">
                <a:solidFill>
                  <a:srgbClr val="000000"/>
                </a:solidFill>
                <a:effectLst/>
                <a:latin typeface="微软雅黑" panose="020B0503020204020204" pitchFamily="34" charset="-122"/>
                <a:ea typeface="微软雅黑" panose="020B0503020204020204" pitchFamily="34" charset="-122"/>
              </a:rPr>
              <a:t> —</a:t>
            </a:r>
            <a:r>
              <a:rPr lang="zh-CN" altLang="en-US" sz="2800" b="0" i="0" dirty="0">
                <a:solidFill>
                  <a:srgbClr val="000000"/>
                </a:solidFill>
                <a:effectLst/>
                <a:latin typeface="微软雅黑" panose="020B0503020204020204" pitchFamily="34" charset="-122"/>
                <a:ea typeface="微软雅黑" panose="020B0503020204020204" pitchFamily="34" charset="-122"/>
              </a:rPr>
              <a:t>结果性评价</a:t>
            </a:r>
            <a:endParaRPr lang="zh-CN" altLang="en-US" sz="2800" dirty="0"/>
          </a:p>
        </p:txBody>
      </p:sp>
      <p:sp>
        <p:nvSpPr>
          <p:cNvPr id="26" name="文本框 25">
            <a:extLst>
              <a:ext uri="{FF2B5EF4-FFF2-40B4-BE49-F238E27FC236}">
                <a16:creationId xmlns:a16="http://schemas.microsoft.com/office/drawing/2014/main" id="{F725C377-6FA9-40D3-BB40-60768E191AD9}"/>
              </a:ext>
            </a:extLst>
          </p:cNvPr>
          <p:cNvSpPr txBox="1"/>
          <p:nvPr/>
        </p:nvSpPr>
        <p:spPr>
          <a:xfrm>
            <a:off x="655320" y="5984918"/>
            <a:ext cx="11081409" cy="523220"/>
          </a:xfrm>
          <a:prstGeom prst="rect">
            <a:avLst/>
          </a:prstGeom>
          <a:noFill/>
        </p:spPr>
        <p:txBody>
          <a:bodyPr wrap="square">
            <a:spAutoFit/>
          </a:bodyPr>
          <a:lstStyle/>
          <a:p>
            <a:r>
              <a:rPr lang="zh-CN" altLang="en-US" sz="2800" b="1" i="0" dirty="0">
                <a:solidFill>
                  <a:srgbClr val="FF0000"/>
                </a:solidFill>
                <a:effectLst/>
                <a:latin typeface="微软雅黑" panose="020B0503020204020204" pitchFamily="34" charset="-122"/>
                <a:ea typeface="微软雅黑" panose="020B0503020204020204" pitchFamily="34" charset="-122"/>
              </a:rPr>
              <a:t>一票否决：期末卷面成绩低于 </a:t>
            </a:r>
            <a:r>
              <a:rPr lang="en-US" altLang="zh-CN" sz="2800" b="1" i="0" dirty="0">
                <a:solidFill>
                  <a:srgbClr val="FF0000"/>
                </a:solidFill>
                <a:effectLst/>
                <a:latin typeface="微软雅黑" panose="020B0503020204020204" pitchFamily="34" charset="-122"/>
                <a:ea typeface="微软雅黑" panose="020B0503020204020204" pitchFamily="34" charset="-122"/>
              </a:rPr>
              <a:t>60 </a:t>
            </a:r>
            <a:r>
              <a:rPr lang="zh-CN" altLang="en-US" sz="2800" b="1" i="0" dirty="0">
                <a:solidFill>
                  <a:srgbClr val="FF0000"/>
                </a:solidFill>
                <a:effectLst/>
                <a:latin typeface="微软雅黑" panose="020B0503020204020204" pitchFamily="34" charset="-122"/>
                <a:ea typeface="微软雅黑" panose="020B0503020204020204" pitchFamily="34" charset="-122"/>
              </a:rPr>
              <a:t>分，教务系统判定为该课程不合格！</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C0584890-9AFF-4F86-AE70-E39E85F9FFEF}"/>
              </a:ext>
            </a:extLst>
          </p:cNvPr>
          <p:cNvSpPr txBox="1"/>
          <p:nvPr/>
        </p:nvSpPr>
        <p:spPr>
          <a:xfrm>
            <a:off x="562914" y="5385947"/>
            <a:ext cx="3104846" cy="523220"/>
          </a:xfrm>
          <a:prstGeom prst="rect">
            <a:avLst/>
          </a:prstGeom>
          <a:noFill/>
        </p:spPr>
        <p:txBody>
          <a:bodyPr wrap="square">
            <a:spAutoFit/>
          </a:bodyPr>
          <a:lstStyle/>
          <a:p>
            <a:r>
              <a:rPr lang="zh-CN" altLang="en-US" sz="2800" b="1" i="0" dirty="0">
                <a:solidFill>
                  <a:srgbClr val="0000FF"/>
                </a:solidFill>
                <a:effectLst/>
                <a:latin typeface="微软雅黑" panose="020B0503020204020204" pitchFamily="34" charset="-122"/>
                <a:ea typeface="微软雅黑" panose="020B0503020204020204" pitchFamily="34" charset="-122"/>
              </a:rPr>
              <a:t>教务处规定！！！</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8388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11</a:t>
            </a:fld>
            <a:endParaRPr lang="en-US" altLang="zh-CN"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A9FFD63-2A55-4448-9171-A07F5C6AB923}"/>
              </a:ext>
            </a:extLst>
          </p:cNvPr>
          <p:cNvSpPr txBox="1"/>
          <p:nvPr/>
        </p:nvSpPr>
        <p:spPr>
          <a:xfrm>
            <a:off x="491490" y="1227743"/>
            <a:ext cx="9551670" cy="523220"/>
          </a:xfrm>
          <a:prstGeom prst="rect">
            <a:avLst/>
          </a:prstGeom>
          <a:noFill/>
        </p:spPr>
        <p:txBody>
          <a:bodyPr wrap="square">
            <a:spAutoFit/>
          </a:bodyPr>
          <a:lstStyle/>
          <a:p>
            <a:r>
              <a:rPr lang="zh-CN" altLang="en-US" sz="2800" b="1" i="0">
                <a:solidFill>
                  <a:srgbClr val="000000"/>
                </a:solidFill>
                <a:effectLst/>
                <a:latin typeface="微软雅黑" panose="020B0503020204020204" pitchFamily="34" charset="-122"/>
                <a:ea typeface="微软雅黑" panose="020B0503020204020204" pitchFamily="34" charset="-122"/>
              </a:rPr>
              <a:t>临床类有机化学课程线</a:t>
            </a:r>
            <a:r>
              <a:rPr lang="zh-CN" altLang="en-US" sz="2800" b="1" i="0" dirty="0">
                <a:solidFill>
                  <a:srgbClr val="000000"/>
                </a:solidFill>
                <a:effectLst/>
                <a:latin typeface="微软雅黑" panose="020B0503020204020204" pitchFamily="34" charset="-122"/>
                <a:ea typeface="微软雅黑" panose="020B0503020204020204" pitchFamily="34" charset="-122"/>
              </a:rPr>
              <a:t>上成绩（</a:t>
            </a:r>
            <a:r>
              <a:rPr lang="en-US" altLang="zh-CN" sz="2800" b="1" i="0" dirty="0">
                <a:solidFill>
                  <a:srgbClr val="000000"/>
                </a:solidFill>
                <a:effectLst/>
                <a:latin typeface="微软雅黑" panose="020B0503020204020204" pitchFamily="34" charset="-122"/>
                <a:ea typeface="微软雅黑" panose="020B0503020204020204" pitchFamily="34" charset="-122"/>
              </a:rPr>
              <a:t>30%</a:t>
            </a:r>
            <a:r>
              <a:rPr lang="zh-CN" altLang="en-US" sz="2800" b="1" i="0" dirty="0">
                <a:solidFill>
                  <a:srgbClr val="000000"/>
                </a:solidFill>
                <a:effectLst/>
                <a:latin typeface="微软雅黑" panose="020B0503020204020204" pitchFamily="34" charset="-122"/>
                <a:ea typeface="微软雅黑" panose="020B0503020204020204" pitchFamily="34" charset="-122"/>
              </a:rPr>
              <a:t>）各部分的组成比例：</a:t>
            </a:r>
            <a:r>
              <a:rPr lang="zh-CN" altLang="en-US" sz="2800" dirty="0">
                <a:latin typeface="微软雅黑" panose="020B0503020204020204" pitchFamily="34" charset="-122"/>
                <a:ea typeface="微软雅黑" panose="020B0503020204020204" pitchFamily="34" charset="-122"/>
              </a:rPr>
              <a:t> </a:t>
            </a:r>
          </a:p>
        </p:txBody>
      </p:sp>
      <p:sp>
        <p:nvSpPr>
          <p:cNvPr id="12" name="文本框 11">
            <a:extLst>
              <a:ext uri="{FF2B5EF4-FFF2-40B4-BE49-F238E27FC236}">
                <a16:creationId xmlns:a16="http://schemas.microsoft.com/office/drawing/2014/main" id="{EF1E382D-85B9-445C-820A-17E0569BE679}"/>
              </a:ext>
            </a:extLst>
          </p:cNvPr>
          <p:cNvSpPr txBox="1"/>
          <p:nvPr/>
        </p:nvSpPr>
        <p:spPr>
          <a:xfrm>
            <a:off x="698670" y="1872632"/>
            <a:ext cx="11493330" cy="4772910"/>
          </a:xfrm>
          <a:prstGeom prst="rect">
            <a:avLst/>
          </a:prstGeom>
          <a:noFill/>
        </p:spPr>
        <p:txBody>
          <a:bodyPr wrap="square">
            <a:spAutoFit/>
          </a:bodyPr>
          <a:lstStyle/>
          <a:p>
            <a:pPr>
              <a:lnSpc>
                <a:spcPct val="200000"/>
              </a:lnSpc>
            </a:pPr>
            <a:r>
              <a:rPr lang="en-US" altLang="zh-CN" sz="2600" b="1" i="0" dirty="0">
                <a:solidFill>
                  <a:srgbClr val="0000FF"/>
                </a:solidFill>
                <a:effectLst/>
                <a:latin typeface="微软雅黑" panose="020B0503020204020204" pitchFamily="34" charset="-122"/>
                <a:ea typeface="微软雅黑" panose="020B0503020204020204" pitchFamily="34" charset="-122"/>
              </a:rPr>
              <a:t>1</a:t>
            </a:r>
            <a:r>
              <a:rPr lang="zh-CN" altLang="en-US" sz="2600" b="1" i="0" dirty="0">
                <a:solidFill>
                  <a:srgbClr val="0000FF"/>
                </a:solidFill>
                <a:effectLst/>
                <a:latin typeface="微软雅黑" panose="020B0503020204020204" pitchFamily="34" charset="-122"/>
                <a:ea typeface="微软雅黑" panose="020B0503020204020204" pitchFamily="34" charset="-122"/>
              </a:rPr>
              <a:t>）线上平台平时成绩 </a:t>
            </a:r>
            <a:r>
              <a:rPr lang="en-US" altLang="zh-CN" sz="2600" b="1" i="0" dirty="0">
                <a:solidFill>
                  <a:srgbClr val="0000FF"/>
                </a:solidFill>
                <a:effectLst/>
                <a:latin typeface="微软雅黑" panose="020B0503020204020204" pitchFamily="34" charset="-122"/>
                <a:ea typeface="微软雅黑" panose="020B0503020204020204" pitchFamily="34" charset="-122"/>
              </a:rPr>
              <a:t>24%</a:t>
            </a:r>
            <a:r>
              <a:rPr lang="zh-CN" altLang="en-US" sz="2600" b="1" i="0" dirty="0">
                <a:solidFill>
                  <a:srgbClr val="000000"/>
                </a:solidFill>
                <a:effectLst/>
                <a:latin typeface="微软雅黑" panose="020B0503020204020204" pitchFamily="34" charset="-122"/>
                <a:ea typeface="微软雅黑" panose="020B0503020204020204" pitchFamily="34" charset="-122"/>
              </a:rPr>
              <a:t>：</a:t>
            </a:r>
            <a:r>
              <a:rPr lang="zh-CN" altLang="en-US" sz="2600" b="0" i="0" dirty="0">
                <a:solidFill>
                  <a:srgbClr val="000000"/>
                </a:solidFill>
                <a:effectLst/>
                <a:latin typeface="微软雅黑" panose="020B0503020204020204" pitchFamily="34" charset="-122"/>
                <a:ea typeface="微软雅黑" panose="020B0503020204020204" pitchFamily="34" charset="-122"/>
              </a:rPr>
              <a:t/>
            </a:r>
            <a:br>
              <a:rPr lang="zh-CN" altLang="en-US" sz="2600" b="0" i="0" dirty="0">
                <a:solidFill>
                  <a:srgbClr val="000000"/>
                </a:solidFill>
                <a:effectLst/>
                <a:latin typeface="微软雅黑" panose="020B0503020204020204" pitchFamily="34" charset="-122"/>
                <a:ea typeface="微软雅黑" panose="020B0503020204020204" pitchFamily="34" charset="-122"/>
              </a:rPr>
            </a:br>
            <a:r>
              <a:rPr lang="zh-CN" altLang="en-US" sz="2600" b="0" i="0" dirty="0">
                <a:solidFill>
                  <a:srgbClr val="000000"/>
                </a:solidFill>
                <a:effectLst/>
                <a:latin typeface="微软雅黑" panose="020B0503020204020204" pitchFamily="34" charset="-122"/>
                <a:ea typeface="微软雅黑" panose="020B0503020204020204" pitchFamily="34" charset="-122"/>
              </a:rPr>
              <a:t>① </a:t>
            </a:r>
            <a:r>
              <a:rPr lang="en-US" altLang="zh-CN" sz="2600" b="0" i="0" dirty="0">
                <a:solidFill>
                  <a:srgbClr val="000000"/>
                </a:solidFill>
                <a:effectLst/>
                <a:latin typeface="微软雅黑" panose="020B0503020204020204" pitchFamily="34" charset="-122"/>
                <a:ea typeface="微软雅黑" panose="020B0503020204020204" pitchFamily="34" charset="-122"/>
              </a:rPr>
              <a:t>SPOC </a:t>
            </a:r>
            <a:r>
              <a:rPr lang="zh-CN" altLang="en-US" sz="2600" b="0" i="0" dirty="0">
                <a:solidFill>
                  <a:srgbClr val="000000"/>
                </a:solidFill>
                <a:effectLst/>
                <a:latin typeface="微软雅黑" panose="020B0503020204020204" pitchFamily="34" charset="-122"/>
                <a:ea typeface="微软雅黑" panose="020B0503020204020204" pitchFamily="34" charset="-122"/>
              </a:rPr>
              <a:t>系统</a:t>
            </a:r>
            <a:r>
              <a:rPr lang="zh-CN" altLang="en-US" sz="2600" dirty="0">
                <a:solidFill>
                  <a:srgbClr val="000000"/>
                </a:solidFill>
                <a:latin typeface="微软雅黑" panose="020B0503020204020204" pitchFamily="34" charset="-122"/>
                <a:ea typeface="微软雅黑" panose="020B0503020204020204" pitchFamily="34" charset="-122"/>
              </a:rPr>
              <a:t>（学习通）</a:t>
            </a:r>
            <a:r>
              <a:rPr lang="zh-CN" altLang="en-US" sz="2600" b="0" i="0" dirty="0">
                <a:solidFill>
                  <a:srgbClr val="000000"/>
                </a:solidFill>
                <a:effectLst/>
                <a:latin typeface="微软雅黑" panose="020B0503020204020204" pitchFamily="34" charset="-122"/>
                <a:ea typeface="微软雅黑" panose="020B0503020204020204" pitchFamily="34" charset="-122"/>
              </a:rPr>
              <a:t>教学内容学习完成度：</a:t>
            </a:r>
            <a:r>
              <a:rPr lang="en-US" altLang="zh-CN" sz="2600" b="1" i="0" dirty="0">
                <a:solidFill>
                  <a:srgbClr val="000000"/>
                </a:solidFill>
                <a:effectLst/>
                <a:latin typeface="微软雅黑" panose="020B0503020204020204" pitchFamily="34" charset="-122"/>
                <a:ea typeface="微软雅黑" panose="020B0503020204020204" pitchFamily="34" charset="-122"/>
              </a:rPr>
              <a:t>6%</a:t>
            </a:r>
            <a:r>
              <a:rPr lang="zh-CN" altLang="en-US" sz="2600" b="0" i="0" dirty="0">
                <a:solidFill>
                  <a:srgbClr val="000000"/>
                </a:solidFill>
                <a:effectLst/>
                <a:latin typeface="微软雅黑" panose="020B0503020204020204" pitchFamily="34" charset="-122"/>
                <a:ea typeface="微软雅黑" panose="020B0503020204020204" pitchFamily="34" charset="-122"/>
              </a:rPr>
              <a:t>；</a:t>
            </a:r>
            <a:br>
              <a:rPr lang="zh-CN" altLang="en-US" sz="2600" b="0" i="0" dirty="0">
                <a:solidFill>
                  <a:srgbClr val="000000"/>
                </a:solidFill>
                <a:effectLst/>
                <a:latin typeface="微软雅黑" panose="020B0503020204020204" pitchFamily="34" charset="-122"/>
                <a:ea typeface="微软雅黑" panose="020B0503020204020204" pitchFamily="34" charset="-122"/>
              </a:rPr>
            </a:br>
            <a:r>
              <a:rPr lang="zh-CN" altLang="en-US" sz="2600" b="0" i="0" dirty="0">
                <a:solidFill>
                  <a:srgbClr val="000000"/>
                </a:solidFill>
                <a:effectLst/>
                <a:latin typeface="微软雅黑" panose="020B0503020204020204" pitchFamily="34" charset="-122"/>
                <a:ea typeface="微软雅黑" panose="020B0503020204020204" pitchFamily="34" charset="-122"/>
              </a:rPr>
              <a:t>② 单元测验（除第 </a:t>
            </a:r>
            <a:r>
              <a:rPr lang="en-US" altLang="zh-CN" sz="2600" b="0" i="0" dirty="0">
                <a:solidFill>
                  <a:srgbClr val="000000"/>
                </a:solidFill>
                <a:effectLst/>
                <a:latin typeface="微软雅黑" panose="020B0503020204020204" pitchFamily="34" charset="-122"/>
                <a:ea typeface="微软雅黑" panose="020B0503020204020204" pitchFamily="34" charset="-122"/>
              </a:rPr>
              <a:t>13</a:t>
            </a:r>
            <a:r>
              <a:rPr lang="zh-CN" altLang="en-US" sz="2600" b="0" i="0" dirty="0">
                <a:solidFill>
                  <a:srgbClr val="000000"/>
                </a:solidFill>
                <a:effectLst/>
                <a:latin typeface="微软雅黑" panose="020B0503020204020204" pitchFamily="34" charset="-122"/>
                <a:ea typeface="微软雅黑" panose="020B0503020204020204" pitchFamily="34" charset="-122"/>
              </a:rPr>
              <a:t>、</a:t>
            </a:r>
            <a:r>
              <a:rPr lang="en-US" altLang="zh-CN" sz="2600" b="0" i="0" dirty="0">
                <a:solidFill>
                  <a:srgbClr val="000000"/>
                </a:solidFill>
                <a:effectLst/>
                <a:latin typeface="微软雅黑" panose="020B0503020204020204" pitchFamily="34" charset="-122"/>
                <a:ea typeface="微软雅黑" panose="020B0503020204020204" pitchFamily="34" charset="-122"/>
              </a:rPr>
              <a:t>18 </a:t>
            </a:r>
            <a:r>
              <a:rPr lang="zh-CN" altLang="en-US" sz="2600" b="0" i="0" dirty="0">
                <a:solidFill>
                  <a:srgbClr val="000000"/>
                </a:solidFill>
                <a:effectLst/>
                <a:latin typeface="微软雅黑" panose="020B0503020204020204" pitchFamily="34" charset="-122"/>
                <a:ea typeface="微软雅黑" panose="020B0503020204020204" pitchFamily="34" charset="-122"/>
              </a:rPr>
              <a:t>章外的全部 </a:t>
            </a:r>
            <a:r>
              <a:rPr lang="en-US" altLang="zh-CN" sz="2600" b="0" i="0" dirty="0">
                <a:solidFill>
                  <a:srgbClr val="000000"/>
                </a:solidFill>
                <a:effectLst/>
                <a:latin typeface="微软雅黑" panose="020B0503020204020204" pitchFamily="34" charset="-122"/>
                <a:ea typeface="微软雅黑" panose="020B0503020204020204" pitchFamily="34" charset="-122"/>
              </a:rPr>
              <a:t>16 </a:t>
            </a:r>
            <a:r>
              <a:rPr lang="zh-CN" altLang="en-US" sz="2600" b="0" i="0" dirty="0">
                <a:solidFill>
                  <a:srgbClr val="000000"/>
                </a:solidFill>
                <a:effectLst/>
                <a:latin typeface="微软雅黑" panose="020B0503020204020204" pitchFamily="34" charset="-122"/>
                <a:ea typeface="微软雅黑" panose="020B0503020204020204" pitchFamily="34" charset="-122"/>
              </a:rPr>
              <a:t>章）：</a:t>
            </a:r>
            <a:r>
              <a:rPr lang="en-US" altLang="zh-CN" sz="2600" b="1" i="0" dirty="0">
                <a:solidFill>
                  <a:srgbClr val="000000"/>
                </a:solidFill>
                <a:effectLst/>
                <a:latin typeface="微软雅黑" panose="020B0503020204020204" pitchFamily="34" charset="-122"/>
                <a:ea typeface="微软雅黑" panose="020B0503020204020204" pitchFamily="34" charset="-122"/>
              </a:rPr>
              <a:t>6%</a:t>
            </a:r>
            <a:r>
              <a:rPr lang="zh-CN" altLang="en-US" sz="2600" b="0" i="0" dirty="0">
                <a:solidFill>
                  <a:srgbClr val="000000"/>
                </a:solidFill>
                <a:effectLst/>
                <a:latin typeface="微软雅黑" panose="020B0503020204020204" pitchFamily="34" charset="-122"/>
                <a:ea typeface="微软雅黑" panose="020B0503020204020204" pitchFamily="34" charset="-122"/>
              </a:rPr>
              <a:t>；</a:t>
            </a:r>
            <a:br>
              <a:rPr lang="zh-CN" altLang="en-US" sz="2600" b="0" i="0" dirty="0">
                <a:solidFill>
                  <a:srgbClr val="000000"/>
                </a:solidFill>
                <a:effectLst/>
                <a:latin typeface="微软雅黑" panose="020B0503020204020204" pitchFamily="34" charset="-122"/>
                <a:ea typeface="微软雅黑" panose="020B0503020204020204" pitchFamily="34" charset="-122"/>
              </a:rPr>
            </a:br>
            <a:r>
              <a:rPr lang="zh-CN" altLang="en-US" sz="2600" dirty="0">
                <a:solidFill>
                  <a:srgbClr val="000000"/>
                </a:solidFill>
                <a:latin typeface="微软雅黑" panose="020B0503020204020204" pitchFamily="34" charset="-122"/>
                <a:ea typeface="微软雅黑" panose="020B0503020204020204" pitchFamily="34" charset="-122"/>
              </a:rPr>
              <a:t>③ 作业（</a:t>
            </a:r>
            <a:r>
              <a:rPr lang="zh-CN" altLang="en-US" sz="2600" dirty="0">
                <a:solidFill>
                  <a:srgbClr val="FF0000"/>
                </a:solidFill>
                <a:latin typeface="微软雅黑" panose="020B0503020204020204" pitchFamily="34" charset="-122"/>
                <a:ea typeface="微软雅黑" panose="020B0503020204020204" pitchFamily="34" charset="-122"/>
              </a:rPr>
              <a:t>这里指预习实验报告与互评</a:t>
            </a:r>
            <a:r>
              <a:rPr lang="zh-CN" altLang="en-US" sz="2600" dirty="0">
                <a:solidFill>
                  <a:srgbClr val="000000"/>
                </a:solidFill>
                <a:latin typeface="微软雅黑" panose="020B0503020204020204" pitchFamily="34" charset="-122"/>
                <a:ea typeface="微软雅黑" panose="020B0503020204020204" pitchFamily="34" charset="-122"/>
              </a:rPr>
              <a:t>）： </a:t>
            </a:r>
            <a:r>
              <a:rPr lang="en-US" altLang="zh-CN" sz="2600" b="1" dirty="0">
                <a:solidFill>
                  <a:srgbClr val="000000"/>
                </a:solidFill>
                <a:latin typeface="微软雅黑" panose="020B0503020204020204" pitchFamily="34" charset="-122"/>
                <a:ea typeface="微软雅黑" panose="020B0503020204020204" pitchFamily="34" charset="-122"/>
              </a:rPr>
              <a:t>6%</a:t>
            </a:r>
          </a:p>
          <a:p>
            <a:pPr indent="457200">
              <a:lnSpc>
                <a:spcPct val="200000"/>
              </a:lnSpc>
            </a:pPr>
            <a:r>
              <a:rPr lang="zh-CN" altLang="en-US" sz="2600" dirty="0">
                <a:solidFill>
                  <a:srgbClr val="000000"/>
                </a:solidFill>
                <a:latin typeface="微软雅黑" panose="020B0503020204020204" pitchFamily="34" charset="-122"/>
                <a:ea typeface="微软雅黑" panose="020B0503020204020204" pitchFamily="34" charset="-122"/>
              </a:rPr>
              <a:t>线上提交 </a:t>
            </a:r>
            <a:r>
              <a:rPr lang="en-US" altLang="zh-CN" sz="2600" dirty="0">
                <a:solidFill>
                  <a:srgbClr val="000000"/>
                </a:solidFill>
                <a:latin typeface="微软雅黑" panose="020B0503020204020204" pitchFamily="34" charset="-122"/>
                <a:ea typeface="微软雅黑" panose="020B0503020204020204" pitchFamily="34" charset="-122"/>
              </a:rPr>
              <a:t>4 </a:t>
            </a:r>
            <a:r>
              <a:rPr lang="zh-CN" altLang="en-US" sz="2600" dirty="0">
                <a:solidFill>
                  <a:srgbClr val="000000"/>
                </a:solidFill>
                <a:latin typeface="微软雅黑" panose="020B0503020204020204" pitchFamily="34" charset="-122"/>
                <a:ea typeface="微软雅黑" panose="020B0503020204020204" pitchFamily="34" charset="-122"/>
              </a:rPr>
              <a:t>个完整的预习报告占 </a:t>
            </a:r>
            <a:r>
              <a:rPr lang="en-US" altLang="zh-CN" sz="2600" dirty="0">
                <a:solidFill>
                  <a:srgbClr val="000000"/>
                </a:solidFill>
                <a:latin typeface="微软雅黑" panose="020B0503020204020204" pitchFamily="34" charset="-122"/>
                <a:ea typeface="微软雅黑" panose="020B0503020204020204" pitchFamily="34" charset="-122"/>
              </a:rPr>
              <a:t>3%</a:t>
            </a:r>
            <a:r>
              <a:rPr lang="zh-CN" altLang="en-US" sz="2600" dirty="0">
                <a:solidFill>
                  <a:srgbClr val="000000"/>
                </a:solidFill>
                <a:latin typeface="微软雅黑" panose="020B0503020204020204" pitchFamily="34" charset="-122"/>
                <a:ea typeface="微软雅黑" panose="020B0503020204020204" pitchFamily="34" charset="-122"/>
              </a:rPr>
              <a:t>，</a:t>
            </a:r>
            <a:endParaRPr lang="en-US" altLang="zh-CN" sz="2600" dirty="0">
              <a:solidFill>
                <a:srgbClr val="000000"/>
              </a:solidFill>
              <a:latin typeface="微软雅黑" panose="020B0503020204020204" pitchFamily="34" charset="-122"/>
              <a:ea typeface="微软雅黑" panose="020B0503020204020204" pitchFamily="34" charset="-122"/>
            </a:endParaRPr>
          </a:p>
          <a:p>
            <a:pPr indent="457200">
              <a:lnSpc>
                <a:spcPct val="200000"/>
              </a:lnSpc>
            </a:pPr>
            <a:r>
              <a:rPr lang="zh-CN" altLang="en-US" sz="2600" dirty="0">
                <a:solidFill>
                  <a:srgbClr val="000000"/>
                </a:solidFill>
                <a:latin typeface="微软雅黑" panose="020B0503020204020204" pitchFamily="34" charset="-122"/>
                <a:ea typeface="微软雅黑" panose="020B0503020204020204" pitchFamily="34" charset="-122"/>
              </a:rPr>
              <a:t>线上完成 </a:t>
            </a:r>
            <a:r>
              <a:rPr lang="en-US" altLang="zh-CN" sz="2600" dirty="0">
                <a:solidFill>
                  <a:srgbClr val="000000"/>
                </a:solidFill>
                <a:latin typeface="微软雅黑" panose="020B0503020204020204" pitchFamily="34" charset="-122"/>
                <a:ea typeface="微软雅黑" panose="020B0503020204020204" pitchFamily="34" charset="-122"/>
              </a:rPr>
              <a:t>6 </a:t>
            </a:r>
            <a:r>
              <a:rPr lang="zh-CN" altLang="en-US" sz="2600" dirty="0">
                <a:solidFill>
                  <a:srgbClr val="000000"/>
                </a:solidFill>
                <a:latin typeface="微软雅黑" panose="020B0503020204020204" pitchFamily="34" charset="-122"/>
                <a:ea typeface="微软雅黑" panose="020B0503020204020204" pitchFamily="34" charset="-122"/>
              </a:rPr>
              <a:t>个其他同学的预习报告的评分占 </a:t>
            </a:r>
            <a:r>
              <a:rPr lang="en-US" altLang="zh-CN" sz="2600" dirty="0">
                <a:solidFill>
                  <a:srgbClr val="000000"/>
                </a:solidFill>
                <a:latin typeface="微软雅黑" panose="020B0503020204020204" pitchFamily="34" charset="-122"/>
                <a:ea typeface="微软雅黑" panose="020B0503020204020204" pitchFamily="34" charset="-122"/>
              </a:rPr>
              <a:t>3%</a:t>
            </a:r>
          </a:p>
        </p:txBody>
      </p:sp>
    </p:spTree>
    <p:extLst>
      <p:ext uri="{BB962C8B-B14F-4D97-AF65-F5344CB8AC3E}">
        <p14:creationId xmlns:p14="http://schemas.microsoft.com/office/powerpoint/2010/main" val="1060452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12</a:t>
            </a:fld>
            <a:endParaRPr lang="en-US" altLang="zh-CN"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3DE4460-EAF9-4942-B2C9-E649D0177642}"/>
              </a:ext>
            </a:extLst>
          </p:cNvPr>
          <p:cNvSpPr txBox="1"/>
          <p:nvPr/>
        </p:nvSpPr>
        <p:spPr>
          <a:xfrm>
            <a:off x="496024" y="1199032"/>
            <a:ext cx="11386209" cy="4271234"/>
          </a:xfrm>
          <a:prstGeom prst="rect">
            <a:avLst/>
          </a:prstGeom>
          <a:noFill/>
        </p:spPr>
        <p:txBody>
          <a:bodyPr wrap="square">
            <a:spAutoFit/>
          </a:bodyPr>
          <a:lstStyle/>
          <a:p>
            <a:pPr>
              <a:lnSpc>
                <a:spcPct val="200000"/>
              </a:lnSpc>
            </a:pPr>
            <a:r>
              <a:rPr lang="zh-CN" altLang="en-US" sz="2800" dirty="0">
                <a:solidFill>
                  <a:srgbClr val="000000"/>
                </a:solidFill>
                <a:latin typeface="微软雅黑" panose="020B0503020204020204" pitchFamily="34" charset="-122"/>
                <a:ea typeface="微软雅黑" panose="020B0503020204020204" pitchFamily="34" charset="-122"/>
              </a:rPr>
              <a:t>④ 线上课程讨论区与线下雨课堂：</a:t>
            </a:r>
            <a:r>
              <a:rPr lang="en-US" altLang="zh-CN" sz="2800" dirty="0">
                <a:solidFill>
                  <a:srgbClr val="000000"/>
                </a:solidFill>
                <a:latin typeface="微软雅黑" panose="020B0503020204020204" pitchFamily="34" charset="-122"/>
                <a:ea typeface="微软雅黑" panose="020B0503020204020204" pitchFamily="34" charset="-122"/>
              </a:rPr>
              <a:t>6%</a:t>
            </a:r>
          </a:p>
          <a:p>
            <a:pPr>
              <a:lnSpc>
                <a:spcPct val="200000"/>
              </a:lnSpc>
            </a:pPr>
            <a:r>
              <a:rPr lang="zh-CN" altLang="en-US" sz="2800" dirty="0">
                <a:solidFill>
                  <a:srgbClr val="000000"/>
                </a:solidFill>
                <a:latin typeface="微软雅黑" panose="020B0503020204020204" pitchFamily="34" charset="-122"/>
                <a:ea typeface="微软雅黑" panose="020B0503020204020204" pitchFamily="34" charset="-122"/>
              </a:rPr>
              <a:t>发帖与回帖数量平均每章至少各</a:t>
            </a:r>
            <a:r>
              <a:rPr lang="en-US" altLang="zh-CN" sz="2800" dirty="0">
                <a:solidFill>
                  <a:srgbClr val="000000"/>
                </a:solidFill>
                <a:latin typeface="微软雅黑" panose="020B0503020204020204" pitchFamily="34" charset="-122"/>
                <a:ea typeface="微软雅黑" panose="020B0503020204020204" pitchFamily="34" charset="-122"/>
              </a:rPr>
              <a:t>1</a:t>
            </a:r>
            <a:r>
              <a:rPr lang="zh-CN" altLang="en-US" sz="2800" dirty="0">
                <a:solidFill>
                  <a:srgbClr val="000000"/>
                </a:solidFill>
                <a:latin typeface="微软雅黑" panose="020B0503020204020204" pitchFamily="34" charset="-122"/>
                <a:ea typeface="微软雅黑" panose="020B0503020204020204" pitchFamily="34" charset="-122"/>
              </a:rPr>
              <a:t>个，发帖与回帖总量不少于</a:t>
            </a:r>
            <a:r>
              <a:rPr lang="en-US" altLang="zh-CN" sz="2800" dirty="0">
                <a:solidFill>
                  <a:srgbClr val="000000"/>
                </a:solidFill>
                <a:latin typeface="微软雅黑" panose="020B0503020204020204" pitchFamily="34" charset="-122"/>
                <a:ea typeface="微软雅黑" panose="020B0503020204020204" pitchFamily="34" charset="-122"/>
              </a:rPr>
              <a:t>32</a:t>
            </a:r>
            <a:r>
              <a:rPr lang="zh-CN" altLang="en-US" sz="2800" dirty="0">
                <a:solidFill>
                  <a:srgbClr val="000000"/>
                </a:solidFill>
                <a:latin typeface="微软雅黑" panose="020B0503020204020204" pitchFamily="34" charset="-122"/>
                <a:ea typeface="微软雅黑" panose="020B0503020204020204" pitchFamily="34" charset="-122"/>
              </a:rPr>
              <a:t>个。</a:t>
            </a:r>
            <a:endParaRPr lang="en-US" altLang="zh-CN" sz="2800" dirty="0">
              <a:solidFill>
                <a:srgbClr val="000000"/>
              </a:solidFill>
              <a:latin typeface="微软雅黑" panose="020B0503020204020204" pitchFamily="34" charset="-122"/>
              <a:ea typeface="微软雅黑" panose="020B0503020204020204" pitchFamily="34" charset="-122"/>
            </a:endParaRPr>
          </a:p>
          <a:p>
            <a:pPr>
              <a:lnSpc>
                <a:spcPct val="200000"/>
              </a:lnSpc>
            </a:pPr>
            <a:r>
              <a:rPr lang="zh-CN" altLang="en-US" sz="2800" dirty="0">
                <a:solidFill>
                  <a:srgbClr val="000000"/>
                </a:solidFill>
                <a:latin typeface="微软雅黑" panose="020B0503020204020204" pitchFamily="34" charset="-122"/>
                <a:ea typeface="微软雅黑" panose="020B0503020204020204" pitchFamily="34" charset="-122"/>
              </a:rPr>
              <a:t>发帖</a:t>
            </a: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回帖要求：是学习中的问题的提出、经验的交流，也可以是有一定内容的回复（简单回复的水贴不予计算在内，严重发水贴的，将给予相应地处罚！）</a:t>
            </a:r>
            <a:endParaRPr lang="en-US" altLang="zh-CN" sz="28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372109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13</a:t>
            </a:fld>
            <a:endParaRPr lang="en-US" altLang="zh-CN"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A5E38EE6-E730-446B-865F-A215FAF84DF8}"/>
              </a:ext>
            </a:extLst>
          </p:cNvPr>
          <p:cNvSpPr txBox="1"/>
          <p:nvPr/>
        </p:nvSpPr>
        <p:spPr>
          <a:xfrm>
            <a:off x="609146" y="1114191"/>
            <a:ext cx="11386209" cy="3794180"/>
          </a:xfrm>
          <a:prstGeom prst="rect">
            <a:avLst/>
          </a:prstGeom>
          <a:noFill/>
        </p:spPr>
        <p:txBody>
          <a:bodyPr wrap="square">
            <a:spAutoFit/>
          </a:bodyPr>
          <a:lstStyle/>
          <a:p>
            <a:pPr>
              <a:lnSpc>
                <a:spcPct val="200000"/>
              </a:lnSpc>
              <a:spcAft>
                <a:spcPts val="3000"/>
              </a:spcAft>
            </a:pPr>
            <a:r>
              <a:rPr lang="en-US" altLang="zh-CN" sz="2800" b="1" dirty="0">
                <a:solidFill>
                  <a:srgbClr val="0000FF"/>
                </a:solidFill>
                <a:latin typeface="微软雅黑" panose="020B0503020204020204" pitchFamily="34" charset="-122"/>
                <a:ea typeface="微软雅黑" panose="020B0503020204020204" pitchFamily="34" charset="-122"/>
              </a:rPr>
              <a:t>2</a:t>
            </a:r>
            <a:r>
              <a:rPr lang="zh-CN" altLang="en-US" sz="2800" b="1" dirty="0">
                <a:solidFill>
                  <a:srgbClr val="0000FF"/>
                </a:solidFill>
                <a:latin typeface="微软雅黑" panose="020B0503020204020204" pitchFamily="34" charset="-122"/>
                <a:ea typeface="微软雅黑" panose="020B0503020204020204" pitchFamily="34" charset="-122"/>
              </a:rPr>
              <a:t>）线上考试 </a:t>
            </a:r>
            <a:r>
              <a:rPr lang="en-US" altLang="zh-CN" sz="2800" b="1" dirty="0">
                <a:solidFill>
                  <a:srgbClr val="0000FF"/>
                </a:solidFill>
                <a:latin typeface="微软雅黑" panose="020B0503020204020204" pitchFamily="34" charset="-122"/>
                <a:ea typeface="微软雅黑" panose="020B0503020204020204" pitchFamily="34" charset="-122"/>
              </a:rPr>
              <a:t>6%</a:t>
            </a:r>
            <a:r>
              <a:rPr lang="zh-CN" altLang="en-US" sz="2800" dirty="0">
                <a:solidFill>
                  <a:srgbClr val="000000"/>
                </a:solidFill>
                <a:latin typeface="微软雅黑" panose="020B0503020204020204" pitchFamily="34" charset="-122"/>
                <a:ea typeface="微软雅黑" panose="020B0503020204020204" pitchFamily="34" charset="-122"/>
              </a:rPr>
              <a:t>（组织线上课程考试一次，成绩占 </a:t>
            </a:r>
            <a:r>
              <a:rPr lang="en-US" altLang="zh-CN" sz="2800" dirty="0">
                <a:solidFill>
                  <a:srgbClr val="000000"/>
                </a:solidFill>
                <a:latin typeface="微软雅黑" panose="020B0503020204020204" pitchFamily="34" charset="-122"/>
                <a:ea typeface="微软雅黑" panose="020B0503020204020204" pitchFamily="34" charset="-122"/>
              </a:rPr>
              <a:t>6%</a:t>
            </a:r>
            <a:r>
              <a:rPr lang="zh-CN" altLang="en-US" sz="2800" dirty="0">
                <a:solidFill>
                  <a:srgbClr val="000000"/>
                </a:solidFill>
                <a:latin typeface="微软雅黑" panose="020B0503020204020204" pitchFamily="34" charset="-122"/>
                <a:ea typeface="微软雅黑" panose="020B0503020204020204" pitchFamily="34" charset="-122"/>
              </a:rPr>
              <a:t>；主要是客观题，如果有主观题，主观题得分可能需要进行互评）。</a:t>
            </a:r>
          </a:p>
          <a:p>
            <a:pPr>
              <a:lnSpc>
                <a:spcPct val="200000"/>
              </a:lnSpc>
              <a:spcAft>
                <a:spcPts val="3000"/>
              </a:spcAft>
            </a:pPr>
            <a:r>
              <a:rPr lang="en-US" altLang="zh-CN" sz="2800" b="1" dirty="0">
                <a:solidFill>
                  <a:srgbClr val="0000FF"/>
                </a:solidFill>
                <a:latin typeface="微软雅黑" panose="020B0503020204020204" pitchFamily="34" charset="-122"/>
                <a:ea typeface="微软雅黑" panose="020B0503020204020204" pitchFamily="34" charset="-122"/>
              </a:rPr>
              <a:t>3</a:t>
            </a:r>
            <a:r>
              <a:rPr lang="zh-CN" altLang="en-US" sz="2800" b="1" dirty="0">
                <a:solidFill>
                  <a:srgbClr val="0000FF"/>
                </a:solidFill>
                <a:latin typeface="微软雅黑" panose="020B0503020204020204" pitchFamily="34" charset="-122"/>
                <a:ea typeface="微软雅黑" panose="020B0503020204020204" pitchFamily="34" charset="-122"/>
              </a:rPr>
              <a:t>）奖励加分及惩罚扣分：</a:t>
            </a:r>
            <a:r>
              <a:rPr lang="zh-CN" altLang="en-US" sz="2800" dirty="0">
                <a:solidFill>
                  <a:srgbClr val="000000"/>
                </a:solidFill>
                <a:latin typeface="微软雅黑" panose="020B0503020204020204" pitchFamily="34" charset="-122"/>
                <a:ea typeface="微软雅黑" panose="020B0503020204020204" pitchFamily="34" charset="-122"/>
              </a:rPr>
              <a:t>对教学有重要贡献以及参与课程相关的重要竞赛和论文发表等。</a:t>
            </a:r>
          </a:p>
        </p:txBody>
      </p:sp>
    </p:spTree>
    <p:extLst>
      <p:ext uri="{BB962C8B-B14F-4D97-AF65-F5344CB8AC3E}">
        <p14:creationId xmlns:p14="http://schemas.microsoft.com/office/powerpoint/2010/main" val="429902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14</a:t>
            </a:fld>
            <a:endParaRPr lang="en-US" altLang="zh-CN" b="1" dirty="0">
              <a:latin typeface="微软雅黑" panose="020B0503020204020204" pitchFamily="34" charset="-122"/>
              <a:ea typeface="微软雅黑" panose="020B0503020204020204" pitchFamily="34" charset="-122"/>
            </a:endParaRPr>
          </a:p>
        </p:txBody>
      </p:sp>
      <p:sp>
        <p:nvSpPr>
          <p:cNvPr id="9" name="Text Box 8">
            <a:extLst>
              <a:ext uri="{FF2B5EF4-FFF2-40B4-BE49-F238E27FC236}">
                <a16:creationId xmlns:a16="http://schemas.microsoft.com/office/drawing/2014/main" id="{6B924D04-2413-4AFF-895B-9F36CAB20D95}"/>
              </a:ext>
            </a:extLst>
          </p:cNvPr>
          <p:cNvSpPr txBox="1">
            <a:spLocks noChangeArrowheads="1"/>
          </p:cNvSpPr>
          <p:nvPr/>
        </p:nvSpPr>
        <p:spPr bwMode="auto">
          <a:xfrm>
            <a:off x="468039" y="891163"/>
            <a:ext cx="763284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defRPr/>
            </a:pPr>
            <a:r>
              <a:rPr kumimoji="1" lang="zh-CN" altLang="en-US" sz="3200" dirty="0">
                <a:solidFill>
                  <a:srgbClr val="0000CC"/>
                </a:solidFill>
                <a:latin typeface="微软雅黑" panose="020B0503020204020204" pitchFamily="34" charset="-122"/>
                <a:ea typeface="微软雅黑" panose="020B0503020204020204" pitchFamily="34" charset="-122"/>
              </a:rPr>
              <a:t>大湾区平台单元测验后台设置</a:t>
            </a:r>
            <a:endParaRPr kumimoji="1" lang="en-US" altLang="zh-CN" sz="3200" dirty="0">
              <a:solidFill>
                <a:srgbClr val="0000CC"/>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55F69EF2-D3CF-445F-ADE4-EC4A87D917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38" y="1510220"/>
            <a:ext cx="5276850" cy="3390900"/>
          </a:xfrm>
          <a:prstGeom prst="rect">
            <a:avLst/>
          </a:prstGeom>
        </p:spPr>
      </p:pic>
      <p:pic>
        <p:nvPicPr>
          <p:cNvPr id="11" name="图片 10">
            <a:extLst>
              <a:ext uri="{FF2B5EF4-FFF2-40B4-BE49-F238E27FC236}">
                <a16:creationId xmlns:a16="http://schemas.microsoft.com/office/drawing/2014/main" id="{6A58F12D-60A7-4418-BE3C-4E89C0EA3BA1}"/>
              </a:ext>
            </a:extLst>
          </p:cNvPr>
          <p:cNvPicPr>
            <a:picLocks noChangeAspect="1"/>
          </p:cNvPicPr>
          <p:nvPr/>
        </p:nvPicPr>
        <p:blipFill rotWithShape="1">
          <a:blip r:embed="rId5">
            <a:extLst>
              <a:ext uri="{28A0092B-C50C-407E-A947-70E740481C1C}">
                <a14:useLocalDpi xmlns:a14="http://schemas.microsoft.com/office/drawing/2010/main" val="0"/>
              </a:ext>
            </a:extLst>
          </a:blip>
          <a:srcRect t="13369" b="46364"/>
          <a:stretch/>
        </p:blipFill>
        <p:spPr>
          <a:xfrm>
            <a:off x="525438" y="5007212"/>
            <a:ext cx="5276850" cy="1426793"/>
          </a:xfrm>
          <a:prstGeom prst="rect">
            <a:avLst/>
          </a:prstGeom>
        </p:spPr>
      </p:pic>
      <p:grpSp>
        <p:nvGrpSpPr>
          <p:cNvPr id="12" name="组合 11">
            <a:extLst>
              <a:ext uri="{FF2B5EF4-FFF2-40B4-BE49-F238E27FC236}">
                <a16:creationId xmlns:a16="http://schemas.microsoft.com/office/drawing/2014/main" id="{B06584E3-4481-4F87-B9F4-34DACAA2E5DB}"/>
              </a:ext>
            </a:extLst>
          </p:cNvPr>
          <p:cNvGrpSpPr/>
          <p:nvPr/>
        </p:nvGrpSpPr>
        <p:grpSpPr>
          <a:xfrm>
            <a:off x="6076950" y="1631599"/>
            <a:ext cx="5276850" cy="4508173"/>
            <a:chOff x="6076950" y="1631599"/>
            <a:chExt cx="5276850" cy="4508173"/>
          </a:xfrm>
        </p:grpSpPr>
        <p:pic>
          <p:nvPicPr>
            <p:cNvPr id="13" name="图片 12">
              <a:extLst>
                <a:ext uri="{FF2B5EF4-FFF2-40B4-BE49-F238E27FC236}">
                  <a16:creationId xmlns:a16="http://schemas.microsoft.com/office/drawing/2014/main" id="{EE33CFED-F849-469C-A7CA-A2CFFB0EED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6950" y="3329897"/>
              <a:ext cx="5276850" cy="2809875"/>
            </a:xfrm>
            <a:prstGeom prst="rect">
              <a:avLst/>
            </a:prstGeom>
          </p:spPr>
        </p:pic>
        <p:pic>
          <p:nvPicPr>
            <p:cNvPr id="14" name="图片 13">
              <a:extLst>
                <a:ext uri="{FF2B5EF4-FFF2-40B4-BE49-F238E27FC236}">
                  <a16:creationId xmlns:a16="http://schemas.microsoft.com/office/drawing/2014/main" id="{68C7F798-62AE-4A9B-A72A-A5F3D0986657}"/>
                </a:ext>
              </a:extLst>
            </p:cNvPr>
            <p:cNvPicPr>
              <a:picLocks noChangeAspect="1"/>
            </p:cNvPicPr>
            <p:nvPr/>
          </p:nvPicPr>
          <p:blipFill rotWithShape="1">
            <a:blip r:embed="rId5">
              <a:extLst>
                <a:ext uri="{28A0092B-C50C-407E-A947-70E740481C1C}">
                  <a14:useLocalDpi xmlns:a14="http://schemas.microsoft.com/office/drawing/2010/main" val="0"/>
                </a:ext>
              </a:extLst>
            </a:blip>
            <a:srcRect t="55576"/>
            <a:stretch/>
          </p:blipFill>
          <p:spPr>
            <a:xfrm>
              <a:off x="6076950" y="1631599"/>
              <a:ext cx="5276850" cy="1574071"/>
            </a:xfrm>
            <a:prstGeom prst="rect">
              <a:avLst/>
            </a:prstGeom>
          </p:spPr>
        </p:pic>
      </p:grpSp>
    </p:spTree>
    <p:extLst>
      <p:ext uri="{BB962C8B-B14F-4D97-AF65-F5344CB8AC3E}">
        <p14:creationId xmlns:p14="http://schemas.microsoft.com/office/powerpoint/2010/main" val="132659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9"/>
                                        </p:tgtEl>
                                        <p:attrNameLst>
                                          <p:attrName>style.visibility</p:attrName>
                                        </p:attrNameLst>
                                      </p:cBhvr>
                                      <p:to>
                                        <p:strVal val="visible"/>
                                      </p:to>
                                    </p:set>
                                    <p:anim calcmode="discrete" valueType="clr">
                                      <p:cBhvr override="childStyle">
                                        <p:cTn id="7" dur="8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9"/>
                                        </p:tgtEl>
                                        <p:attrNameLst>
                                          <p:attrName>fillcolor</p:attrName>
                                        </p:attrNameLst>
                                      </p:cBhvr>
                                      <p:tavLst>
                                        <p:tav tm="0">
                                          <p:val>
                                            <p:clrVal>
                                              <a:schemeClr val="accent2"/>
                                            </p:clrVal>
                                          </p:val>
                                        </p:tav>
                                        <p:tav tm="50000">
                                          <p:val>
                                            <p:clrVal>
                                              <a:schemeClr val="hlink"/>
                                            </p:clrVal>
                                          </p:val>
                                        </p:tav>
                                      </p:tavLst>
                                    </p:anim>
                                    <p:set>
                                      <p:cBhvr>
                                        <p:cTn id="9" dur="80"/>
                                        <p:tgtEl>
                                          <p:spTgt spid="9"/>
                                        </p:tgtEl>
                                        <p:attrNameLst>
                                          <p:attrName>fill.type</p:attrName>
                                        </p:attrNameLst>
                                      </p:cBhvr>
                                      <p:to>
                                        <p:strVal val="solid"/>
                                      </p:to>
                                    </p:set>
                                  </p:childTnLst>
                                </p:cTn>
                              </p:par>
                              <p:par>
                                <p:cTn id="10" presetID="2" presetClass="entr" presetSubtype="4"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BD8C2-87E3-2E18-14A9-3F56598410FE}"/>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38AD767-43B7-0E49-9CE4-B21EEE4B13D6}"/>
              </a:ext>
            </a:extLst>
          </p:cNvPr>
          <p:cNvPicPr>
            <a:picLocks noChangeAspect="1"/>
          </p:cNvPicPr>
          <p:nvPr/>
        </p:nvPicPr>
        <p:blipFill>
          <a:blip r:embed="rId3"/>
          <a:stretch>
            <a:fillRect/>
          </a:stretch>
        </p:blipFill>
        <p:spPr>
          <a:xfrm>
            <a:off x="0" y="1772054"/>
            <a:ext cx="12192000" cy="3416439"/>
          </a:xfrm>
          <a:prstGeom prst="rect">
            <a:avLst/>
          </a:prstGeom>
        </p:spPr>
      </p:pic>
      <p:sp>
        <p:nvSpPr>
          <p:cNvPr id="7" name="矩形 6">
            <a:extLst>
              <a:ext uri="{FF2B5EF4-FFF2-40B4-BE49-F238E27FC236}">
                <a16:creationId xmlns:a16="http://schemas.microsoft.com/office/drawing/2014/main" id="{A3D46855-2F42-E9C5-FA6D-E7EBE46E1E10}"/>
              </a:ext>
            </a:extLst>
          </p:cNvPr>
          <p:cNvSpPr/>
          <p:nvPr/>
        </p:nvSpPr>
        <p:spPr>
          <a:xfrm>
            <a:off x="4156837" y="2360288"/>
            <a:ext cx="5356734" cy="830997"/>
          </a:xfrm>
          <a:prstGeom prst="rect">
            <a:avLst/>
          </a:prstGeom>
        </p:spPr>
        <p:txBody>
          <a:bodyPr wrap="square">
            <a:spAutoFit/>
          </a:bodyPr>
          <a:lstStyle/>
          <a:p>
            <a:pPr algn="ctr"/>
            <a:r>
              <a:rPr lang="zh-CN" altLang="en-US" sz="4800" b="1" spc="600" dirty="0">
                <a:solidFill>
                  <a:prstClr val="white"/>
                </a:solidFill>
                <a:latin typeface="Arial" panose="020B0604020202020204" pitchFamily="34" charset="0"/>
                <a:ea typeface="Microsoft YaHei" panose="020B0503020204020204" pitchFamily="34" charset="-122"/>
                <a:cs typeface="+mn-ea"/>
                <a:sym typeface="Arial" panose="020B0604020202020204" pitchFamily="34" charset="0"/>
              </a:rPr>
              <a:t>第一章  绪论</a:t>
            </a:r>
          </a:p>
        </p:txBody>
      </p:sp>
      <p:sp>
        <p:nvSpPr>
          <p:cNvPr id="8" name="标题 3">
            <a:extLst>
              <a:ext uri="{FF2B5EF4-FFF2-40B4-BE49-F238E27FC236}">
                <a16:creationId xmlns:a16="http://schemas.microsoft.com/office/drawing/2014/main" id="{D0A6A4EA-A2FB-B1C7-D393-F8AE0183BCD9}"/>
              </a:ext>
            </a:extLst>
          </p:cNvPr>
          <p:cNvSpPr txBox="1">
            <a:spLocks/>
          </p:cNvSpPr>
          <p:nvPr/>
        </p:nvSpPr>
        <p:spPr>
          <a:xfrm>
            <a:off x="4652385" y="3857986"/>
            <a:ext cx="4260859" cy="90523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800" b="1" kern="1200" spc="1500" baseline="0">
                <a:solidFill>
                  <a:schemeClr val="bg1"/>
                </a:solidFill>
                <a:latin typeface="微软雅黑" panose="020B0503020204020204" pitchFamily="34" charset="-122"/>
                <a:ea typeface="微软雅黑" panose="020B0503020204020204" pitchFamily="34" charset="-122"/>
                <a:cs typeface="+mj-cs"/>
              </a:defRPr>
            </a:lvl1pPr>
          </a:lstStyle>
          <a:p>
            <a:pPr>
              <a:lnSpc>
                <a:spcPct val="150000"/>
              </a:lnSpc>
            </a:pPr>
            <a:r>
              <a:rPr lang="zh-CN" altLang="en-US" sz="3200" spc="300" dirty="0">
                <a:latin typeface="微软雅黑 Light"/>
              </a:rPr>
              <a:t>杨梓超</a:t>
            </a:r>
            <a:endParaRPr lang="en-US" altLang="zh-CN" sz="3200" spc="300" dirty="0">
              <a:latin typeface="微软雅黑 Light"/>
            </a:endParaRPr>
          </a:p>
        </p:txBody>
      </p:sp>
      <p:cxnSp>
        <p:nvCxnSpPr>
          <p:cNvPr id="9" name="直接连接符 8">
            <a:extLst>
              <a:ext uri="{FF2B5EF4-FFF2-40B4-BE49-F238E27FC236}">
                <a16:creationId xmlns:a16="http://schemas.microsoft.com/office/drawing/2014/main" id="{9380DF9E-DAA2-D4D4-AB84-3CCF55380964}"/>
              </a:ext>
            </a:extLst>
          </p:cNvPr>
          <p:cNvCxnSpPr>
            <a:cxnSpLocks/>
          </p:cNvCxnSpPr>
          <p:nvPr/>
        </p:nvCxnSpPr>
        <p:spPr>
          <a:xfrm>
            <a:off x="3979545" y="3541234"/>
            <a:ext cx="5724525"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60471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卡通人物&#10;&#10;低可信度描述已自动生成">
            <a:extLst>
              <a:ext uri="{FF2B5EF4-FFF2-40B4-BE49-F238E27FC236}">
                <a16:creationId xmlns:a16="http://schemas.microsoft.com/office/drawing/2014/main" id="{6806C1DE-1E9C-4195-B04C-04D7E1067D1E}"/>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tretch>
            <a:fillRect/>
          </a:stretch>
        </p:blipFill>
        <p:spPr>
          <a:xfrm>
            <a:off x="1905000" y="0"/>
            <a:ext cx="10287000" cy="6858000"/>
          </a:xfrm>
          <a:prstGeom prst="rect">
            <a:avLst/>
          </a:prstGeom>
        </p:spPr>
      </p:pic>
      <p:grpSp>
        <p:nvGrpSpPr>
          <p:cNvPr id="12" name="组合 11">
            <a:extLst>
              <a:ext uri="{FF2B5EF4-FFF2-40B4-BE49-F238E27FC236}">
                <a16:creationId xmlns:a16="http://schemas.microsoft.com/office/drawing/2014/main" id="{3D2B34BB-B2C1-4E24-BD8E-925C657ED7CB}"/>
              </a:ext>
            </a:extLst>
          </p:cNvPr>
          <p:cNvGrpSpPr/>
          <p:nvPr/>
        </p:nvGrpSpPr>
        <p:grpSpPr>
          <a:xfrm>
            <a:off x="0" y="0"/>
            <a:ext cx="4861367" cy="7524976"/>
            <a:chOff x="0" y="0"/>
            <a:chExt cx="4861367" cy="7524976"/>
          </a:xfrm>
        </p:grpSpPr>
        <p:sp>
          <p:nvSpPr>
            <p:cNvPr id="3" name="矩形 2">
              <a:extLst>
                <a:ext uri="{FF2B5EF4-FFF2-40B4-BE49-F238E27FC236}">
                  <a16:creationId xmlns:a16="http://schemas.microsoft.com/office/drawing/2014/main" id="{88F8FCE1-D83A-4795-BF37-CEA4E7FF4FD6}"/>
                </a:ext>
              </a:extLst>
            </p:cNvPr>
            <p:cNvSpPr/>
            <p:nvPr/>
          </p:nvSpPr>
          <p:spPr>
            <a:xfrm>
              <a:off x="0" y="0"/>
              <a:ext cx="2215618" cy="6858000"/>
            </a:xfrm>
            <a:prstGeom prst="rect">
              <a:avLst/>
            </a:prstGeom>
            <a:solidFill>
              <a:srgbClr val="3C69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直角三角形 3">
              <a:extLst>
                <a:ext uri="{FF2B5EF4-FFF2-40B4-BE49-F238E27FC236}">
                  <a16:creationId xmlns:a16="http://schemas.microsoft.com/office/drawing/2014/main" id="{17F18E12-9F3A-4B20-AF18-B35278FC5E74}"/>
                </a:ext>
              </a:extLst>
            </p:cNvPr>
            <p:cNvSpPr/>
            <p:nvPr/>
          </p:nvSpPr>
          <p:spPr>
            <a:xfrm>
              <a:off x="2210569" y="0"/>
              <a:ext cx="2650798" cy="6858000"/>
            </a:xfrm>
            <a:prstGeom prst="rtTriangle">
              <a:avLst/>
            </a:prstGeom>
            <a:solidFill>
              <a:srgbClr val="3C698D"/>
            </a:solidFill>
            <a:ln>
              <a:solidFill>
                <a:srgbClr val="3C69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descr="卡通人物&#10;&#10;低可信度描述已自动生成">
              <a:extLst>
                <a:ext uri="{FF2B5EF4-FFF2-40B4-BE49-F238E27FC236}">
                  <a16:creationId xmlns:a16="http://schemas.microsoft.com/office/drawing/2014/main" id="{194247AD-15CA-4EFA-85DA-A51AE2CAC6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977" y="3561589"/>
              <a:ext cx="2787192" cy="3963387"/>
            </a:xfrm>
            <a:prstGeom prst="rect">
              <a:avLst/>
            </a:prstGeom>
          </p:spPr>
        </p:pic>
      </p:grpSp>
      <p:sp>
        <p:nvSpPr>
          <p:cNvPr id="13" name="Rectangle 6">
            <a:hlinkClick r:id="rId6" action="ppaction://hlinksldjump"/>
            <a:extLst>
              <a:ext uri="{FF2B5EF4-FFF2-40B4-BE49-F238E27FC236}">
                <a16:creationId xmlns:a16="http://schemas.microsoft.com/office/drawing/2014/main" id="{FBE0B4B2-4906-4992-B5DD-54DD724DC9CA}"/>
              </a:ext>
            </a:extLst>
          </p:cNvPr>
          <p:cNvSpPr>
            <a:spLocks noChangeArrowheads="1"/>
          </p:cNvSpPr>
          <p:nvPr/>
        </p:nvSpPr>
        <p:spPr bwMode="auto">
          <a:xfrm>
            <a:off x="2663317" y="477820"/>
            <a:ext cx="5386709" cy="51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a:lnSpc>
                <a:spcPct val="90000"/>
              </a:lnSpc>
            </a:pPr>
            <a:r>
              <a:rPr lang="zh-CN" altLang="en-US" sz="3000" kern="0" spc="50" dirty="0">
                <a:solidFill>
                  <a:srgbClr val="003B6A"/>
                </a:solidFill>
                <a:latin typeface="微软雅黑" panose="020B0503020204020204" pitchFamily="34" charset="-122"/>
                <a:ea typeface="微软雅黑" panose="020B0503020204020204" pitchFamily="34" charset="-122"/>
              </a:rPr>
              <a:t>第一节 有机化学和有机化合物</a:t>
            </a:r>
          </a:p>
        </p:txBody>
      </p:sp>
      <p:sp>
        <p:nvSpPr>
          <p:cNvPr id="14" name="Text Box 7">
            <a:hlinkClick r:id="" action="ppaction://noaction"/>
            <a:extLst>
              <a:ext uri="{FF2B5EF4-FFF2-40B4-BE49-F238E27FC236}">
                <a16:creationId xmlns:a16="http://schemas.microsoft.com/office/drawing/2014/main" id="{9A9A06ED-D677-46FE-B0C2-BAFA2F1B78DC}"/>
              </a:ext>
            </a:extLst>
          </p:cNvPr>
          <p:cNvSpPr txBox="1">
            <a:spLocks noChangeArrowheads="1"/>
          </p:cNvSpPr>
          <p:nvPr/>
        </p:nvSpPr>
        <p:spPr bwMode="auto">
          <a:xfrm>
            <a:off x="3024032" y="1184425"/>
            <a:ext cx="604837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zh-CN" altLang="en-US" sz="3000" kern="0" spc="50" dirty="0">
                <a:solidFill>
                  <a:srgbClr val="003B6A"/>
                </a:solidFill>
                <a:latin typeface="微软雅黑" panose="020B0503020204020204" pitchFamily="34" charset="-122"/>
                <a:ea typeface="微软雅黑" panose="020B0503020204020204" pitchFamily="34" charset="-122"/>
              </a:rPr>
              <a:t>第二节 医学和药学中的有机化学</a:t>
            </a:r>
          </a:p>
        </p:txBody>
      </p:sp>
      <p:sp>
        <p:nvSpPr>
          <p:cNvPr id="15" name="Text Box 8">
            <a:hlinkClick r:id="" action="ppaction://noaction"/>
            <a:extLst>
              <a:ext uri="{FF2B5EF4-FFF2-40B4-BE49-F238E27FC236}">
                <a16:creationId xmlns:a16="http://schemas.microsoft.com/office/drawing/2014/main" id="{71448E62-EAB3-4B9E-AE0D-7B01775CA375}"/>
              </a:ext>
            </a:extLst>
          </p:cNvPr>
          <p:cNvSpPr txBox="1">
            <a:spLocks noChangeArrowheads="1"/>
          </p:cNvSpPr>
          <p:nvPr/>
        </p:nvSpPr>
        <p:spPr bwMode="auto">
          <a:xfrm>
            <a:off x="3331627" y="1913183"/>
            <a:ext cx="61214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zh-CN" altLang="en-US" sz="3000" kern="0" spc="50" dirty="0">
                <a:solidFill>
                  <a:srgbClr val="003B6A"/>
                </a:solidFill>
                <a:latin typeface="微软雅黑" panose="020B0503020204020204" pitchFamily="34" charset="-122"/>
                <a:ea typeface="微软雅黑" panose="020B0503020204020204" pitchFamily="34" charset="-122"/>
              </a:rPr>
              <a:t>第三节 有机化合物的来源与分类</a:t>
            </a:r>
          </a:p>
        </p:txBody>
      </p:sp>
      <p:sp>
        <p:nvSpPr>
          <p:cNvPr id="16" name="Text Box 8">
            <a:hlinkClick r:id="" action="ppaction://noaction"/>
            <a:extLst>
              <a:ext uri="{FF2B5EF4-FFF2-40B4-BE49-F238E27FC236}">
                <a16:creationId xmlns:a16="http://schemas.microsoft.com/office/drawing/2014/main" id="{3662FC9B-12C4-4B5A-BF18-97A16B46DA80}"/>
              </a:ext>
            </a:extLst>
          </p:cNvPr>
          <p:cNvSpPr txBox="1">
            <a:spLocks noChangeArrowheads="1"/>
          </p:cNvSpPr>
          <p:nvPr/>
        </p:nvSpPr>
        <p:spPr bwMode="auto">
          <a:xfrm>
            <a:off x="3618859" y="2649964"/>
            <a:ext cx="7318368"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ct val="50000"/>
              </a:spcBef>
            </a:pPr>
            <a:r>
              <a:rPr lang="zh-CN" altLang="en-US" sz="3000" kern="0" spc="50" dirty="0">
                <a:solidFill>
                  <a:srgbClr val="003B6A"/>
                </a:solidFill>
                <a:latin typeface="微软雅黑" panose="020B0503020204020204" pitchFamily="34" charset="-122"/>
                <a:ea typeface="微软雅黑" panose="020B0503020204020204" pitchFamily="34" charset="-122"/>
              </a:rPr>
              <a:t>第四节 有机化合物的结构式及其表示方法</a:t>
            </a:r>
          </a:p>
        </p:txBody>
      </p:sp>
      <p:sp>
        <p:nvSpPr>
          <p:cNvPr id="17" name="Text Box 8">
            <a:hlinkClick r:id="" action="ppaction://noaction"/>
            <a:extLst>
              <a:ext uri="{FF2B5EF4-FFF2-40B4-BE49-F238E27FC236}">
                <a16:creationId xmlns:a16="http://schemas.microsoft.com/office/drawing/2014/main" id="{D3E52A23-F158-4BC8-AFFE-7DB408BC5C6E}"/>
              </a:ext>
            </a:extLst>
          </p:cNvPr>
          <p:cNvSpPr txBox="1">
            <a:spLocks noChangeArrowheads="1"/>
          </p:cNvSpPr>
          <p:nvPr/>
        </p:nvSpPr>
        <p:spPr bwMode="auto">
          <a:xfrm>
            <a:off x="3922498" y="3392776"/>
            <a:ext cx="7169572"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ct val="50000"/>
              </a:spcBef>
            </a:pPr>
            <a:r>
              <a:rPr lang="zh-CN" altLang="en-US" sz="3000" kern="0" spc="50" dirty="0">
                <a:solidFill>
                  <a:srgbClr val="003B6A"/>
                </a:solidFill>
                <a:latin typeface="微软雅黑" panose="020B0503020204020204" pitchFamily="34" charset="-122"/>
                <a:ea typeface="微软雅黑" panose="020B0503020204020204" pitchFamily="34" charset="-122"/>
              </a:rPr>
              <a:t>第五节 有机化合物中的化学键</a:t>
            </a:r>
            <a:r>
              <a:rPr lang="en-US" altLang="zh-CN" sz="3000" kern="0" spc="50" dirty="0">
                <a:solidFill>
                  <a:srgbClr val="003B6A"/>
                </a:solidFill>
                <a:latin typeface="微软雅黑" panose="020B0503020204020204" pitchFamily="34" charset="-122"/>
                <a:ea typeface="微软雅黑" panose="020B0503020204020204" pitchFamily="34" charset="-122"/>
              </a:rPr>
              <a:t>—</a:t>
            </a:r>
            <a:r>
              <a:rPr lang="zh-CN" altLang="en-US" sz="3000" kern="0" spc="50" dirty="0">
                <a:solidFill>
                  <a:srgbClr val="003B6A"/>
                </a:solidFill>
                <a:latin typeface="微软雅黑" panose="020B0503020204020204" pitchFamily="34" charset="-122"/>
                <a:ea typeface="微软雅黑" panose="020B0503020204020204" pitchFamily="34" charset="-122"/>
              </a:rPr>
              <a:t>共价键</a:t>
            </a:r>
          </a:p>
        </p:txBody>
      </p:sp>
      <p:sp>
        <p:nvSpPr>
          <p:cNvPr id="18" name="Text Box 8">
            <a:hlinkClick r:id="" action="ppaction://noaction"/>
            <a:extLst>
              <a:ext uri="{FF2B5EF4-FFF2-40B4-BE49-F238E27FC236}">
                <a16:creationId xmlns:a16="http://schemas.microsoft.com/office/drawing/2014/main" id="{88AA4B4A-7641-4A70-9BA4-D49A50BC7518}"/>
              </a:ext>
            </a:extLst>
          </p:cNvPr>
          <p:cNvSpPr txBox="1">
            <a:spLocks noChangeArrowheads="1"/>
          </p:cNvSpPr>
          <p:nvPr/>
        </p:nvSpPr>
        <p:spPr bwMode="auto">
          <a:xfrm>
            <a:off x="4217343" y="4140022"/>
            <a:ext cx="61214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zh-CN" altLang="en-US" sz="3000" kern="0" spc="50" dirty="0">
                <a:solidFill>
                  <a:srgbClr val="003B6A"/>
                </a:solidFill>
                <a:latin typeface="微软雅黑" panose="020B0503020204020204" pitchFamily="34" charset="-122"/>
                <a:ea typeface="微软雅黑" panose="020B0503020204020204" pitchFamily="34" charset="-122"/>
              </a:rPr>
              <a:t>第六节 有机化学中的酸和碱</a:t>
            </a:r>
          </a:p>
        </p:txBody>
      </p:sp>
      <p:sp>
        <p:nvSpPr>
          <p:cNvPr id="19" name="灯片编号占位符 3">
            <a:extLst>
              <a:ext uri="{FF2B5EF4-FFF2-40B4-BE49-F238E27FC236}">
                <a16:creationId xmlns:a16="http://schemas.microsoft.com/office/drawing/2014/main" id="{6B3C5181-26FF-4799-94DE-00E137ED3D9C}"/>
              </a:ext>
            </a:extLst>
          </p:cNvPr>
          <p:cNvSpPr>
            <a:spLocks noGrp="1"/>
          </p:cNvSpPr>
          <p:nvPr>
            <p:ph type="sldNum" sz="quarter" idx="12"/>
          </p:nvPr>
        </p:nvSpPr>
        <p:spPr>
          <a:xfrm>
            <a:off x="11892023" y="6497320"/>
            <a:ext cx="299977" cy="360680"/>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16</a:t>
            </a:fld>
            <a:endParaRPr lang="en-US" altLang="zh-CN"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4470BD91-8BDA-475E-A308-94D36B628600}"/>
              </a:ext>
            </a:extLst>
          </p:cNvPr>
          <p:cNvSpPr txBox="1"/>
          <p:nvPr/>
        </p:nvSpPr>
        <p:spPr>
          <a:xfrm>
            <a:off x="427177" y="1884352"/>
            <a:ext cx="2531035" cy="1569660"/>
          </a:xfrm>
          <a:prstGeom prst="rect">
            <a:avLst/>
          </a:prstGeom>
          <a:noFill/>
        </p:spPr>
        <p:txBody>
          <a:bodyPr wrap="square" rtlCol="0">
            <a:spAutoFit/>
          </a:bodyPr>
          <a:lstStyle/>
          <a:p>
            <a:pPr defTabSz="457200"/>
            <a:r>
              <a:rPr lang="zh-CN" altLang="en-US" sz="4800" b="1" spc="50" dirty="0">
                <a:solidFill>
                  <a:schemeClr val="bg1"/>
                </a:solidFill>
                <a:latin typeface="微软雅黑"/>
                <a:ea typeface="微软雅黑"/>
              </a:rPr>
              <a:t>主  要       </a:t>
            </a:r>
            <a:endParaRPr lang="en-US" altLang="zh-CN" sz="4800" b="1" spc="50" dirty="0">
              <a:solidFill>
                <a:schemeClr val="bg1"/>
              </a:solidFill>
              <a:latin typeface="微软雅黑"/>
              <a:ea typeface="微软雅黑"/>
            </a:endParaRPr>
          </a:p>
          <a:p>
            <a:pPr defTabSz="457200"/>
            <a:r>
              <a:rPr lang="en-US" altLang="zh-CN" sz="4800" b="1" spc="50" dirty="0">
                <a:solidFill>
                  <a:schemeClr val="bg1"/>
                </a:solidFill>
                <a:latin typeface="微软雅黑"/>
                <a:ea typeface="微软雅黑"/>
              </a:rPr>
              <a:t>   </a:t>
            </a:r>
            <a:r>
              <a:rPr lang="zh-CN" altLang="en-US" sz="4800" b="1" spc="50" dirty="0">
                <a:solidFill>
                  <a:schemeClr val="bg1"/>
                </a:solidFill>
                <a:latin typeface="微软雅黑"/>
                <a:ea typeface="微软雅黑"/>
              </a:rPr>
              <a:t>内  容</a:t>
            </a:r>
          </a:p>
        </p:txBody>
      </p:sp>
      <p:sp>
        <p:nvSpPr>
          <p:cNvPr id="20" name="Text Box 8">
            <a:hlinkClick r:id="" action="ppaction://noaction"/>
            <a:extLst>
              <a:ext uri="{FF2B5EF4-FFF2-40B4-BE49-F238E27FC236}">
                <a16:creationId xmlns:a16="http://schemas.microsoft.com/office/drawing/2014/main" id="{58FD29C5-99E7-4390-86B5-D046C96BC0EF}"/>
              </a:ext>
            </a:extLst>
          </p:cNvPr>
          <p:cNvSpPr txBox="1">
            <a:spLocks noChangeArrowheads="1"/>
          </p:cNvSpPr>
          <p:nvPr/>
        </p:nvSpPr>
        <p:spPr bwMode="auto">
          <a:xfrm>
            <a:off x="4861547" y="5564930"/>
            <a:ext cx="612140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zh-CN" altLang="en-US" sz="2400" kern="0" spc="50" dirty="0">
                <a:solidFill>
                  <a:srgbClr val="FF0000"/>
                </a:solidFill>
                <a:latin typeface="微软雅黑" panose="020B0503020204020204" pitchFamily="34" charset="-122"/>
                <a:ea typeface="微软雅黑" panose="020B0503020204020204" pitchFamily="34" charset="-122"/>
              </a:rPr>
              <a:t>第八节 分子轨道和共振（额外）</a:t>
            </a:r>
          </a:p>
        </p:txBody>
      </p:sp>
      <p:sp>
        <p:nvSpPr>
          <p:cNvPr id="22" name="Text Box 8">
            <a:hlinkClick r:id="" action="ppaction://noaction"/>
            <a:extLst>
              <a:ext uri="{FF2B5EF4-FFF2-40B4-BE49-F238E27FC236}">
                <a16:creationId xmlns:a16="http://schemas.microsoft.com/office/drawing/2014/main" id="{A30E9196-320D-48D2-A04E-52F092D9C922}"/>
              </a:ext>
            </a:extLst>
          </p:cNvPr>
          <p:cNvSpPr txBox="1">
            <a:spLocks noChangeArrowheads="1"/>
          </p:cNvSpPr>
          <p:nvPr/>
        </p:nvSpPr>
        <p:spPr bwMode="auto">
          <a:xfrm>
            <a:off x="4562215" y="4844933"/>
            <a:ext cx="61214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spcBef>
                <a:spcPct val="50000"/>
              </a:spcBef>
            </a:pPr>
            <a:r>
              <a:rPr lang="zh-CN" altLang="en-US" sz="3000" kern="0" spc="50" dirty="0">
                <a:solidFill>
                  <a:srgbClr val="003B6A"/>
                </a:solidFill>
                <a:latin typeface="微软雅黑" panose="020B0503020204020204" pitchFamily="34" charset="-122"/>
                <a:ea typeface="微软雅黑" panose="020B0503020204020204" pitchFamily="34" charset="-122"/>
              </a:rPr>
              <a:t>第七节 共价键的断裂和反应类型 </a:t>
            </a:r>
          </a:p>
        </p:txBody>
      </p:sp>
      <p:sp>
        <p:nvSpPr>
          <p:cNvPr id="23" name="Text Box 8">
            <a:hlinkClick r:id="" action="ppaction://noaction"/>
            <a:extLst>
              <a:ext uri="{FF2B5EF4-FFF2-40B4-BE49-F238E27FC236}">
                <a16:creationId xmlns:a16="http://schemas.microsoft.com/office/drawing/2014/main" id="{25C7FA4B-FF1F-48BB-804F-C2A1AE17871F}"/>
              </a:ext>
            </a:extLst>
          </p:cNvPr>
          <p:cNvSpPr txBox="1">
            <a:spLocks noChangeArrowheads="1"/>
          </p:cNvSpPr>
          <p:nvPr/>
        </p:nvSpPr>
        <p:spPr bwMode="auto">
          <a:xfrm>
            <a:off x="5125768" y="6084724"/>
            <a:ext cx="650185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90000"/>
              </a:lnSpc>
              <a:spcBef>
                <a:spcPct val="50000"/>
              </a:spcBef>
            </a:pPr>
            <a:r>
              <a:rPr lang="zh-CN" altLang="en-US" sz="2400" kern="0" spc="50" dirty="0">
                <a:solidFill>
                  <a:srgbClr val="FF0000"/>
                </a:solidFill>
                <a:latin typeface="微软雅黑" panose="020B0503020204020204" pitchFamily="34" charset="-122"/>
                <a:ea typeface="微软雅黑" panose="020B0503020204020204" pitchFamily="34" charset="-122"/>
              </a:rPr>
              <a:t>第九节 分子的极性和分子间的作用力（额外） </a:t>
            </a:r>
          </a:p>
        </p:txBody>
      </p:sp>
    </p:spTree>
    <p:extLst>
      <p:ext uri="{BB962C8B-B14F-4D97-AF65-F5344CB8AC3E}">
        <p14:creationId xmlns:p14="http://schemas.microsoft.com/office/powerpoint/2010/main" val="19745513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（第一节 ：有机化学和有机化合物）</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14" name="灯片编号占位符 3">
            <a:extLst>
              <a:ext uri="{FF2B5EF4-FFF2-40B4-BE49-F238E27FC236}">
                <a16:creationId xmlns:a16="http://schemas.microsoft.com/office/drawing/2014/main" id="{C33B8696-A79D-4F0C-A950-77F108754EF9}"/>
              </a:ext>
            </a:extLst>
          </p:cNvPr>
          <p:cNvSpPr>
            <a:spLocks noGrp="1"/>
          </p:cNvSpPr>
          <p:nvPr>
            <p:ph type="sldNum" sz="quarter" idx="12"/>
          </p:nvPr>
        </p:nvSpPr>
        <p:spPr>
          <a:xfrm>
            <a:off x="11676431" y="6497320"/>
            <a:ext cx="515569" cy="360680"/>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17</a:t>
            </a:fld>
            <a:endParaRPr lang="en-US" altLang="zh-CN" b="1" dirty="0">
              <a:latin typeface="微软雅黑" panose="020B0503020204020204" pitchFamily="34" charset="-122"/>
              <a:ea typeface="微软雅黑" panose="020B0503020204020204" pitchFamily="34" charset="-122"/>
            </a:endParaRPr>
          </a:p>
        </p:txBody>
      </p:sp>
      <p:pic>
        <p:nvPicPr>
          <p:cNvPr id="3" name="图片 2" descr="几只小狗在草地上&#10;&#10;描述已自动生成">
            <a:extLst>
              <a:ext uri="{FF2B5EF4-FFF2-40B4-BE49-F238E27FC236}">
                <a16:creationId xmlns:a16="http://schemas.microsoft.com/office/drawing/2014/main" id="{9D2F5A87-B6D2-4A3C-A492-E38771343A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4483" y="1816051"/>
            <a:ext cx="2520000" cy="1677873"/>
          </a:xfrm>
          <a:prstGeom prst="rect">
            <a:avLst/>
          </a:prstGeom>
        </p:spPr>
      </p:pic>
      <p:pic>
        <p:nvPicPr>
          <p:cNvPr id="1026" name="Picture 2">
            <a:extLst>
              <a:ext uri="{FF2B5EF4-FFF2-40B4-BE49-F238E27FC236}">
                <a16:creationId xmlns:a16="http://schemas.microsoft.com/office/drawing/2014/main" id="{6CB5C757-6B00-40E2-801F-174B0B7564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5082" y="1816051"/>
            <a:ext cx="2520000" cy="1677873"/>
          </a:xfrm>
          <a:prstGeom prst="rect">
            <a:avLst/>
          </a:prstGeom>
          <a:noFill/>
          <a:extLst>
            <a:ext uri="{909E8E84-426E-40DD-AFC4-6F175D3DCCD1}">
              <a14:hiddenFill xmlns:a14="http://schemas.microsoft.com/office/drawing/2010/main">
                <a:solidFill>
                  <a:srgbClr val="FFFFFF"/>
                </a:solidFill>
              </a14:hiddenFill>
            </a:ext>
          </a:extLst>
        </p:spPr>
      </p:pic>
      <p:sp>
        <p:nvSpPr>
          <p:cNvPr id="19" name="左右箭头标注 4">
            <a:extLst>
              <a:ext uri="{FF2B5EF4-FFF2-40B4-BE49-F238E27FC236}">
                <a16:creationId xmlns:a16="http://schemas.microsoft.com/office/drawing/2014/main" id="{C8A9D473-3AA2-4B72-AE6B-A4D2E84A10B0}"/>
              </a:ext>
            </a:extLst>
          </p:cNvPr>
          <p:cNvSpPr/>
          <p:nvPr/>
        </p:nvSpPr>
        <p:spPr bwMode="auto">
          <a:xfrm>
            <a:off x="4891211" y="2238072"/>
            <a:ext cx="2527224" cy="876452"/>
          </a:xfrm>
          <a:prstGeom prst="leftRightArrowCallout">
            <a:avLst/>
          </a:prstGeom>
          <a:solidFill>
            <a:schemeClr val="accent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en-US" sz="2600" b="1" dirty="0"/>
              <a:t>有机体</a:t>
            </a:r>
          </a:p>
        </p:txBody>
      </p:sp>
      <p:sp>
        <p:nvSpPr>
          <p:cNvPr id="20" name="Rectangle 11">
            <a:extLst>
              <a:ext uri="{FF2B5EF4-FFF2-40B4-BE49-F238E27FC236}">
                <a16:creationId xmlns:a16="http://schemas.microsoft.com/office/drawing/2014/main" id="{2F0F15EE-C18E-4FD9-AFA3-EF817E2652FB}"/>
              </a:ext>
            </a:extLst>
          </p:cNvPr>
          <p:cNvSpPr>
            <a:spLocks noChangeArrowheads="1"/>
          </p:cNvSpPr>
          <p:nvPr/>
        </p:nvSpPr>
        <p:spPr bwMode="auto">
          <a:xfrm>
            <a:off x="3330622" y="3607106"/>
            <a:ext cx="616232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kumimoji="1" lang="zh-CN" altLang="en-US" sz="2600" b="0" dirty="0">
                <a:latin typeface="微软雅黑" panose="020B0503020204020204" pitchFamily="34" charset="-122"/>
                <a:ea typeface="微软雅黑" panose="020B0503020204020204" pitchFamily="34" charset="-122"/>
              </a:rPr>
              <a:t>最初的有机化合物认为来源于动植物机体</a:t>
            </a:r>
          </a:p>
        </p:txBody>
      </p:sp>
      <p:sp>
        <p:nvSpPr>
          <p:cNvPr id="21" name="Text Box 8">
            <a:extLst>
              <a:ext uri="{FF2B5EF4-FFF2-40B4-BE49-F238E27FC236}">
                <a16:creationId xmlns:a16="http://schemas.microsoft.com/office/drawing/2014/main" id="{DBA0AB4C-6F77-4268-AFAD-D734CB9DDCFA}"/>
              </a:ext>
            </a:extLst>
          </p:cNvPr>
          <p:cNvSpPr txBox="1">
            <a:spLocks noChangeArrowheads="1"/>
          </p:cNvSpPr>
          <p:nvPr/>
        </p:nvSpPr>
        <p:spPr bwMode="auto">
          <a:xfrm>
            <a:off x="1327222" y="4260682"/>
            <a:ext cx="4006801" cy="523220"/>
          </a:xfrm>
          <a:prstGeom prst="rect">
            <a:avLst/>
          </a:prstGeom>
          <a:solidFill>
            <a:schemeClr val="accent4">
              <a:lumMod val="40000"/>
              <a:lumOff val="60000"/>
            </a:schemeClr>
          </a:solidFill>
          <a:ln>
            <a:noFill/>
          </a:ln>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defRPr/>
            </a:pPr>
            <a:r>
              <a:rPr kumimoji="1" lang="zh-CN" altLang="en-US" b="0" dirty="0">
                <a:solidFill>
                  <a:srgbClr val="C00000"/>
                </a:solidFill>
                <a:latin typeface="微软雅黑" panose="020B0503020204020204" pitchFamily="34" charset="-122"/>
                <a:ea typeface="微软雅黑" panose="020B0503020204020204" pitchFamily="34" charset="-122"/>
              </a:rPr>
              <a:t>生命论</a:t>
            </a:r>
            <a:r>
              <a:rPr kumimoji="1" lang="en-US" altLang="zh-CN" b="0" dirty="0">
                <a:solidFill>
                  <a:srgbClr val="C00000"/>
                </a:solidFill>
                <a:latin typeface="微软雅黑" panose="020B0503020204020204" pitchFamily="34" charset="-122"/>
                <a:ea typeface="微软雅黑" panose="020B0503020204020204" pitchFamily="34" charset="-122"/>
              </a:rPr>
              <a:t>(Vitalism)</a:t>
            </a:r>
            <a:r>
              <a:rPr kumimoji="1" lang="zh-CN" altLang="en-US" b="0" dirty="0">
                <a:solidFill>
                  <a:srgbClr val="C00000"/>
                </a:solidFill>
                <a:latin typeface="微软雅黑" panose="020B0503020204020204" pitchFamily="34" charset="-122"/>
                <a:ea typeface="微软雅黑" panose="020B0503020204020204" pitchFamily="34" charset="-122"/>
              </a:rPr>
              <a:t>学说</a:t>
            </a:r>
            <a:r>
              <a:rPr kumimoji="1" lang="en-US" altLang="zh-CN" b="0" dirty="0">
                <a:solidFill>
                  <a:srgbClr val="C00000"/>
                </a:solidFill>
                <a:latin typeface="微软雅黑" panose="020B0503020204020204" pitchFamily="34" charset="-122"/>
                <a:ea typeface="微软雅黑" panose="020B0503020204020204" pitchFamily="34" charset="-122"/>
              </a:rPr>
              <a:t>:</a:t>
            </a:r>
          </a:p>
        </p:txBody>
      </p:sp>
      <p:sp>
        <p:nvSpPr>
          <p:cNvPr id="22" name="Rectangle 10">
            <a:extLst>
              <a:ext uri="{FF2B5EF4-FFF2-40B4-BE49-F238E27FC236}">
                <a16:creationId xmlns:a16="http://schemas.microsoft.com/office/drawing/2014/main" id="{92430FF9-7CAD-446D-A653-C6295815E3C7}"/>
              </a:ext>
            </a:extLst>
          </p:cNvPr>
          <p:cNvSpPr>
            <a:spLocks noChangeArrowheads="1"/>
          </p:cNvSpPr>
          <p:nvPr/>
        </p:nvSpPr>
        <p:spPr bwMode="auto">
          <a:xfrm>
            <a:off x="1469193" y="4925688"/>
            <a:ext cx="2360613" cy="110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defRPr/>
            </a:pPr>
            <a:r>
              <a:rPr kumimoji="1" lang="zh-CN" altLang="en-US" sz="3200" b="0" dirty="0">
                <a:solidFill>
                  <a:srgbClr val="000000"/>
                </a:solidFill>
                <a:latin typeface="微软雅黑" panose="020B0503020204020204" pitchFamily="34" charset="-122"/>
                <a:ea typeface="微软雅黑" panose="020B0503020204020204" pitchFamily="34" charset="-122"/>
              </a:rPr>
              <a:t>动物体物质</a:t>
            </a:r>
          </a:p>
          <a:p>
            <a:pPr eaLnBrk="1" hangingPunct="1">
              <a:lnSpc>
                <a:spcPct val="50000"/>
              </a:lnSpc>
              <a:spcBef>
                <a:spcPct val="50000"/>
              </a:spcBef>
              <a:defRPr/>
            </a:pPr>
            <a:r>
              <a:rPr kumimoji="1" lang="zh-CN" altLang="en-US" sz="3200" b="0" dirty="0">
                <a:solidFill>
                  <a:srgbClr val="000000"/>
                </a:solidFill>
                <a:latin typeface="微软雅黑" panose="020B0503020204020204" pitchFamily="34" charset="-122"/>
                <a:ea typeface="微软雅黑" panose="020B0503020204020204" pitchFamily="34" charset="-122"/>
              </a:rPr>
              <a:t>植物体物质</a:t>
            </a:r>
          </a:p>
        </p:txBody>
      </p:sp>
      <p:sp>
        <p:nvSpPr>
          <p:cNvPr id="23" name="Rectangle 11">
            <a:extLst>
              <a:ext uri="{FF2B5EF4-FFF2-40B4-BE49-F238E27FC236}">
                <a16:creationId xmlns:a16="http://schemas.microsoft.com/office/drawing/2014/main" id="{2958E150-678B-47B8-ADFD-011523E629F3}"/>
              </a:ext>
            </a:extLst>
          </p:cNvPr>
          <p:cNvSpPr>
            <a:spLocks noChangeArrowheads="1"/>
          </p:cNvSpPr>
          <p:nvPr/>
        </p:nvSpPr>
        <p:spPr bwMode="auto">
          <a:xfrm>
            <a:off x="1469193" y="6223954"/>
            <a:ext cx="234632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defRPr/>
            </a:pPr>
            <a:r>
              <a:rPr kumimoji="1" lang="zh-CN" altLang="en-US" sz="3200" b="0" dirty="0">
                <a:solidFill>
                  <a:srgbClr val="000000"/>
                </a:solidFill>
                <a:latin typeface="微软雅黑" panose="020B0503020204020204" pitchFamily="34" charset="-122"/>
                <a:ea typeface="微软雅黑" panose="020B0503020204020204" pitchFamily="34" charset="-122"/>
              </a:rPr>
              <a:t>矿物中物质 </a:t>
            </a:r>
          </a:p>
        </p:txBody>
      </p:sp>
      <p:sp>
        <p:nvSpPr>
          <p:cNvPr id="44" name="右大括号 43">
            <a:extLst>
              <a:ext uri="{FF2B5EF4-FFF2-40B4-BE49-F238E27FC236}">
                <a16:creationId xmlns:a16="http://schemas.microsoft.com/office/drawing/2014/main" id="{F72FE058-B705-4D09-ABBB-E0707819C02D}"/>
              </a:ext>
            </a:extLst>
          </p:cNvPr>
          <p:cNvSpPr/>
          <p:nvPr/>
        </p:nvSpPr>
        <p:spPr>
          <a:xfrm>
            <a:off x="3771464" y="5033651"/>
            <a:ext cx="273934" cy="890909"/>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Rectangle 11">
            <a:extLst>
              <a:ext uri="{FF2B5EF4-FFF2-40B4-BE49-F238E27FC236}">
                <a16:creationId xmlns:a16="http://schemas.microsoft.com/office/drawing/2014/main" id="{1EDC3E49-F640-4959-A8F4-2ED7493D8197}"/>
              </a:ext>
            </a:extLst>
          </p:cNvPr>
          <p:cNvSpPr>
            <a:spLocks noChangeArrowheads="1"/>
          </p:cNvSpPr>
          <p:nvPr/>
        </p:nvSpPr>
        <p:spPr bwMode="auto">
          <a:xfrm>
            <a:off x="4195690" y="5186717"/>
            <a:ext cx="73105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defRPr/>
            </a:pPr>
            <a:r>
              <a:rPr kumimoji="1" lang="zh-CN" altLang="en-US" sz="3200" b="0" dirty="0">
                <a:solidFill>
                  <a:srgbClr val="0000FF"/>
                </a:solidFill>
                <a:latin typeface="微软雅黑" panose="020B0503020204020204" pitchFamily="34" charset="-122"/>
                <a:ea typeface="微软雅黑" panose="020B0503020204020204" pitchFamily="34" charset="-122"/>
              </a:rPr>
              <a:t>有机化合物（</a:t>
            </a:r>
            <a:r>
              <a:rPr kumimoji="1" lang="en-US" altLang="zh-CN" sz="3200" b="0" dirty="0">
                <a:solidFill>
                  <a:srgbClr val="0000FF"/>
                </a:solidFill>
                <a:latin typeface="微软雅黑" panose="020B0503020204020204" pitchFamily="34" charset="-122"/>
                <a:ea typeface="微软雅黑" panose="020B0503020204020204" pitchFamily="34" charset="-122"/>
              </a:rPr>
              <a:t>Organic compounds</a:t>
            </a:r>
            <a:r>
              <a:rPr kumimoji="1" lang="zh-CN" altLang="en-US" sz="3200" b="0" dirty="0">
                <a:solidFill>
                  <a:srgbClr val="0000FF"/>
                </a:solidFill>
                <a:latin typeface="微软雅黑" panose="020B0503020204020204" pitchFamily="34" charset="-122"/>
                <a:ea typeface="微软雅黑" panose="020B0503020204020204" pitchFamily="34" charset="-122"/>
              </a:rPr>
              <a:t>）</a:t>
            </a:r>
          </a:p>
        </p:txBody>
      </p:sp>
      <p:sp>
        <p:nvSpPr>
          <p:cNvPr id="49" name="Rectangle 11">
            <a:extLst>
              <a:ext uri="{FF2B5EF4-FFF2-40B4-BE49-F238E27FC236}">
                <a16:creationId xmlns:a16="http://schemas.microsoft.com/office/drawing/2014/main" id="{728511E8-9201-42B1-8D2D-A83E3DB5BB9B}"/>
              </a:ext>
            </a:extLst>
          </p:cNvPr>
          <p:cNvSpPr>
            <a:spLocks noChangeArrowheads="1"/>
          </p:cNvSpPr>
          <p:nvPr/>
        </p:nvSpPr>
        <p:spPr bwMode="auto">
          <a:xfrm>
            <a:off x="4234689" y="6219816"/>
            <a:ext cx="74417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defRPr/>
            </a:pPr>
            <a:r>
              <a:rPr kumimoji="1" lang="zh-CN" altLang="en-US" sz="3200" b="0" dirty="0">
                <a:solidFill>
                  <a:srgbClr val="0000FF"/>
                </a:solidFill>
                <a:latin typeface="微软雅黑" panose="020B0503020204020204" pitchFamily="34" charset="-122"/>
                <a:ea typeface="微软雅黑" panose="020B0503020204020204" pitchFamily="34" charset="-122"/>
              </a:rPr>
              <a:t>无机化合物（</a:t>
            </a:r>
            <a:r>
              <a:rPr kumimoji="1" lang="en-US" altLang="zh-CN" sz="3200" b="0" dirty="0">
                <a:solidFill>
                  <a:srgbClr val="0000FF"/>
                </a:solidFill>
                <a:latin typeface="微软雅黑" panose="020B0503020204020204" pitchFamily="34" charset="-122"/>
                <a:ea typeface="微软雅黑" panose="020B0503020204020204" pitchFamily="34" charset="-122"/>
              </a:rPr>
              <a:t>Inorganic compound</a:t>
            </a:r>
            <a:r>
              <a:rPr kumimoji="1" lang="zh-CN" altLang="en-US" sz="3200" b="0" dirty="0">
                <a:solidFill>
                  <a:srgbClr val="0000FF"/>
                </a:solidFill>
                <a:latin typeface="微软雅黑" panose="020B0503020204020204" pitchFamily="34" charset="-122"/>
                <a:ea typeface="微软雅黑" panose="020B0503020204020204" pitchFamily="34" charset="-122"/>
              </a:rPr>
              <a:t>）</a:t>
            </a:r>
          </a:p>
        </p:txBody>
      </p:sp>
      <p:sp>
        <p:nvSpPr>
          <p:cNvPr id="51" name="右大括号 50">
            <a:extLst>
              <a:ext uri="{FF2B5EF4-FFF2-40B4-BE49-F238E27FC236}">
                <a16:creationId xmlns:a16="http://schemas.microsoft.com/office/drawing/2014/main" id="{2E0ACD06-8E19-4E16-8177-3F468455EDD3}"/>
              </a:ext>
            </a:extLst>
          </p:cNvPr>
          <p:cNvSpPr/>
          <p:nvPr/>
        </p:nvSpPr>
        <p:spPr>
          <a:xfrm>
            <a:off x="3771464" y="6246826"/>
            <a:ext cx="273934" cy="53075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38F210A1-94F7-4ED7-ABCC-95A4A457665B}"/>
              </a:ext>
            </a:extLst>
          </p:cNvPr>
          <p:cNvSpPr txBox="1"/>
          <p:nvPr/>
        </p:nvSpPr>
        <p:spPr>
          <a:xfrm>
            <a:off x="3203775" y="979854"/>
            <a:ext cx="5784449" cy="553998"/>
          </a:xfrm>
          <a:prstGeom prst="rect">
            <a:avLst/>
          </a:prstGeom>
          <a:noFill/>
        </p:spPr>
        <p:txBody>
          <a:bodyPr wrap="square">
            <a:spAutoFit/>
          </a:bodyPr>
          <a:lstStyle/>
          <a:p>
            <a:r>
              <a:rPr lang="zh-CN" altLang="en-US" sz="3000" b="1" dirty="0">
                <a:latin typeface="微软雅黑" panose="020B0503020204020204" pitchFamily="34" charset="-122"/>
                <a:ea typeface="微软雅黑" panose="020B0503020204020204" pitchFamily="34" charset="-122"/>
              </a:rPr>
              <a:t>第一节 ：有机化学和有机化合物</a:t>
            </a:r>
            <a:endParaRPr lang="zh-CN" altLang="en-US" sz="3000" b="1" dirty="0"/>
          </a:p>
        </p:txBody>
      </p:sp>
    </p:spTree>
    <p:extLst>
      <p:ext uri="{BB962C8B-B14F-4D97-AF65-F5344CB8AC3E}">
        <p14:creationId xmlns:p14="http://schemas.microsoft.com/office/powerpoint/2010/main" val="4005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anim calcmode="lin" valueType="num">
                                      <p:cBhvr>
                                        <p:cTn id="8" dur="500" fill="hold"/>
                                        <p:tgtEl>
                                          <p:spTgt spid="19"/>
                                        </p:tgtEl>
                                        <p:attrNameLst>
                                          <p:attrName>ppt_x</p:attrName>
                                        </p:attrNameLst>
                                      </p:cBhvr>
                                      <p:tavLst>
                                        <p:tav tm="0">
                                          <p:val>
                                            <p:strVal val="#ppt_x"/>
                                          </p:val>
                                        </p:tav>
                                        <p:tav tm="100000">
                                          <p:val>
                                            <p:strVal val="#ppt_x"/>
                                          </p:val>
                                        </p:tav>
                                      </p:tavLst>
                                    </p:anim>
                                    <p:anim calcmode="lin" valueType="num">
                                      <p:cBhvr>
                                        <p:cTn id="9" dur="500" fill="hold"/>
                                        <p:tgtEl>
                                          <p:spTgt spid="1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9" presetClass="entr" presetSubtype="0" decel="10000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1000" fill="hold"/>
                                        <p:tgtEl>
                                          <p:spTgt spid="20"/>
                                        </p:tgtEl>
                                        <p:attrNameLst>
                                          <p:attrName>ppt_w</p:attrName>
                                        </p:attrNameLst>
                                      </p:cBhvr>
                                      <p:tavLst>
                                        <p:tav tm="0">
                                          <p:val>
                                            <p:fltVal val="0"/>
                                          </p:val>
                                        </p:tav>
                                        <p:tav tm="100000">
                                          <p:val>
                                            <p:strVal val="#ppt_w"/>
                                          </p:val>
                                        </p:tav>
                                      </p:tavLst>
                                    </p:anim>
                                    <p:anim calcmode="lin" valueType="num">
                                      <p:cBhvr>
                                        <p:cTn id="14" dur="1000" fill="hold"/>
                                        <p:tgtEl>
                                          <p:spTgt spid="20"/>
                                        </p:tgtEl>
                                        <p:attrNameLst>
                                          <p:attrName>ppt_h</p:attrName>
                                        </p:attrNameLst>
                                      </p:cBhvr>
                                      <p:tavLst>
                                        <p:tav tm="0">
                                          <p:val>
                                            <p:fltVal val="0"/>
                                          </p:val>
                                        </p:tav>
                                        <p:tav tm="100000">
                                          <p:val>
                                            <p:strVal val="#ppt_h"/>
                                          </p:val>
                                        </p:tav>
                                      </p:tavLst>
                                    </p:anim>
                                    <p:anim calcmode="lin" valueType="num">
                                      <p:cBhvr>
                                        <p:cTn id="15" dur="1000" fill="hold"/>
                                        <p:tgtEl>
                                          <p:spTgt spid="20"/>
                                        </p:tgtEl>
                                        <p:attrNameLst>
                                          <p:attrName>style.rotation</p:attrName>
                                        </p:attrNameLst>
                                      </p:cBhvr>
                                      <p:tavLst>
                                        <p:tav tm="0">
                                          <p:val>
                                            <p:fltVal val="360"/>
                                          </p:val>
                                        </p:tav>
                                        <p:tav tm="100000">
                                          <p:val>
                                            <p:fltVal val="0"/>
                                          </p:val>
                                        </p:tav>
                                      </p:tavLst>
                                    </p:anim>
                                    <p:animEffect transition="in" filter="fade">
                                      <p:cBhvr>
                                        <p:cTn id="16" dur="10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fill="hold"/>
                                        <p:tgtEl>
                                          <p:spTgt spid="44"/>
                                        </p:tgtEl>
                                        <p:attrNameLst>
                                          <p:attrName>ppt_x</p:attrName>
                                        </p:attrNameLst>
                                      </p:cBhvr>
                                      <p:tavLst>
                                        <p:tav tm="0">
                                          <p:val>
                                            <p:strVal val="#ppt_x"/>
                                          </p:val>
                                        </p:tav>
                                        <p:tav tm="100000">
                                          <p:val>
                                            <p:strVal val="#ppt_x"/>
                                          </p:val>
                                        </p:tav>
                                      </p:tavLst>
                                    </p:anim>
                                    <p:anim calcmode="lin" valueType="num">
                                      <p:cBhvr additive="base">
                                        <p:cTn id="30" dur="500" fill="hold"/>
                                        <p:tgtEl>
                                          <p:spTgt spid="4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 calcmode="lin" valueType="num">
                                      <p:cBhvr additive="base">
                                        <p:cTn id="33" dur="500" fill="hold"/>
                                        <p:tgtEl>
                                          <p:spTgt spid="48"/>
                                        </p:tgtEl>
                                        <p:attrNameLst>
                                          <p:attrName>ppt_x</p:attrName>
                                        </p:attrNameLst>
                                      </p:cBhvr>
                                      <p:tavLst>
                                        <p:tav tm="0">
                                          <p:val>
                                            <p:strVal val="#ppt_x"/>
                                          </p:val>
                                        </p:tav>
                                        <p:tav tm="100000">
                                          <p:val>
                                            <p:strVal val="#ppt_x"/>
                                          </p:val>
                                        </p:tav>
                                      </p:tavLst>
                                    </p:anim>
                                    <p:anim calcmode="lin" valueType="num">
                                      <p:cBhvr additive="base">
                                        <p:cTn id="34"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ppt_x"/>
                                          </p:val>
                                        </p:tav>
                                        <p:tav tm="100000">
                                          <p:val>
                                            <p:strVal val="#ppt_x"/>
                                          </p:val>
                                        </p:tav>
                                      </p:tavLst>
                                    </p:anim>
                                    <p:anim calcmode="lin" valueType="num">
                                      <p:cBhvr additive="base">
                                        <p:cTn id="4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21" grpId="0" animBg="1"/>
      <p:bldP spid="22" grpId="0"/>
      <p:bldP spid="23" grpId="0"/>
      <p:bldP spid="44" grpId="0" animBg="1"/>
      <p:bldP spid="48" grpId="0"/>
      <p:bldP spid="49" grpId="0"/>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（第一节 ：有机化学和有机化合物）</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14" name="灯片编号占位符 3">
            <a:extLst>
              <a:ext uri="{FF2B5EF4-FFF2-40B4-BE49-F238E27FC236}">
                <a16:creationId xmlns:a16="http://schemas.microsoft.com/office/drawing/2014/main" id="{C33B8696-A79D-4F0C-A950-77F108754EF9}"/>
              </a:ext>
            </a:extLst>
          </p:cNvPr>
          <p:cNvSpPr>
            <a:spLocks noGrp="1"/>
          </p:cNvSpPr>
          <p:nvPr>
            <p:ph type="sldNum" sz="quarter" idx="12"/>
          </p:nvPr>
        </p:nvSpPr>
        <p:spPr>
          <a:xfrm>
            <a:off x="11755121" y="6497320"/>
            <a:ext cx="436880" cy="360680"/>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18</a:t>
            </a:fld>
            <a:endParaRPr lang="en-US" altLang="zh-CN" b="1" dirty="0">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E9039F2A-5AF8-44CE-BAB4-1FD53D79BFC0}"/>
              </a:ext>
            </a:extLst>
          </p:cNvPr>
          <p:cNvPicPr>
            <a:picLocks noChangeAspect="1"/>
          </p:cNvPicPr>
          <p:nvPr/>
        </p:nvPicPr>
        <p:blipFill>
          <a:blip r:embed="rId5"/>
          <a:stretch>
            <a:fillRect/>
          </a:stretch>
        </p:blipFill>
        <p:spPr>
          <a:xfrm>
            <a:off x="807402" y="2539782"/>
            <a:ext cx="1827207" cy="2374181"/>
          </a:xfrm>
          <a:prstGeom prst="rect">
            <a:avLst/>
          </a:prstGeom>
        </p:spPr>
      </p:pic>
      <p:graphicFrame>
        <p:nvGraphicFramePr>
          <p:cNvPr id="28" name="Object 72">
            <a:extLst>
              <a:ext uri="{FF2B5EF4-FFF2-40B4-BE49-F238E27FC236}">
                <a16:creationId xmlns:a16="http://schemas.microsoft.com/office/drawing/2014/main" id="{1DD0AEFC-39A9-4E1D-86B9-B545CD3E7B1A}"/>
              </a:ext>
            </a:extLst>
          </p:cNvPr>
          <p:cNvGraphicFramePr>
            <a:graphicFrameLocks noChangeAspect="1"/>
          </p:cNvGraphicFramePr>
          <p:nvPr>
            <p:extLst>
              <p:ext uri="{D42A27DB-BD31-4B8C-83A1-F6EECF244321}">
                <p14:modId xmlns:p14="http://schemas.microsoft.com/office/powerpoint/2010/main" val="4233072219"/>
              </p:ext>
            </p:extLst>
          </p:nvPr>
        </p:nvGraphicFramePr>
        <p:xfrm>
          <a:off x="3111500" y="2598738"/>
          <a:ext cx="5541963" cy="2559050"/>
        </p:xfrm>
        <a:graphic>
          <a:graphicData uri="http://schemas.openxmlformats.org/presentationml/2006/ole">
            <mc:AlternateContent xmlns:mc="http://schemas.openxmlformats.org/markup-compatibility/2006">
              <mc:Choice xmlns:v="urn:schemas-microsoft-com:vml" Requires="v">
                <p:oleObj spid="_x0000_s1027" name="CS ChemDraw Drawing" r:id="rId6" imgW="5265668" imgH="2360707" progId="ChemDraw.Document.6.0">
                  <p:embed/>
                </p:oleObj>
              </mc:Choice>
              <mc:Fallback>
                <p:oleObj name="CS ChemDraw Drawing" r:id="rId6" imgW="5265668" imgH="2360707" progId="ChemDraw.Document.6.0">
                  <p:embed/>
                  <p:pic>
                    <p:nvPicPr>
                      <p:cNvPr id="15" name="Object 72"/>
                      <p:cNvPicPr>
                        <a:picLocks noChangeAspect="1" noChangeArrowheads="1"/>
                      </p:cNvPicPr>
                      <p:nvPr/>
                    </p:nvPicPr>
                    <p:blipFill>
                      <a:blip r:embed="rId7"/>
                      <a:srcRect/>
                      <a:stretch>
                        <a:fillRect/>
                      </a:stretch>
                    </p:blipFill>
                    <p:spPr bwMode="auto">
                      <a:xfrm>
                        <a:off x="3111500" y="2598738"/>
                        <a:ext cx="5541963" cy="2559050"/>
                      </a:xfrm>
                      <a:prstGeom prst="rect">
                        <a:avLst/>
                      </a:prstGeom>
                      <a:noFill/>
                      <a:ln>
                        <a:noFill/>
                      </a:ln>
                      <a:effectLst/>
                    </p:spPr>
                  </p:pic>
                </p:oleObj>
              </mc:Fallback>
            </mc:AlternateContent>
          </a:graphicData>
        </a:graphic>
      </p:graphicFrame>
      <p:sp>
        <p:nvSpPr>
          <p:cNvPr id="29" name="矩形 28">
            <a:extLst>
              <a:ext uri="{FF2B5EF4-FFF2-40B4-BE49-F238E27FC236}">
                <a16:creationId xmlns:a16="http://schemas.microsoft.com/office/drawing/2014/main" id="{99C6299C-6ADE-4F51-BC96-199E8F6779BA}"/>
              </a:ext>
            </a:extLst>
          </p:cNvPr>
          <p:cNvSpPr/>
          <p:nvPr/>
        </p:nvSpPr>
        <p:spPr>
          <a:xfrm>
            <a:off x="420892" y="5274084"/>
            <a:ext cx="2600225" cy="707886"/>
          </a:xfrm>
          <a:prstGeom prst="rect">
            <a:avLst/>
          </a:prstGeom>
        </p:spPr>
        <p:txBody>
          <a:bodyPr wrap="square">
            <a:spAutoFit/>
          </a:bodyPr>
          <a:lstStyle/>
          <a:p>
            <a:r>
              <a:rPr lang="zh-CN" altLang="en-US" sz="2000" dirty="0">
                <a:latin typeface="微软雅黑" panose="020B0503020204020204" pitchFamily="34" charset="-122"/>
                <a:ea typeface="微软雅黑" panose="020B0503020204020204" pitchFamily="34" charset="-122"/>
              </a:rPr>
              <a:t>    弗里德里希</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维勒</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Friedrich Wohler</a:t>
            </a:r>
            <a:r>
              <a:rPr lang="zh-CN" altLang="en-US" sz="2000" dirty="0">
                <a:latin typeface="微软雅黑" panose="020B0503020204020204" pitchFamily="34" charset="-122"/>
                <a:ea typeface="微软雅黑" panose="020B0503020204020204" pitchFamily="34" charset="-122"/>
              </a:rPr>
              <a:t>）</a:t>
            </a:r>
          </a:p>
        </p:txBody>
      </p:sp>
      <p:sp>
        <p:nvSpPr>
          <p:cNvPr id="30" name="文本框 29">
            <a:extLst>
              <a:ext uri="{FF2B5EF4-FFF2-40B4-BE49-F238E27FC236}">
                <a16:creationId xmlns:a16="http://schemas.microsoft.com/office/drawing/2014/main" id="{81EF5B32-794D-4BA1-8B62-67DD0DEE5FD9}"/>
              </a:ext>
            </a:extLst>
          </p:cNvPr>
          <p:cNvSpPr txBox="1"/>
          <p:nvPr/>
        </p:nvSpPr>
        <p:spPr>
          <a:xfrm>
            <a:off x="807402" y="1021271"/>
            <a:ext cx="10490518" cy="1120371"/>
          </a:xfrm>
          <a:prstGeom prst="rect">
            <a:avLst/>
          </a:prstGeom>
          <a:noFill/>
        </p:spPr>
        <p:txBody>
          <a:bodyPr wrap="square">
            <a:spAutoFit/>
          </a:bodyPr>
          <a:lstStyle/>
          <a:p>
            <a:pPr>
              <a:lnSpc>
                <a:spcPct val="125000"/>
              </a:lnSpc>
            </a:pPr>
            <a:r>
              <a:rPr lang="en-US" altLang="zh-CN" sz="2800" b="0" i="0" dirty="0">
                <a:solidFill>
                  <a:srgbClr val="333333"/>
                </a:solidFill>
                <a:effectLst/>
                <a:latin typeface="微软雅黑" panose="020B0503020204020204" pitchFamily="34" charset="-122"/>
                <a:ea typeface="微软雅黑" panose="020B0503020204020204" pitchFamily="34" charset="-122"/>
              </a:rPr>
              <a:t>      1828</a:t>
            </a:r>
            <a:r>
              <a:rPr lang="zh-CN" altLang="en-US" sz="2800" b="0" i="0" dirty="0">
                <a:solidFill>
                  <a:srgbClr val="333333"/>
                </a:solidFill>
                <a:effectLst/>
                <a:latin typeface="微软雅黑" panose="020B0503020204020204" pitchFamily="34" charset="-122"/>
                <a:ea typeface="微软雅黑" panose="020B0503020204020204" pitchFamily="34" charset="-122"/>
              </a:rPr>
              <a:t>年</a:t>
            </a:r>
            <a:r>
              <a:rPr lang="en-US" altLang="zh-CN" sz="2800" b="0" i="0" dirty="0">
                <a:solidFill>
                  <a:srgbClr val="333333"/>
                </a:solidFill>
                <a:effectLst/>
                <a:latin typeface="微软雅黑" panose="020B0503020204020204" pitchFamily="34" charset="-122"/>
                <a:ea typeface="微软雅黑" panose="020B0503020204020204" pitchFamily="34" charset="-122"/>
              </a:rPr>
              <a:t>,</a:t>
            </a:r>
            <a:r>
              <a:rPr lang="zh-CN" altLang="en-US" sz="2800" b="0" i="0" dirty="0">
                <a:solidFill>
                  <a:srgbClr val="F73131"/>
                </a:solidFill>
                <a:effectLst/>
                <a:latin typeface="微软雅黑" panose="020B0503020204020204" pitchFamily="34" charset="-122"/>
                <a:ea typeface="微软雅黑" panose="020B0503020204020204" pitchFamily="34" charset="-122"/>
              </a:rPr>
              <a:t>德国化学家</a:t>
            </a:r>
            <a:r>
              <a:rPr lang="zh-CN" altLang="en-US" sz="2800" b="0" i="0" dirty="0">
                <a:solidFill>
                  <a:srgbClr val="333333"/>
                </a:solidFill>
                <a:effectLst/>
                <a:latin typeface="微软雅黑" panose="020B0503020204020204" pitchFamily="34" charset="-122"/>
                <a:ea typeface="微软雅黑" panose="020B0503020204020204" pitchFamily="34" charset="-122"/>
              </a:rPr>
              <a:t>弗里德里希 </a:t>
            </a:r>
            <a:r>
              <a:rPr lang="en-US" altLang="zh-CN" sz="2800" b="0" i="0" dirty="0">
                <a:solidFill>
                  <a:srgbClr val="333333"/>
                </a:solidFill>
                <a:effectLst/>
                <a:latin typeface="微软雅黑" panose="020B0503020204020204" pitchFamily="34" charset="-122"/>
                <a:ea typeface="微软雅黑" panose="020B0503020204020204" pitchFamily="34" charset="-122"/>
              </a:rPr>
              <a:t>· </a:t>
            </a:r>
            <a:r>
              <a:rPr lang="zh-CN" altLang="en-US" sz="2800" b="0" i="0" dirty="0">
                <a:solidFill>
                  <a:srgbClr val="333333"/>
                </a:solidFill>
                <a:effectLst/>
                <a:latin typeface="微软雅黑" panose="020B0503020204020204" pitchFamily="34" charset="-122"/>
                <a:ea typeface="微软雅黑" panose="020B0503020204020204" pitchFamily="34" charset="-122"/>
              </a:rPr>
              <a:t>维勒首次使用无机物质氰酸氨</a:t>
            </a:r>
            <a:r>
              <a:rPr lang="en-US" altLang="zh-CN" sz="2800" b="0" i="0" dirty="0">
                <a:solidFill>
                  <a:srgbClr val="333333"/>
                </a:solidFill>
                <a:effectLst/>
                <a:latin typeface="微软雅黑" panose="020B0503020204020204" pitchFamily="34" charset="-122"/>
                <a:ea typeface="微软雅黑" panose="020B0503020204020204" pitchFamily="34" charset="-122"/>
              </a:rPr>
              <a:t>(NH</a:t>
            </a:r>
            <a:r>
              <a:rPr lang="en-US" altLang="zh-CN" sz="2800" b="0" i="0" baseline="-25000" dirty="0">
                <a:solidFill>
                  <a:srgbClr val="333333"/>
                </a:solidFill>
                <a:effectLst/>
                <a:latin typeface="微软雅黑" panose="020B0503020204020204" pitchFamily="34" charset="-122"/>
                <a:ea typeface="微软雅黑" panose="020B0503020204020204" pitchFamily="34" charset="-122"/>
              </a:rPr>
              <a:t>4</a:t>
            </a:r>
            <a:r>
              <a:rPr lang="en-US" altLang="zh-CN" sz="2800" b="0" i="0" dirty="0">
                <a:solidFill>
                  <a:srgbClr val="333333"/>
                </a:solidFill>
                <a:effectLst/>
                <a:latin typeface="微软雅黑" panose="020B0503020204020204" pitchFamily="34" charset="-122"/>
                <a:ea typeface="微软雅黑" panose="020B0503020204020204" pitchFamily="34" charset="-122"/>
              </a:rPr>
              <a:t>CNO)</a:t>
            </a:r>
            <a:r>
              <a:rPr lang="zh-CN" altLang="en-US" sz="2800" b="0" i="0" dirty="0">
                <a:solidFill>
                  <a:srgbClr val="333333"/>
                </a:solidFill>
                <a:effectLst/>
                <a:latin typeface="微软雅黑" panose="020B0503020204020204" pitchFamily="34" charset="-122"/>
                <a:ea typeface="微软雅黑" panose="020B0503020204020204" pitchFamily="34" charset="-122"/>
              </a:rPr>
              <a:t>与氯化铵</a:t>
            </a:r>
            <a:r>
              <a:rPr lang="zh-CN" altLang="en-US" sz="2800" b="0" i="0" dirty="0">
                <a:solidFill>
                  <a:srgbClr val="FF0000"/>
                </a:solidFill>
                <a:effectLst/>
                <a:latin typeface="微软雅黑" panose="020B0503020204020204" pitchFamily="34" charset="-122"/>
                <a:ea typeface="微软雅黑" panose="020B0503020204020204" pitchFamily="34" charset="-122"/>
              </a:rPr>
              <a:t>人工合成了尿素（</a:t>
            </a:r>
            <a:r>
              <a:rPr lang="en-US" altLang="zh-CN" sz="2800" b="0" i="0" dirty="0">
                <a:solidFill>
                  <a:srgbClr val="FF0000"/>
                </a:solidFill>
                <a:effectLst/>
                <a:latin typeface="微软雅黑" panose="020B0503020204020204" pitchFamily="34" charset="-122"/>
                <a:ea typeface="微软雅黑" panose="020B0503020204020204" pitchFamily="34" charset="-122"/>
              </a:rPr>
              <a:t>Urea</a:t>
            </a:r>
            <a:r>
              <a:rPr lang="zh-CN" altLang="en-US" sz="2800" b="0" i="0" dirty="0">
                <a:solidFill>
                  <a:srgbClr val="FF0000"/>
                </a:solidFill>
                <a:effectLst/>
                <a:latin typeface="微软雅黑" panose="020B0503020204020204" pitchFamily="34" charset="-122"/>
                <a:ea typeface="微软雅黑" panose="020B0503020204020204" pitchFamily="34" charset="-122"/>
              </a:rPr>
              <a:t>）</a:t>
            </a:r>
            <a:r>
              <a:rPr lang="zh-CN" altLang="en-US" sz="2800" b="0" i="0" dirty="0">
                <a:solidFill>
                  <a:srgbClr val="F73131"/>
                </a:solidFill>
                <a:effectLst/>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pic>
        <p:nvPicPr>
          <p:cNvPr id="12" name="图片 11" descr="图示&#10;&#10;描述已自动生成">
            <a:extLst>
              <a:ext uri="{FF2B5EF4-FFF2-40B4-BE49-F238E27FC236}">
                <a16:creationId xmlns:a16="http://schemas.microsoft.com/office/drawing/2014/main" id="{95100AD5-2E05-4B6A-BABA-C28E345FA516}"/>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579041" y="5241535"/>
            <a:ext cx="1074014" cy="1522780"/>
          </a:xfrm>
          <a:prstGeom prst="rect">
            <a:avLst/>
          </a:prstGeom>
        </p:spPr>
      </p:pic>
      <p:pic>
        <p:nvPicPr>
          <p:cNvPr id="18" name="图片 17" descr="桌子上放着一些花&#10;&#10;中度可信度描述已自动生成">
            <a:extLst>
              <a:ext uri="{FF2B5EF4-FFF2-40B4-BE49-F238E27FC236}">
                <a16:creationId xmlns:a16="http://schemas.microsoft.com/office/drawing/2014/main" id="{BB91DD1A-34E5-4EA2-AAD1-F82BE0790E8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05055" y="5274084"/>
            <a:ext cx="1839457" cy="1457683"/>
          </a:xfrm>
          <a:prstGeom prst="rect">
            <a:avLst/>
          </a:prstGeom>
        </p:spPr>
      </p:pic>
      <p:sp>
        <p:nvSpPr>
          <p:cNvPr id="35" name="文本框 34">
            <a:extLst>
              <a:ext uri="{FF2B5EF4-FFF2-40B4-BE49-F238E27FC236}">
                <a16:creationId xmlns:a16="http://schemas.microsoft.com/office/drawing/2014/main" id="{500BFE68-53F4-44DD-B413-D650E36C4D3E}"/>
              </a:ext>
            </a:extLst>
          </p:cNvPr>
          <p:cNvSpPr txBox="1"/>
          <p:nvPr/>
        </p:nvSpPr>
        <p:spPr>
          <a:xfrm>
            <a:off x="9207269" y="2337959"/>
            <a:ext cx="2795167" cy="2936125"/>
          </a:xfrm>
          <a:prstGeom prst="rect">
            <a:avLst/>
          </a:prstGeom>
          <a:noFill/>
        </p:spPr>
        <p:txBody>
          <a:bodyPr wrap="square">
            <a:spAutoFit/>
          </a:bodyPr>
          <a:lstStyle>
            <a:defPPr>
              <a:defRPr lang="zh-CN"/>
            </a:defPPr>
            <a:lvl1pPr>
              <a:lnSpc>
                <a:spcPct val="200000"/>
              </a:lnSpc>
              <a:defRPr kumimoji="1">
                <a:latin typeface="微软雅黑" panose="020B0503020204020204" pitchFamily="34" charset="-122"/>
                <a:ea typeface="微软雅黑" panose="020B0503020204020204" pitchFamily="34" charset="-122"/>
              </a:defRPr>
            </a:lvl1pPr>
          </a:lstStyle>
          <a:p>
            <a:r>
              <a:rPr lang="zh-CN" altLang="en-US" sz="2400" dirty="0">
                <a:sym typeface="Wingdings 2" panose="05020102010507070707" pitchFamily="18" charset="2"/>
              </a:rPr>
              <a:t>打破生命起源</a:t>
            </a:r>
            <a:endParaRPr lang="en-US" altLang="zh-CN" sz="2400" dirty="0"/>
          </a:p>
          <a:p>
            <a:r>
              <a:rPr lang="zh-CN" altLang="zh-CN" sz="2400" dirty="0">
                <a:sym typeface="Wingdings 2" panose="05020102010507070707" pitchFamily="18" charset="2"/>
              </a:rPr>
              <a:t></a:t>
            </a:r>
            <a:r>
              <a:rPr lang="zh-CN" altLang="en-US" sz="2400" dirty="0">
                <a:sym typeface="Wingdings 2" panose="05020102010507070707" pitchFamily="18" charset="2"/>
              </a:rPr>
              <a:t>提升化学合成</a:t>
            </a:r>
            <a:endParaRPr lang="en-US" altLang="zh-CN" sz="2400" dirty="0">
              <a:sym typeface="Wingdings 2" panose="05020102010507070707" pitchFamily="18" charset="2"/>
            </a:endParaRPr>
          </a:p>
          <a:p>
            <a:r>
              <a:rPr lang="zh-CN" altLang="zh-CN" sz="2400" dirty="0">
                <a:sym typeface="Wingdings 2" panose="05020102010507070707" pitchFamily="18" charset="2"/>
              </a:rPr>
              <a:t></a:t>
            </a:r>
            <a:r>
              <a:rPr lang="zh-CN" altLang="en-US" sz="2400" dirty="0">
                <a:sym typeface="Wingdings 2" panose="05020102010507070707" pitchFamily="18" charset="2"/>
              </a:rPr>
              <a:t>催生化学工业</a:t>
            </a:r>
            <a:endParaRPr lang="en-US" altLang="zh-CN" sz="2400" dirty="0">
              <a:sym typeface="Wingdings 2" panose="05020102010507070707" pitchFamily="18" charset="2"/>
            </a:endParaRPr>
          </a:p>
          <a:p>
            <a:r>
              <a:rPr lang="en-US" altLang="zh-CN" sz="2400" dirty="0">
                <a:sym typeface="Wingdings 2" panose="05020102010507070707" pitchFamily="18" charset="2"/>
              </a:rPr>
              <a:t></a:t>
            </a:r>
            <a:r>
              <a:rPr lang="zh-CN" altLang="en-US" sz="2400" dirty="0">
                <a:sym typeface="Wingdings 2" panose="05020102010507070707" pitchFamily="18" charset="2"/>
              </a:rPr>
              <a:t>提高农业生产</a:t>
            </a:r>
            <a:endParaRPr lang="en-US" altLang="zh-CN" sz="2400" dirty="0"/>
          </a:p>
        </p:txBody>
      </p:sp>
    </p:spTree>
    <p:extLst>
      <p:ext uri="{BB962C8B-B14F-4D97-AF65-F5344CB8AC3E}">
        <p14:creationId xmlns:p14="http://schemas.microsoft.com/office/powerpoint/2010/main" val="2038821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randombar(horizontal)">
                                      <p:cBhvr>
                                        <p:cTn id="7" dur="500"/>
                                        <p:tgtEl>
                                          <p:spTgt spid="26"/>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randombar(horizontal)">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blinds(horizontal)">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down)">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（第一节 ：有机化学和有机化合物）</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14" name="灯片编号占位符 3">
            <a:extLst>
              <a:ext uri="{FF2B5EF4-FFF2-40B4-BE49-F238E27FC236}">
                <a16:creationId xmlns:a16="http://schemas.microsoft.com/office/drawing/2014/main" id="{C33B8696-A79D-4F0C-A950-77F108754EF9}"/>
              </a:ext>
            </a:extLst>
          </p:cNvPr>
          <p:cNvSpPr>
            <a:spLocks noGrp="1"/>
          </p:cNvSpPr>
          <p:nvPr>
            <p:ph type="sldNum" sz="quarter" idx="12"/>
          </p:nvPr>
        </p:nvSpPr>
        <p:spPr>
          <a:xfrm>
            <a:off x="11725155" y="6543620"/>
            <a:ext cx="466846" cy="227571"/>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19</a:t>
            </a:fld>
            <a:endParaRPr lang="en-US" altLang="zh-CN" b="1" dirty="0">
              <a:latin typeface="微软雅黑" panose="020B0503020204020204" pitchFamily="34" charset="-122"/>
              <a:ea typeface="微软雅黑" panose="020B0503020204020204" pitchFamily="34" charset="-122"/>
            </a:endParaRPr>
          </a:p>
        </p:txBody>
      </p:sp>
      <p:sp>
        <p:nvSpPr>
          <p:cNvPr id="15" name="Text Box 23">
            <a:extLst>
              <a:ext uri="{FF2B5EF4-FFF2-40B4-BE49-F238E27FC236}">
                <a16:creationId xmlns:a16="http://schemas.microsoft.com/office/drawing/2014/main" id="{52DC3021-3CF9-47E2-8B92-12612AD1078D}"/>
              </a:ext>
            </a:extLst>
          </p:cNvPr>
          <p:cNvSpPr txBox="1">
            <a:spLocks noChangeArrowheads="1"/>
          </p:cNvSpPr>
          <p:nvPr/>
        </p:nvSpPr>
        <p:spPr bwMode="auto">
          <a:xfrm>
            <a:off x="586800" y="1021533"/>
            <a:ext cx="11605200" cy="3062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50000"/>
              </a:spcBef>
            </a:pPr>
            <a:r>
              <a:rPr lang="zh-CN" altLang="en-US" sz="2600" b="0" dirty="0">
                <a:latin typeface="微软雅黑" panose="020B0503020204020204" pitchFamily="34" charset="-122"/>
                <a:ea typeface="微软雅黑" panose="020B0503020204020204" pitchFamily="34" charset="-122"/>
              </a:rPr>
              <a:t>此后人们又陆续合成了许多有机化合物：</a:t>
            </a:r>
            <a:endParaRPr lang="en-US" altLang="zh-CN" sz="2600" b="0" dirty="0">
              <a:latin typeface="微软雅黑" panose="020B0503020204020204" pitchFamily="34" charset="-122"/>
              <a:ea typeface="微软雅黑" panose="020B0503020204020204" pitchFamily="34" charset="-122"/>
            </a:endParaRPr>
          </a:p>
          <a:p>
            <a:pPr eaLnBrk="1" hangingPunct="1">
              <a:lnSpc>
                <a:spcPct val="110000"/>
              </a:lnSpc>
              <a:spcBef>
                <a:spcPct val="50000"/>
              </a:spcBef>
            </a:pPr>
            <a:r>
              <a:rPr lang="zh-CN" altLang="en-US" sz="2600" b="0" dirty="0">
                <a:latin typeface="微软雅黑" panose="020B0503020204020204" pitchFamily="34" charset="-122"/>
                <a:ea typeface="微软雅黑" panose="020B0503020204020204" pitchFamily="34" charset="-122"/>
              </a:rPr>
              <a:t>如</a:t>
            </a:r>
            <a:r>
              <a:rPr lang="en-US" altLang="zh-CN" sz="2600" b="0" dirty="0">
                <a:latin typeface="微软雅黑" panose="020B0503020204020204" pitchFamily="34" charset="-122"/>
                <a:ea typeface="微软雅黑" panose="020B0503020204020204" pitchFamily="34" charset="-122"/>
              </a:rPr>
              <a:t>1845</a:t>
            </a:r>
            <a:r>
              <a:rPr lang="zh-CN" altLang="en-US" sz="2600" b="0" dirty="0">
                <a:latin typeface="微软雅黑" panose="020B0503020204020204" pitchFamily="34" charset="-122"/>
                <a:ea typeface="微软雅黑" panose="020B0503020204020204" pitchFamily="34" charset="-122"/>
              </a:rPr>
              <a:t>年，柯尔柏合成了</a:t>
            </a:r>
            <a:r>
              <a:rPr lang="zh-CN" altLang="en-US" sz="2600" b="0" dirty="0">
                <a:solidFill>
                  <a:srgbClr val="0000CC"/>
                </a:solidFill>
                <a:latin typeface="微软雅黑" panose="020B0503020204020204" pitchFamily="34" charset="-122"/>
                <a:ea typeface="微软雅黑" panose="020B0503020204020204" pitchFamily="34" charset="-122"/>
              </a:rPr>
              <a:t>醋酸</a:t>
            </a:r>
            <a:r>
              <a:rPr lang="en-US" altLang="zh-CN" sz="2600" b="0" dirty="0">
                <a:latin typeface="微软雅黑" panose="020B0503020204020204" pitchFamily="34" charset="-122"/>
                <a:ea typeface="微软雅黑" panose="020B0503020204020204" pitchFamily="34" charset="-122"/>
              </a:rPr>
              <a:t>(CH</a:t>
            </a:r>
            <a:r>
              <a:rPr lang="en-US" altLang="zh-CN" sz="2600" b="0" baseline="-25000" dirty="0">
                <a:latin typeface="微软雅黑" panose="020B0503020204020204" pitchFamily="34" charset="-122"/>
                <a:ea typeface="微软雅黑" panose="020B0503020204020204" pitchFamily="34" charset="-122"/>
              </a:rPr>
              <a:t>3</a:t>
            </a:r>
            <a:r>
              <a:rPr lang="en-US" altLang="zh-CN" sz="2600" b="0" dirty="0">
                <a:latin typeface="微软雅黑" panose="020B0503020204020204" pitchFamily="34" charset="-122"/>
                <a:ea typeface="微软雅黑" panose="020B0503020204020204" pitchFamily="34" charset="-122"/>
              </a:rPr>
              <a:t>COOH);</a:t>
            </a:r>
          </a:p>
          <a:p>
            <a:pPr eaLnBrk="1" hangingPunct="1">
              <a:lnSpc>
                <a:spcPct val="110000"/>
              </a:lnSpc>
              <a:spcBef>
                <a:spcPct val="50000"/>
              </a:spcBef>
            </a:pPr>
            <a:r>
              <a:rPr lang="en-US" altLang="zh-CN" sz="2600" b="0" dirty="0">
                <a:latin typeface="微软雅黑" panose="020B0503020204020204" pitchFamily="34" charset="-122"/>
                <a:ea typeface="微软雅黑" panose="020B0503020204020204" pitchFamily="34" charset="-122"/>
              </a:rPr>
              <a:t>1854</a:t>
            </a:r>
            <a:r>
              <a:rPr lang="zh-CN" altLang="en-US" sz="2600" b="0" dirty="0">
                <a:latin typeface="微软雅黑" panose="020B0503020204020204" pitchFamily="34" charset="-122"/>
                <a:ea typeface="微软雅黑" panose="020B0503020204020204" pitchFamily="34" charset="-122"/>
              </a:rPr>
              <a:t>年，贝特罗合成了</a:t>
            </a:r>
            <a:r>
              <a:rPr lang="zh-CN" altLang="en-US" sz="2600" b="0" dirty="0">
                <a:solidFill>
                  <a:srgbClr val="0000CC"/>
                </a:solidFill>
                <a:latin typeface="微软雅黑" panose="020B0503020204020204" pitchFamily="34" charset="-122"/>
                <a:ea typeface="微软雅黑" panose="020B0503020204020204" pitchFamily="34" charset="-122"/>
              </a:rPr>
              <a:t>脂肪</a:t>
            </a:r>
            <a:r>
              <a:rPr lang="zh-CN" altLang="en-US" sz="2600" b="0" dirty="0">
                <a:latin typeface="微软雅黑" panose="020B0503020204020204" pitchFamily="34" charset="-122"/>
                <a:ea typeface="微软雅黑" panose="020B0503020204020204" pitchFamily="34" charset="-122"/>
              </a:rPr>
              <a:t>；</a:t>
            </a:r>
            <a:endParaRPr lang="en-US" altLang="zh-CN" sz="2600" b="0" dirty="0">
              <a:latin typeface="微软雅黑" panose="020B0503020204020204" pitchFamily="34" charset="-122"/>
              <a:ea typeface="微软雅黑" panose="020B0503020204020204" pitchFamily="34" charset="-122"/>
            </a:endParaRPr>
          </a:p>
          <a:p>
            <a:pPr eaLnBrk="1" hangingPunct="1">
              <a:lnSpc>
                <a:spcPct val="110000"/>
              </a:lnSpc>
              <a:spcBef>
                <a:spcPct val="50000"/>
              </a:spcBef>
            </a:pPr>
            <a:r>
              <a:rPr lang="zh-CN" altLang="en-US" sz="2600" b="0" dirty="0">
                <a:latin typeface="微软雅黑" panose="020B0503020204020204" pitchFamily="34" charset="-122"/>
                <a:ea typeface="微软雅黑" panose="020B0503020204020204" pitchFamily="34" charset="-122"/>
              </a:rPr>
              <a:t>生命物质如蛋白质、核酸等等也实现了人工合成</a:t>
            </a:r>
            <a:r>
              <a:rPr lang="en-US" altLang="zh-CN" sz="2600" b="0" dirty="0">
                <a:latin typeface="微软雅黑" panose="020B0503020204020204" pitchFamily="34" charset="-122"/>
                <a:ea typeface="微软雅黑" panose="020B0503020204020204" pitchFamily="34" charset="-122"/>
              </a:rPr>
              <a:t>, </a:t>
            </a:r>
          </a:p>
          <a:p>
            <a:pPr eaLnBrk="1" hangingPunct="1">
              <a:lnSpc>
                <a:spcPct val="110000"/>
              </a:lnSpc>
              <a:spcBef>
                <a:spcPct val="50000"/>
              </a:spcBef>
            </a:pPr>
            <a:r>
              <a:rPr lang="zh-CN" altLang="en-US" sz="2600" b="0" dirty="0">
                <a:latin typeface="微软雅黑" panose="020B0503020204020204" pitchFamily="34" charset="-122"/>
                <a:ea typeface="微软雅黑" panose="020B0503020204020204" pitchFamily="34" charset="-122"/>
              </a:rPr>
              <a:t>打破了只能从有生命的机体得到有机化合物的观念。</a:t>
            </a:r>
          </a:p>
        </p:txBody>
      </p:sp>
      <p:sp>
        <p:nvSpPr>
          <p:cNvPr id="18" name="矩形 17">
            <a:extLst>
              <a:ext uri="{FF2B5EF4-FFF2-40B4-BE49-F238E27FC236}">
                <a16:creationId xmlns:a16="http://schemas.microsoft.com/office/drawing/2014/main" id="{E78DB9A0-FB9E-4BF6-95B1-53B8046C18D5}"/>
              </a:ext>
            </a:extLst>
          </p:cNvPr>
          <p:cNvSpPr>
            <a:spLocks noChangeArrowheads="1"/>
          </p:cNvSpPr>
          <p:nvPr/>
        </p:nvSpPr>
        <p:spPr bwMode="auto">
          <a:xfrm>
            <a:off x="892819" y="4453091"/>
            <a:ext cx="10741358" cy="97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pPr>
            <a:r>
              <a:rPr lang="zh-CN" altLang="en-US" sz="2600" b="0" dirty="0">
                <a:latin typeface="微软雅黑" panose="020B0503020204020204" pitchFamily="34" charset="-122"/>
                <a:ea typeface="微软雅黑" panose="020B0503020204020204" pitchFamily="34" charset="-122"/>
              </a:rPr>
              <a:t>  现在人们仍然使用“</a:t>
            </a:r>
            <a:r>
              <a:rPr lang="zh-CN" altLang="en-US" sz="2600" b="0" dirty="0">
                <a:solidFill>
                  <a:srgbClr val="CC0000"/>
                </a:solidFill>
                <a:latin typeface="微软雅黑" panose="020B0503020204020204" pitchFamily="34" charset="-122"/>
                <a:ea typeface="微软雅黑" panose="020B0503020204020204" pitchFamily="34" charset="-122"/>
              </a:rPr>
              <a:t>有机</a:t>
            </a:r>
            <a:r>
              <a:rPr lang="zh-CN" altLang="en-US" sz="2600" b="0" dirty="0">
                <a:latin typeface="微软雅黑" panose="020B0503020204020204" pitchFamily="34" charset="-122"/>
                <a:ea typeface="微软雅黑" panose="020B0503020204020204" pitchFamily="34" charset="-122"/>
              </a:rPr>
              <a:t>”两个字描述有机物和有机化学</a:t>
            </a:r>
            <a:r>
              <a:rPr lang="en-US" altLang="zh-CN" sz="2600" b="0" dirty="0">
                <a:latin typeface="微软雅黑" panose="020B0503020204020204" pitchFamily="34" charset="-122"/>
                <a:ea typeface="微软雅黑" panose="020B0503020204020204" pitchFamily="34" charset="-122"/>
              </a:rPr>
              <a:t>, </a:t>
            </a:r>
            <a:r>
              <a:rPr lang="zh-CN" altLang="en-US" sz="2600" b="0" dirty="0">
                <a:latin typeface="微软雅黑" panose="020B0503020204020204" pitchFamily="34" charset="-122"/>
                <a:ea typeface="微软雅黑" panose="020B0503020204020204" pitchFamily="34" charset="-122"/>
              </a:rPr>
              <a:t>不过它的含义与早期“有机”的含义已完全不同。 </a:t>
            </a:r>
          </a:p>
        </p:txBody>
      </p:sp>
      <p:sp>
        <p:nvSpPr>
          <p:cNvPr id="19" name="Rectangle 48">
            <a:extLst>
              <a:ext uri="{FF2B5EF4-FFF2-40B4-BE49-F238E27FC236}">
                <a16:creationId xmlns:a16="http://schemas.microsoft.com/office/drawing/2014/main" id="{C8765D92-3142-48AD-A99E-179007C28376}"/>
              </a:ext>
            </a:extLst>
          </p:cNvPr>
          <p:cNvSpPr>
            <a:spLocks noChangeArrowheads="1"/>
          </p:cNvSpPr>
          <p:nvPr/>
        </p:nvSpPr>
        <p:spPr bwMode="auto">
          <a:xfrm>
            <a:off x="892819" y="5683947"/>
            <a:ext cx="1091565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Clr>
                <a:srgbClr val="FF0000"/>
              </a:buClr>
            </a:pPr>
            <a:r>
              <a:rPr lang="en-US" altLang="zh-CN" b="0" dirty="0">
                <a:solidFill>
                  <a:srgbClr val="CC0000"/>
                </a:solidFill>
                <a:latin typeface="微软雅黑" panose="020B0503020204020204" pitchFamily="34" charset="-122"/>
                <a:ea typeface="微软雅黑" panose="020B0503020204020204" pitchFamily="34" charset="-122"/>
              </a:rPr>
              <a:t>       </a:t>
            </a:r>
            <a:r>
              <a:rPr lang="zh-CN" altLang="en-US" b="0" dirty="0">
                <a:solidFill>
                  <a:srgbClr val="CC0000"/>
                </a:solidFill>
                <a:latin typeface="微软雅黑" panose="020B0503020204020204" pitchFamily="34" charset="-122"/>
                <a:ea typeface="微软雅黑" panose="020B0503020204020204" pitchFamily="34" charset="-122"/>
              </a:rPr>
              <a:t>有机化学</a:t>
            </a:r>
            <a:r>
              <a:rPr lang="en-US" altLang="zh-CN" b="0" dirty="0">
                <a:latin typeface="微软雅黑" panose="020B0503020204020204" pitchFamily="34" charset="-122"/>
                <a:ea typeface="微软雅黑" panose="020B0503020204020204" pitchFamily="34" charset="-122"/>
              </a:rPr>
              <a:t>(organic chemistry)</a:t>
            </a:r>
            <a:r>
              <a:rPr lang="zh-CN" altLang="en-US" b="0" dirty="0">
                <a:latin typeface="微软雅黑" panose="020B0503020204020204" pitchFamily="34" charset="-122"/>
                <a:ea typeface="微软雅黑" panose="020B0503020204020204" pitchFamily="34" charset="-122"/>
              </a:rPr>
              <a:t>是研究有机化合物的结构、性能和合成方法的一门科学。</a:t>
            </a:r>
          </a:p>
        </p:txBody>
      </p:sp>
    </p:spTree>
    <p:extLst>
      <p:ext uri="{BB962C8B-B14F-4D97-AF65-F5344CB8AC3E}">
        <p14:creationId xmlns:p14="http://schemas.microsoft.com/office/powerpoint/2010/main" val="152236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randombar(horizontal)">
                                      <p:cBhvr>
                                        <p:cTn id="7" dur="250"/>
                                        <p:tgtEl>
                                          <p:spTgt spid="15">
                                            <p:txEl>
                                              <p:pRg st="0" end="0"/>
                                            </p:txEl>
                                          </p:spTgt>
                                        </p:tgtEl>
                                      </p:cBhvr>
                                    </p:animEffect>
                                  </p:childTnLst>
                                </p:cTn>
                              </p:par>
                            </p:childTnLst>
                          </p:cTn>
                        </p:par>
                        <p:par>
                          <p:cTn id="8" fill="hold">
                            <p:stCondLst>
                              <p:cond delay="250"/>
                            </p:stCondLst>
                            <p:childTnLst>
                              <p:par>
                                <p:cTn id="9" presetID="42" presetClass="entr" presetSubtype="0" fill="hold" nodeType="afterEffect">
                                  <p:stCondLst>
                                    <p:cond delay="0"/>
                                  </p:stCondLst>
                                  <p:childTnLst>
                                    <p:set>
                                      <p:cBhvr>
                                        <p:cTn id="10" dur="1" fill="hold">
                                          <p:stCondLst>
                                            <p:cond delay="0"/>
                                          </p:stCondLst>
                                        </p:cTn>
                                        <p:tgtEl>
                                          <p:spTgt spid="15">
                                            <p:txEl>
                                              <p:pRg st="1" end="1"/>
                                            </p:txEl>
                                          </p:spTgt>
                                        </p:tgtEl>
                                        <p:attrNameLst>
                                          <p:attrName>style.visibility</p:attrName>
                                        </p:attrNameLst>
                                      </p:cBhvr>
                                      <p:to>
                                        <p:strVal val="visible"/>
                                      </p:to>
                                    </p:set>
                                    <p:animEffect transition="in" filter="fade">
                                      <p:cBhvr>
                                        <p:cTn id="11" dur="250"/>
                                        <p:tgtEl>
                                          <p:spTgt spid="15">
                                            <p:txEl>
                                              <p:pRg st="1" end="1"/>
                                            </p:txEl>
                                          </p:spTgt>
                                        </p:tgtEl>
                                      </p:cBhvr>
                                    </p:animEffect>
                                    <p:anim calcmode="lin" valueType="num">
                                      <p:cBhvr>
                                        <p:cTn id="12" dur="25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13" dur="250" fill="hold"/>
                                        <p:tgtEl>
                                          <p:spTgt spid="15">
                                            <p:txEl>
                                              <p:pRg st="1" end="1"/>
                                            </p:txEl>
                                          </p:spTgt>
                                        </p:tgtEl>
                                        <p:attrNameLst>
                                          <p:attrName>ppt_y</p:attrName>
                                        </p:attrNameLst>
                                      </p:cBhvr>
                                      <p:tavLst>
                                        <p:tav tm="0">
                                          <p:val>
                                            <p:strVal val="#ppt_y+.1"/>
                                          </p:val>
                                        </p:tav>
                                        <p:tav tm="100000">
                                          <p:val>
                                            <p:strVal val="#ppt_y"/>
                                          </p:val>
                                        </p:tav>
                                      </p:tavLst>
                                    </p:anim>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fade">
                                      <p:cBhvr>
                                        <p:cTn id="17" dur="250"/>
                                        <p:tgtEl>
                                          <p:spTgt spid="15">
                                            <p:txEl>
                                              <p:pRg st="2" end="2"/>
                                            </p:txEl>
                                          </p:spTgt>
                                        </p:tgtEl>
                                      </p:cBhvr>
                                    </p:animEffect>
                                    <p:anim calcmode="lin" valueType="num">
                                      <p:cBhvr>
                                        <p:cTn id="18" dur="25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19" dur="250" fill="hold"/>
                                        <p:tgtEl>
                                          <p:spTgt spid="15">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750"/>
                            </p:stCondLst>
                            <p:childTnLst>
                              <p:par>
                                <p:cTn id="21" presetID="6" presetClass="entr" presetSubtype="16" fill="hold" nodeType="afterEffect">
                                  <p:stCondLst>
                                    <p:cond delay="0"/>
                                  </p:stCondLst>
                                  <p:childTnLst>
                                    <p:set>
                                      <p:cBhvr>
                                        <p:cTn id="22" dur="1" fill="hold">
                                          <p:stCondLst>
                                            <p:cond delay="0"/>
                                          </p:stCondLst>
                                        </p:cTn>
                                        <p:tgtEl>
                                          <p:spTgt spid="15">
                                            <p:txEl>
                                              <p:pRg st="3" end="3"/>
                                            </p:txEl>
                                          </p:spTgt>
                                        </p:tgtEl>
                                        <p:attrNameLst>
                                          <p:attrName>style.visibility</p:attrName>
                                        </p:attrNameLst>
                                      </p:cBhvr>
                                      <p:to>
                                        <p:strVal val="visible"/>
                                      </p:to>
                                    </p:set>
                                    <p:animEffect transition="in" filter="circle(in)">
                                      <p:cBhvr>
                                        <p:cTn id="23" dur="250"/>
                                        <p:tgtEl>
                                          <p:spTgt spid="15">
                                            <p:txEl>
                                              <p:pRg st="3" end="3"/>
                                            </p:txEl>
                                          </p:spTgt>
                                        </p:tgtEl>
                                      </p:cBhvr>
                                    </p:animEffect>
                                  </p:childTnLst>
                                </p:cTn>
                              </p:par>
                              <p:par>
                                <p:cTn id="24" presetID="6" presetClass="entr" presetSubtype="16" fill="hold" nodeType="withEffect">
                                  <p:stCondLst>
                                    <p:cond delay="0"/>
                                  </p:stCondLst>
                                  <p:childTnLst>
                                    <p:set>
                                      <p:cBhvr>
                                        <p:cTn id="25" dur="1" fill="hold">
                                          <p:stCondLst>
                                            <p:cond delay="0"/>
                                          </p:stCondLst>
                                        </p:cTn>
                                        <p:tgtEl>
                                          <p:spTgt spid="15">
                                            <p:txEl>
                                              <p:pRg st="4" end="4"/>
                                            </p:txEl>
                                          </p:spTgt>
                                        </p:tgtEl>
                                        <p:attrNameLst>
                                          <p:attrName>style.visibility</p:attrName>
                                        </p:attrNameLst>
                                      </p:cBhvr>
                                      <p:to>
                                        <p:strVal val="visible"/>
                                      </p:to>
                                    </p:set>
                                    <p:animEffect transition="in" filter="circle(in)">
                                      <p:cBhvr>
                                        <p:cTn id="26" dur="250"/>
                                        <p:tgtEl>
                                          <p:spTgt spid="15">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4"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to="" calcmode="lin" valueType="num">
                                      <p:cBhvr>
                                        <p:cTn id="31" dur="1" fill="hold"/>
                                        <p:tgtEl>
                                          <p:spTgt spid="18"/>
                                        </p:tgtEl>
                                      </p:cBhvr>
                                    </p:anim>
                                  </p:childTnLst>
                                </p:cTn>
                              </p:par>
                            </p:childTnLst>
                          </p:cTn>
                        </p:par>
                      </p:childTnLst>
                    </p:cTn>
                  </p:par>
                  <p:par>
                    <p:cTn id="32" fill="hold">
                      <p:stCondLst>
                        <p:cond delay="indefinite"/>
                      </p:stCondLst>
                      <p:childTnLst>
                        <p:par>
                          <p:cTn id="33" fill="hold">
                            <p:stCondLst>
                              <p:cond delay="0"/>
                            </p:stCondLst>
                            <p:childTnLst>
                              <p:par>
                                <p:cTn id="34" presetID="49" presetClass="entr" presetSubtype="0" decel="10000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 calcmode="lin" valueType="num">
                                      <p:cBhvr>
                                        <p:cTn id="38" dur="500" fill="hold"/>
                                        <p:tgtEl>
                                          <p:spTgt spid="19"/>
                                        </p:tgtEl>
                                        <p:attrNameLst>
                                          <p:attrName>style.rotation</p:attrName>
                                        </p:attrNameLst>
                                      </p:cBhvr>
                                      <p:tavLst>
                                        <p:tav tm="0">
                                          <p:val>
                                            <p:fltVal val="360"/>
                                          </p:val>
                                        </p:tav>
                                        <p:tav tm="100000">
                                          <p:val>
                                            <p:fltVal val="0"/>
                                          </p:val>
                                        </p:tav>
                                      </p:tavLst>
                                    </p:anim>
                                    <p:animEffect transition="in" filter="fade">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11" name="灯片编号占位符 3">
            <a:extLst>
              <a:ext uri="{FF2B5EF4-FFF2-40B4-BE49-F238E27FC236}">
                <a16:creationId xmlns:a16="http://schemas.microsoft.com/office/drawing/2014/main" id="{03F91AB7-6015-4469-951D-594171B9DF6D}"/>
              </a:ext>
            </a:extLst>
          </p:cNvPr>
          <p:cNvSpPr>
            <a:spLocks noGrp="1"/>
          </p:cNvSpPr>
          <p:nvPr>
            <p:ph type="sldNum" sz="quarter" idx="12"/>
          </p:nvPr>
        </p:nvSpPr>
        <p:spPr>
          <a:xfrm>
            <a:off x="11892023" y="6497320"/>
            <a:ext cx="299977" cy="360680"/>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a:t>
            </a:fld>
            <a:endParaRPr lang="en-US" altLang="zh-CN" b="1"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B6B3BE3A-6734-47CC-8A4C-E64F26DE5D3D}"/>
              </a:ext>
            </a:extLst>
          </p:cNvPr>
          <p:cNvSpPr/>
          <p:nvPr/>
        </p:nvSpPr>
        <p:spPr>
          <a:xfrm>
            <a:off x="302411" y="881556"/>
            <a:ext cx="4493538" cy="523220"/>
          </a:xfrm>
          <a:prstGeom prst="rect">
            <a:avLst/>
          </a:prstGeom>
        </p:spPr>
        <p:txBody>
          <a:bodyPr wrap="none">
            <a:spAutoFit/>
          </a:bodyPr>
          <a:lstStyle/>
          <a:p>
            <a:pPr algn="just" defTabSz="1219170" eaLnBrk="0" hangingPunct="0">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一、为什么学习有机化学？</a:t>
            </a:r>
            <a:endParaRPr lang="zh-CN" altLang="zh-CN" sz="2800" b="1" dirty="0">
              <a:solidFill>
                <a:srgbClr val="0070C0"/>
              </a:solidFill>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id="{AFB623D7-F4DC-42D1-9EDB-959231697A0D}"/>
              </a:ext>
            </a:extLst>
          </p:cNvPr>
          <p:cNvSpPr/>
          <p:nvPr/>
        </p:nvSpPr>
        <p:spPr>
          <a:xfrm>
            <a:off x="5456421" y="3667038"/>
            <a:ext cx="1995115" cy="955038"/>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有机化学</a:t>
            </a:r>
          </a:p>
        </p:txBody>
      </p:sp>
      <p:pic>
        <p:nvPicPr>
          <p:cNvPr id="10" name="图形 9" descr="上一步 纯色填充">
            <a:extLst>
              <a:ext uri="{FF2B5EF4-FFF2-40B4-BE49-F238E27FC236}">
                <a16:creationId xmlns:a16="http://schemas.microsoft.com/office/drawing/2014/main" id="{C6C83F95-9282-4F6B-9611-558F84F11916}"/>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7217719">
            <a:off x="7179339" y="3289692"/>
            <a:ext cx="720000" cy="720000"/>
          </a:xfrm>
          <a:prstGeom prst="rect">
            <a:avLst/>
          </a:prstGeom>
        </p:spPr>
      </p:pic>
      <p:sp>
        <p:nvSpPr>
          <p:cNvPr id="12" name="椭圆 11">
            <a:extLst>
              <a:ext uri="{FF2B5EF4-FFF2-40B4-BE49-F238E27FC236}">
                <a16:creationId xmlns:a16="http://schemas.microsoft.com/office/drawing/2014/main" id="{993E028C-6AFF-4ADA-AEFC-2A43BE6E6C45}"/>
              </a:ext>
            </a:extLst>
          </p:cNvPr>
          <p:cNvSpPr/>
          <p:nvPr/>
        </p:nvSpPr>
        <p:spPr>
          <a:xfrm>
            <a:off x="5817290" y="2338218"/>
            <a:ext cx="1260000" cy="54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b="1" i="0" dirty="0">
                <a:solidFill>
                  <a:srgbClr val="FF0000"/>
                </a:solidFill>
                <a:effectLst/>
                <a:latin typeface="-apple-system"/>
              </a:rPr>
              <a:t>医药</a:t>
            </a:r>
            <a:endParaRPr lang="zh-CN" altLang="en-US" b="1" dirty="0">
              <a:solidFill>
                <a:srgbClr val="FF0000"/>
              </a:solidFill>
            </a:endParaRPr>
          </a:p>
        </p:txBody>
      </p:sp>
      <p:pic>
        <p:nvPicPr>
          <p:cNvPr id="13" name="图形 12" descr="箭头: 直 纯色填充">
            <a:extLst>
              <a:ext uri="{FF2B5EF4-FFF2-40B4-BE49-F238E27FC236}">
                <a16:creationId xmlns:a16="http://schemas.microsoft.com/office/drawing/2014/main" id="{959CBA51-79C8-4239-B6A4-5EF723DC396B}"/>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5400000">
            <a:off x="6087290" y="2908680"/>
            <a:ext cx="720000" cy="720000"/>
          </a:xfrm>
          <a:prstGeom prst="rect">
            <a:avLst/>
          </a:prstGeom>
        </p:spPr>
      </p:pic>
      <p:pic>
        <p:nvPicPr>
          <p:cNvPr id="14" name="图形 13" descr="箭头: 顺时针弯曲 纯色填充">
            <a:extLst>
              <a:ext uri="{FF2B5EF4-FFF2-40B4-BE49-F238E27FC236}">
                <a16:creationId xmlns:a16="http://schemas.microsoft.com/office/drawing/2014/main" id="{46D88A93-173B-4A88-B8AD-8528111845BF}"/>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18959429">
            <a:off x="5087320" y="3330675"/>
            <a:ext cx="720000" cy="720000"/>
          </a:xfrm>
          <a:prstGeom prst="rect">
            <a:avLst/>
          </a:prstGeom>
        </p:spPr>
      </p:pic>
      <p:pic>
        <p:nvPicPr>
          <p:cNvPr id="15" name="图形 14" descr="上一步 纯色填充">
            <a:extLst>
              <a:ext uri="{FF2B5EF4-FFF2-40B4-BE49-F238E27FC236}">
                <a16:creationId xmlns:a16="http://schemas.microsoft.com/office/drawing/2014/main" id="{CE01B960-84CB-49BC-B22C-DEFC1AD02D5F}"/>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rot="3184310" flipH="1">
            <a:off x="7222572" y="4234180"/>
            <a:ext cx="720000" cy="720000"/>
          </a:xfrm>
          <a:prstGeom prst="rect">
            <a:avLst/>
          </a:prstGeom>
        </p:spPr>
      </p:pic>
      <p:pic>
        <p:nvPicPr>
          <p:cNvPr id="18" name="图形 17" descr="箭头: 直 纯色填充">
            <a:extLst>
              <a:ext uri="{FF2B5EF4-FFF2-40B4-BE49-F238E27FC236}">
                <a16:creationId xmlns:a16="http://schemas.microsoft.com/office/drawing/2014/main" id="{3B6CB988-F425-4D92-B5BF-377B9556A6A6}"/>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rot="5400000" flipH="1">
            <a:off x="6087290" y="4599439"/>
            <a:ext cx="720000" cy="720000"/>
          </a:xfrm>
          <a:prstGeom prst="rect">
            <a:avLst/>
          </a:prstGeom>
        </p:spPr>
      </p:pic>
      <p:pic>
        <p:nvPicPr>
          <p:cNvPr id="19" name="图形 18" descr="箭头: 顺时针弯曲 纯色填充">
            <a:extLst>
              <a:ext uri="{FF2B5EF4-FFF2-40B4-BE49-F238E27FC236}">
                <a16:creationId xmlns:a16="http://schemas.microsoft.com/office/drawing/2014/main" id="{2ED6C2BF-16EF-423E-8570-DD82361407E9}"/>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rot="13754161" flipH="1">
            <a:off x="5020290" y="4176874"/>
            <a:ext cx="720000" cy="720000"/>
          </a:xfrm>
          <a:prstGeom prst="rect">
            <a:avLst/>
          </a:prstGeom>
        </p:spPr>
      </p:pic>
      <p:sp>
        <p:nvSpPr>
          <p:cNvPr id="20" name="椭圆 19">
            <a:extLst>
              <a:ext uri="{FF2B5EF4-FFF2-40B4-BE49-F238E27FC236}">
                <a16:creationId xmlns:a16="http://schemas.microsoft.com/office/drawing/2014/main" id="{20BC40D8-E119-472A-9B03-3526E35A9B10}"/>
              </a:ext>
            </a:extLst>
          </p:cNvPr>
          <p:cNvSpPr/>
          <p:nvPr/>
        </p:nvSpPr>
        <p:spPr>
          <a:xfrm>
            <a:off x="3904492" y="4609763"/>
            <a:ext cx="1260000" cy="54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b="1" i="0" dirty="0">
                <a:solidFill>
                  <a:schemeClr val="tx1"/>
                </a:solidFill>
                <a:effectLst/>
                <a:latin typeface="-apple-system"/>
              </a:rPr>
              <a:t>建筑</a:t>
            </a:r>
            <a:endParaRPr lang="zh-CN" altLang="en-US" b="1" dirty="0">
              <a:solidFill>
                <a:schemeClr val="tx1"/>
              </a:solidFill>
            </a:endParaRPr>
          </a:p>
        </p:txBody>
      </p:sp>
      <p:sp>
        <p:nvSpPr>
          <p:cNvPr id="21" name="椭圆 20">
            <a:extLst>
              <a:ext uri="{FF2B5EF4-FFF2-40B4-BE49-F238E27FC236}">
                <a16:creationId xmlns:a16="http://schemas.microsoft.com/office/drawing/2014/main" id="{C16871A2-3E84-45CA-BC9F-D7DCC56CDC6B}"/>
              </a:ext>
            </a:extLst>
          </p:cNvPr>
          <p:cNvSpPr/>
          <p:nvPr/>
        </p:nvSpPr>
        <p:spPr>
          <a:xfrm>
            <a:off x="3948952" y="3038093"/>
            <a:ext cx="1260000" cy="54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b="1" dirty="0">
                <a:solidFill>
                  <a:schemeClr val="tx1"/>
                </a:solidFill>
              </a:rPr>
              <a:t>其他</a:t>
            </a:r>
          </a:p>
        </p:txBody>
      </p:sp>
      <p:sp>
        <p:nvSpPr>
          <p:cNvPr id="22" name="椭圆 21">
            <a:extLst>
              <a:ext uri="{FF2B5EF4-FFF2-40B4-BE49-F238E27FC236}">
                <a16:creationId xmlns:a16="http://schemas.microsoft.com/office/drawing/2014/main" id="{F03A40F2-EA0B-478D-97AB-21A085921958}"/>
              </a:ext>
            </a:extLst>
          </p:cNvPr>
          <p:cNvSpPr/>
          <p:nvPr/>
        </p:nvSpPr>
        <p:spPr>
          <a:xfrm>
            <a:off x="7653731" y="2959680"/>
            <a:ext cx="1260000" cy="54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b="1" dirty="0">
                <a:solidFill>
                  <a:schemeClr val="tx1"/>
                </a:solidFill>
                <a:latin typeface="-apple-system"/>
              </a:rPr>
              <a:t>食品</a:t>
            </a:r>
            <a:endParaRPr lang="zh-CN" altLang="en-US" b="1" dirty="0">
              <a:solidFill>
                <a:schemeClr val="tx1"/>
              </a:solidFill>
            </a:endParaRPr>
          </a:p>
        </p:txBody>
      </p:sp>
      <p:sp>
        <p:nvSpPr>
          <p:cNvPr id="23" name="椭圆 22">
            <a:extLst>
              <a:ext uri="{FF2B5EF4-FFF2-40B4-BE49-F238E27FC236}">
                <a16:creationId xmlns:a16="http://schemas.microsoft.com/office/drawing/2014/main" id="{14AE3D49-C060-4E74-8BCB-C18A38B252AD}"/>
              </a:ext>
            </a:extLst>
          </p:cNvPr>
          <p:cNvSpPr/>
          <p:nvPr/>
        </p:nvSpPr>
        <p:spPr>
          <a:xfrm>
            <a:off x="5817290" y="5321842"/>
            <a:ext cx="1260000" cy="54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b="1" dirty="0">
                <a:solidFill>
                  <a:schemeClr val="tx1"/>
                </a:solidFill>
                <a:latin typeface="-apple-system"/>
              </a:rPr>
              <a:t>能源</a:t>
            </a:r>
            <a:endParaRPr lang="zh-CN" altLang="en-US" b="1" dirty="0">
              <a:solidFill>
                <a:schemeClr val="tx1"/>
              </a:solidFill>
            </a:endParaRPr>
          </a:p>
        </p:txBody>
      </p:sp>
      <p:sp>
        <p:nvSpPr>
          <p:cNvPr id="24" name="椭圆 23">
            <a:extLst>
              <a:ext uri="{FF2B5EF4-FFF2-40B4-BE49-F238E27FC236}">
                <a16:creationId xmlns:a16="http://schemas.microsoft.com/office/drawing/2014/main" id="{9BA393E3-53FC-437A-A428-B2F21954FEB2}"/>
              </a:ext>
            </a:extLst>
          </p:cNvPr>
          <p:cNvSpPr/>
          <p:nvPr/>
        </p:nvSpPr>
        <p:spPr>
          <a:xfrm>
            <a:off x="7655665" y="4779439"/>
            <a:ext cx="1260000" cy="5400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b="1" i="0" dirty="0">
                <a:solidFill>
                  <a:schemeClr val="tx1"/>
                </a:solidFill>
                <a:effectLst/>
                <a:latin typeface="-apple-system"/>
              </a:rPr>
              <a:t>化妆品</a:t>
            </a:r>
            <a:endParaRPr lang="zh-CN" altLang="en-US" b="1" dirty="0">
              <a:solidFill>
                <a:schemeClr val="tx1"/>
              </a:solidFill>
            </a:endParaRPr>
          </a:p>
        </p:txBody>
      </p:sp>
      <p:pic>
        <p:nvPicPr>
          <p:cNvPr id="7" name="图片 6" descr="桌子上有许多玩具&#10;&#10;中度可信度描述已自动生成">
            <a:extLst>
              <a:ext uri="{FF2B5EF4-FFF2-40B4-BE49-F238E27FC236}">
                <a16:creationId xmlns:a16="http://schemas.microsoft.com/office/drawing/2014/main" id="{3A42DCB5-4CDB-4EAD-B6AD-505FBD4132E0}"/>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701865" y="1185098"/>
            <a:ext cx="1749825" cy="1123124"/>
          </a:xfrm>
          <a:prstGeom prst="rect">
            <a:avLst/>
          </a:prstGeom>
        </p:spPr>
      </p:pic>
      <p:pic>
        <p:nvPicPr>
          <p:cNvPr id="42" name="图片 41" descr="图片包含 室内, 桌子, 房间, 食物&#10;&#10;描述已自动生成">
            <a:extLst>
              <a:ext uri="{FF2B5EF4-FFF2-40B4-BE49-F238E27FC236}">
                <a16:creationId xmlns:a16="http://schemas.microsoft.com/office/drawing/2014/main" id="{4D47F634-8663-4A76-BC0E-C4213AE6CDE3}"/>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6539514" y="1163200"/>
            <a:ext cx="1684685" cy="1123124"/>
          </a:xfrm>
          <a:prstGeom prst="rect">
            <a:avLst/>
          </a:prstGeom>
        </p:spPr>
      </p:pic>
      <p:pic>
        <p:nvPicPr>
          <p:cNvPr id="43" name="图片 42" descr="盘子里放着各种食物&#10;&#10;描述已自动生成">
            <a:extLst>
              <a:ext uri="{FF2B5EF4-FFF2-40B4-BE49-F238E27FC236}">
                <a16:creationId xmlns:a16="http://schemas.microsoft.com/office/drawing/2014/main" id="{6DFC31D0-14D0-46F1-9213-801C6FEC47D8}"/>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898021" y="2740177"/>
            <a:ext cx="1192555" cy="894417"/>
          </a:xfrm>
          <a:prstGeom prst="rect">
            <a:avLst/>
          </a:prstGeom>
        </p:spPr>
      </p:pic>
      <p:pic>
        <p:nvPicPr>
          <p:cNvPr id="45" name="图片 44" descr="不同颜色的水果&#10;&#10;描述已自动生成">
            <a:extLst>
              <a:ext uri="{FF2B5EF4-FFF2-40B4-BE49-F238E27FC236}">
                <a16:creationId xmlns:a16="http://schemas.microsoft.com/office/drawing/2014/main" id="{82E98144-B48E-4361-8879-36A61B6A77AA}"/>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235803" y="2740341"/>
            <a:ext cx="1212354" cy="853238"/>
          </a:xfrm>
          <a:prstGeom prst="rect">
            <a:avLst/>
          </a:prstGeom>
        </p:spPr>
      </p:pic>
      <p:pic>
        <p:nvPicPr>
          <p:cNvPr id="7170" name="Picture 2">
            <a:extLst>
              <a:ext uri="{FF2B5EF4-FFF2-40B4-BE49-F238E27FC236}">
                <a16:creationId xmlns:a16="http://schemas.microsoft.com/office/drawing/2014/main" id="{9F536818-209B-4279-B245-AA97C47F69D1}"/>
              </a:ext>
            </a:extLst>
          </p:cNvPr>
          <p:cNvPicPr>
            <a:picLocks noChangeAspect="1" noChangeArrowheads="1"/>
          </p:cNvPicPr>
          <p:nvPr/>
        </p:nvPicPr>
        <p:blipFill rotWithShape="1">
          <a:blip r:embed="rId14" cstate="hqprint">
            <a:extLst>
              <a:ext uri="{28A0092B-C50C-407E-A947-70E740481C1C}">
                <a14:useLocalDpi xmlns:a14="http://schemas.microsoft.com/office/drawing/2010/main" val="0"/>
              </a:ext>
            </a:extLst>
          </a:blip>
          <a:srcRect t="14526" b="19325"/>
          <a:stretch/>
        </p:blipFill>
        <p:spPr bwMode="auto">
          <a:xfrm>
            <a:off x="8934686" y="4683385"/>
            <a:ext cx="1436691" cy="890552"/>
          </a:xfrm>
          <a:prstGeom prst="rect">
            <a:avLst/>
          </a:prstGeom>
          <a:noFill/>
          <a:extLst>
            <a:ext uri="{909E8E84-426E-40DD-AFC4-6F175D3DCCD1}">
              <a14:hiddenFill xmlns:a14="http://schemas.microsoft.com/office/drawing/2010/main">
                <a:solidFill>
                  <a:srgbClr val="FFFFFF"/>
                </a:solidFill>
              </a14:hiddenFill>
            </a:ext>
          </a:extLst>
        </p:spPr>
      </p:pic>
      <p:pic>
        <p:nvPicPr>
          <p:cNvPr id="49" name="图片 48" descr="绿色的杯子&#10;&#10;中度可信度描述已自动生成">
            <a:extLst>
              <a:ext uri="{FF2B5EF4-FFF2-40B4-BE49-F238E27FC236}">
                <a16:creationId xmlns:a16="http://schemas.microsoft.com/office/drawing/2014/main" id="{E60A78BC-D131-4AF7-8995-142A52D1A9D1}"/>
              </a:ext>
            </a:extLst>
          </p:cNvPr>
          <p:cNvPicPr>
            <a:picLocks noChangeAspect="1"/>
          </p:cNvPicPr>
          <p:nvPr/>
        </p:nvPicPr>
        <p:blipFill rotWithShape="1">
          <a:blip r:embed="rId15" cstate="hqprint">
            <a:extLst>
              <a:ext uri="{28A0092B-C50C-407E-A947-70E740481C1C}">
                <a14:useLocalDpi xmlns:a14="http://schemas.microsoft.com/office/drawing/2010/main" val="0"/>
              </a:ext>
            </a:extLst>
          </a:blip>
          <a:srcRect t="7432" b="11772"/>
          <a:stretch/>
        </p:blipFill>
        <p:spPr>
          <a:xfrm>
            <a:off x="10498741" y="4594180"/>
            <a:ext cx="1260001" cy="1018046"/>
          </a:xfrm>
          <a:prstGeom prst="rect">
            <a:avLst/>
          </a:prstGeom>
        </p:spPr>
      </p:pic>
      <p:pic>
        <p:nvPicPr>
          <p:cNvPr id="51" name="图片 50" descr="海上有艘船&#10;&#10;描述已自动生成">
            <a:extLst>
              <a:ext uri="{FF2B5EF4-FFF2-40B4-BE49-F238E27FC236}">
                <a16:creationId xmlns:a16="http://schemas.microsoft.com/office/drawing/2014/main" id="{AE5369F2-D76C-4FDF-BBB5-10C0FC30E9A8}"/>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5039930" y="5901840"/>
            <a:ext cx="1407360" cy="928353"/>
          </a:xfrm>
          <a:prstGeom prst="rect">
            <a:avLst/>
          </a:prstGeom>
        </p:spPr>
      </p:pic>
      <p:pic>
        <p:nvPicPr>
          <p:cNvPr id="7172" name="Picture 4">
            <a:extLst>
              <a:ext uri="{FF2B5EF4-FFF2-40B4-BE49-F238E27FC236}">
                <a16:creationId xmlns:a16="http://schemas.microsoft.com/office/drawing/2014/main" id="{7C0885CD-80A4-4FC4-91EA-7A4493D3DE1D}"/>
              </a:ext>
            </a:extLst>
          </p:cNvPr>
          <p:cNvPicPr>
            <a:picLocks noChangeAspect="1" noChangeArrowheads="1"/>
          </p:cNvPicPr>
          <p:nvPr/>
        </p:nvPicPr>
        <p:blipFill rotWithShape="1">
          <a:blip r:embed="rId17" cstate="hqprint">
            <a:extLst>
              <a:ext uri="{28A0092B-C50C-407E-A947-70E740481C1C}">
                <a14:useLocalDpi xmlns:a14="http://schemas.microsoft.com/office/drawing/2010/main" val="0"/>
              </a:ext>
            </a:extLst>
          </a:blip>
          <a:srcRect l="18033"/>
          <a:stretch/>
        </p:blipFill>
        <p:spPr bwMode="auto">
          <a:xfrm>
            <a:off x="6539514" y="5913509"/>
            <a:ext cx="1239648" cy="910726"/>
          </a:xfrm>
          <a:prstGeom prst="rect">
            <a:avLst/>
          </a:prstGeom>
          <a:noFill/>
          <a:extLst>
            <a:ext uri="{909E8E84-426E-40DD-AFC4-6F175D3DCCD1}">
              <a14:hiddenFill xmlns:a14="http://schemas.microsoft.com/office/drawing/2010/main">
                <a:solidFill>
                  <a:srgbClr val="FFFFFF"/>
                </a:solidFill>
              </a14:hiddenFill>
            </a:ext>
          </a:extLst>
        </p:spPr>
      </p:pic>
      <p:pic>
        <p:nvPicPr>
          <p:cNvPr id="54" name="图片 53" descr="蓝色的碗里&#10;&#10;描述已自动生成">
            <a:extLst>
              <a:ext uri="{FF2B5EF4-FFF2-40B4-BE49-F238E27FC236}">
                <a16:creationId xmlns:a16="http://schemas.microsoft.com/office/drawing/2014/main" id="{833B5AF6-3DCE-4FCB-99DF-863197812016}"/>
              </a:ext>
            </a:extLst>
          </p:cNvPr>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2626626" y="4507663"/>
            <a:ext cx="1142261" cy="1092200"/>
          </a:xfrm>
          <a:prstGeom prst="rect">
            <a:avLst/>
          </a:prstGeom>
        </p:spPr>
      </p:pic>
      <p:pic>
        <p:nvPicPr>
          <p:cNvPr id="56" name="图片 55" descr="桌子上放了不同类型的纸杯&#10;&#10;描述已自动生成">
            <a:extLst>
              <a:ext uri="{FF2B5EF4-FFF2-40B4-BE49-F238E27FC236}">
                <a16:creationId xmlns:a16="http://schemas.microsoft.com/office/drawing/2014/main" id="{0A86F1EC-E040-44B3-92D2-0E4D62E11ED5}"/>
              </a:ext>
            </a:extLst>
          </p:cNvPr>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924840" y="4536078"/>
            <a:ext cx="1602150" cy="1035369"/>
          </a:xfrm>
          <a:prstGeom prst="rect">
            <a:avLst/>
          </a:prstGeom>
        </p:spPr>
      </p:pic>
      <p:pic>
        <p:nvPicPr>
          <p:cNvPr id="58" name="图片 57" descr="架子上挂着许多衣服&#10;&#10;中度可信度描述已自动生成">
            <a:extLst>
              <a:ext uri="{FF2B5EF4-FFF2-40B4-BE49-F238E27FC236}">
                <a16:creationId xmlns:a16="http://schemas.microsoft.com/office/drawing/2014/main" id="{C25A2F74-C8DB-4133-8415-8FCD2F7BC80A}"/>
              </a:ext>
            </a:extLst>
          </p:cNvPr>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2503869" y="2695543"/>
            <a:ext cx="1413147" cy="942834"/>
          </a:xfrm>
          <a:prstGeom prst="rect">
            <a:avLst/>
          </a:prstGeom>
        </p:spPr>
      </p:pic>
      <p:pic>
        <p:nvPicPr>
          <p:cNvPr id="7174" name="Picture 6">
            <a:extLst>
              <a:ext uri="{FF2B5EF4-FFF2-40B4-BE49-F238E27FC236}">
                <a16:creationId xmlns:a16="http://schemas.microsoft.com/office/drawing/2014/main" id="{A413184F-4FF8-4B8E-92E0-4E2CEB990DE5}"/>
              </a:ext>
            </a:extLst>
          </p:cNvPr>
          <p:cNvPicPr>
            <a:picLocks noChangeAspect="1" noChangeArrowheads="1"/>
          </p:cNvPicPr>
          <p:nvPr/>
        </p:nvPicPr>
        <p:blipFill>
          <a:blip r:embed="rId21" cstate="hqprint">
            <a:extLst>
              <a:ext uri="{28A0092B-C50C-407E-A947-70E740481C1C}">
                <a14:useLocalDpi xmlns:a14="http://schemas.microsoft.com/office/drawing/2010/main" val="0"/>
              </a:ext>
            </a:extLst>
          </a:blip>
          <a:srcRect/>
          <a:stretch>
            <a:fillRect/>
          </a:stretch>
        </p:blipFill>
        <p:spPr bwMode="auto">
          <a:xfrm>
            <a:off x="668171" y="2672593"/>
            <a:ext cx="1689733" cy="101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586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（第一节 ：有机化学和有机化合物）</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14" name="灯片编号占位符 3">
            <a:extLst>
              <a:ext uri="{FF2B5EF4-FFF2-40B4-BE49-F238E27FC236}">
                <a16:creationId xmlns:a16="http://schemas.microsoft.com/office/drawing/2014/main" id="{C33B8696-A79D-4F0C-A950-77F108754EF9}"/>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20</a:t>
            </a:fld>
            <a:endParaRPr lang="en-US" altLang="zh-CN" b="1" dirty="0">
              <a:latin typeface="微软雅黑" panose="020B0503020204020204" pitchFamily="34" charset="-122"/>
              <a:ea typeface="微软雅黑" panose="020B0503020204020204" pitchFamily="34" charset="-122"/>
            </a:endParaRPr>
          </a:p>
        </p:txBody>
      </p:sp>
      <p:pic>
        <p:nvPicPr>
          <p:cNvPr id="8" name="Picture 53" descr="图片3">
            <a:extLst>
              <a:ext uri="{FF2B5EF4-FFF2-40B4-BE49-F238E27FC236}">
                <a16:creationId xmlns:a16="http://schemas.microsoft.com/office/drawing/2014/main" id="{C7A2DDA4-7DCA-4E7B-8962-B30CD37F29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88937" y="3359964"/>
            <a:ext cx="4071938" cy="230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7">
            <a:extLst>
              <a:ext uri="{FF2B5EF4-FFF2-40B4-BE49-F238E27FC236}">
                <a16:creationId xmlns:a16="http://schemas.microsoft.com/office/drawing/2014/main" id="{65F1AAEB-0C59-4CDB-99F1-43D51C25830A}"/>
              </a:ext>
            </a:extLst>
          </p:cNvPr>
          <p:cNvSpPr>
            <a:spLocks noChangeArrowheads="1"/>
          </p:cNvSpPr>
          <p:nvPr/>
        </p:nvSpPr>
        <p:spPr bwMode="auto">
          <a:xfrm>
            <a:off x="399649" y="872327"/>
            <a:ext cx="667830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buClr>
                <a:srgbClr val="FF0000"/>
              </a:buClr>
            </a:pPr>
            <a:r>
              <a:rPr lang="zh-CN" altLang="en-US" dirty="0">
                <a:solidFill>
                  <a:srgbClr val="0070C0"/>
                </a:solidFill>
                <a:latin typeface="微软雅黑" panose="020B0503020204020204" pitchFamily="34" charset="-122"/>
                <a:ea typeface="微软雅黑" panose="020B0503020204020204" pitchFamily="34" charset="-122"/>
              </a:rPr>
              <a:t>一、有机化合物</a:t>
            </a:r>
            <a:r>
              <a:rPr lang="en-US" altLang="zh-CN" dirty="0">
                <a:solidFill>
                  <a:srgbClr val="0070C0"/>
                </a:solidFill>
                <a:latin typeface="微软雅黑" panose="020B0503020204020204" pitchFamily="34" charset="-122"/>
                <a:ea typeface="微软雅黑" panose="020B0503020204020204" pitchFamily="34" charset="-122"/>
              </a:rPr>
              <a:t>(organic compounds )</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10" name="矩形 16">
            <a:extLst>
              <a:ext uri="{FF2B5EF4-FFF2-40B4-BE49-F238E27FC236}">
                <a16:creationId xmlns:a16="http://schemas.microsoft.com/office/drawing/2014/main" id="{EE529B64-994F-45A9-B8FE-169F67AF280A}"/>
              </a:ext>
            </a:extLst>
          </p:cNvPr>
          <p:cNvSpPr>
            <a:spLocks noChangeArrowheads="1"/>
          </p:cNvSpPr>
          <p:nvPr/>
        </p:nvSpPr>
        <p:spPr bwMode="auto">
          <a:xfrm>
            <a:off x="81024" y="5773150"/>
            <a:ext cx="1153995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600" b="0" dirty="0">
                <a:latin typeface="微软雅黑" panose="020B0503020204020204" pitchFamily="34" charset="-122"/>
                <a:ea typeface="微软雅黑" panose="020B0503020204020204" pitchFamily="34" charset="-122"/>
              </a:rPr>
              <a:t>        除碳、氢外，氧、氮是主要元素，硫、磷是常见元素，还有卤素、碱金属（</a:t>
            </a:r>
            <a:r>
              <a:rPr lang="en-US" altLang="zh-CN" sz="2600" b="0" dirty="0">
                <a:latin typeface="微软雅黑" panose="020B0503020204020204" pitchFamily="34" charset="-122"/>
                <a:ea typeface="微软雅黑" panose="020B0503020204020204" pitchFamily="34" charset="-122"/>
              </a:rPr>
              <a:t>Li</a:t>
            </a:r>
            <a:r>
              <a:rPr lang="zh-CN" altLang="en-US" sz="2600" b="0" dirty="0">
                <a:latin typeface="微软雅黑" panose="020B0503020204020204" pitchFamily="34" charset="-122"/>
                <a:ea typeface="微软雅黑" panose="020B0503020204020204" pitchFamily="34" charset="-122"/>
              </a:rPr>
              <a:t>、</a:t>
            </a:r>
            <a:r>
              <a:rPr lang="en-US" altLang="zh-CN" sz="2600" b="0" dirty="0">
                <a:latin typeface="微软雅黑" panose="020B0503020204020204" pitchFamily="34" charset="-122"/>
                <a:ea typeface="微软雅黑" panose="020B0503020204020204" pitchFamily="34" charset="-122"/>
              </a:rPr>
              <a:t>Na</a:t>
            </a:r>
            <a:r>
              <a:rPr lang="zh-CN" altLang="en-US" sz="2600" b="0" dirty="0">
                <a:latin typeface="微软雅黑" panose="020B0503020204020204" pitchFamily="34" charset="-122"/>
                <a:ea typeface="微软雅黑" panose="020B0503020204020204" pitchFamily="34" charset="-122"/>
              </a:rPr>
              <a:t>、</a:t>
            </a:r>
            <a:r>
              <a:rPr lang="en-US" altLang="zh-CN" sz="2600" b="0" dirty="0">
                <a:latin typeface="微软雅黑" panose="020B0503020204020204" pitchFamily="34" charset="-122"/>
                <a:ea typeface="微软雅黑" panose="020B0503020204020204" pitchFamily="34" charset="-122"/>
              </a:rPr>
              <a:t>K</a:t>
            </a:r>
            <a:r>
              <a:rPr lang="zh-CN" altLang="en-US" sz="2600" b="0" dirty="0">
                <a:latin typeface="微软雅黑" panose="020B0503020204020204" pitchFamily="34" charset="-122"/>
                <a:ea typeface="微软雅黑" panose="020B0503020204020204" pitchFamily="34" charset="-122"/>
              </a:rPr>
              <a:t>）、碱土金属（</a:t>
            </a:r>
            <a:r>
              <a:rPr lang="en-US" altLang="zh-CN" sz="2600" b="0" dirty="0">
                <a:latin typeface="微软雅黑" panose="020B0503020204020204" pitchFamily="34" charset="-122"/>
                <a:ea typeface="微软雅黑" panose="020B0503020204020204" pitchFamily="34" charset="-122"/>
              </a:rPr>
              <a:t>Mg</a:t>
            </a:r>
            <a:r>
              <a:rPr lang="zh-CN" altLang="en-US" sz="2600" b="0" dirty="0">
                <a:latin typeface="微软雅黑" panose="020B0503020204020204" pitchFamily="34" charset="-122"/>
                <a:ea typeface="微软雅黑" panose="020B0503020204020204" pitchFamily="34" charset="-122"/>
              </a:rPr>
              <a:t>）等。</a:t>
            </a:r>
          </a:p>
        </p:txBody>
      </p:sp>
      <p:sp>
        <p:nvSpPr>
          <p:cNvPr id="11" name="矩形 10">
            <a:extLst>
              <a:ext uri="{FF2B5EF4-FFF2-40B4-BE49-F238E27FC236}">
                <a16:creationId xmlns:a16="http://schemas.microsoft.com/office/drawing/2014/main" id="{F30D8F0B-7868-4F78-B666-9BCF27FC15BB}"/>
              </a:ext>
            </a:extLst>
          </p:cNvPr>
          <p:cNvSpPr>
            <a:spLocks noChangeArrowheads="1"/>
          </p:cNvSpPr>
          <p:nvPr/>
        </p:nvSpPr>
        <p:spPr bwMode="auto">
          <a:xfrm>
            <a:off x="974031" y="1748704"/>
            <a:ext cx="7490747" cy="549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5000"/>
              </a:lnSpc>
            </a:pPr>
            <a:r>
              <a:rPr kumimoji="1" lang="zh-CN" altLang="en-US" b="0" dirty="0">
                <a:solidFill>
                  <a:srgbClr val="0000FF"/>
                </a:solidFill>
                <a:latin typeface="微软雅黑" panose="020B0503020204020204" pitchFamily="34" charset="-122"/>
                <a:ea typeface="微软雅黑" panose="020B0503020204020204" pitchFamily="34" charset="-122"/>
              </a:rPr>
              <a:t>定义</a:t>
            </a:r>
            <a:r>
              <a:rPr kumimoji="1" lang="en-US" altLang="zh-CN" b="0" dirty="0">
                <a:latin typeface="微软雅黑" panose="020B0503020204020204" pitchFamily="34" charset="-122"/>
                <a:ea typeface="微软雅黑" panose="020B0503020204020204" pitchFamily="34" charset="-122"/>
              </a:rPr>
              <a:t>—</a:t>
            </a:r>
            <a:r>
              <a:rPr lang="zh-CN" altLang="en-US" b="0" dirty="0">
                <a:solidFill>
                  <a:srgbClr val="FF0000"/>
                </a:solidFill>
                <a:latin typeface="微软雅黑" panose="020B0503020204020204" pitchFamily="34" charset="-122"/>
                <a:ea typeface="微软雅黑" panose="020B0503020204020204" pitchFamily="34" charset="-122"/>
              </a:rPr>
              <a:t>碳</a:t>
            </a:r>
            <a:r>
              <a:rPr lang="zh-CN" altLang="en-US" b="0" dirty="0">
                <a:latin typeface="微软雅黑" panose="020B0503020204020204" pitchFamily="34" charset="-122"/>
                <a:ea typeface="微软雅黑" panose="020B0503020204020204" pitchFamily="34" charset="-122"/>
              </a:rPr>
              <a:t>氢化合物及其衍生物</a:t>
            </a:r>
          </a:p>
        </p:txBody>
      </p:sp>
      <p:sp>
        <p:nvSpPr>
          <p:cNvPr id="12" name="Text Box 49">
            <a:extLst>
              <a:ext uri="{FF2B5EF4-FFF2-40B4-BE49-F238E27FC236}">
                <a16:creationId xmlns:a16="http://schemas.microsoft.com/office/drawing/2014/main" id="{78E45DB4-ED82-42EC-AD6B-114048F26EF8}"/>
              </a:ext>
            </a:extLst>
          </p:cNvPr>
          <p:cNvSpPr txBox="1">
            <a:spLocks noChangeArrowheads="1"/>
          </p:cNvSpPr>
          <p:nvPr/>
        </p:nvSpPr>
        <p:spPr bwMode="auto">
          <a:xfrm>
            <a:off x="0" y="2699919"/>
            <a:ext cx="12192000" cy="461665"/>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algn="ctr" eaLnBrk="1" hangingPunct="1">
              <a:spcBef>
                <a:spcPct val="50000"/>
              </a:spcBef>
            </a:pPr>
            <a:r>
              <a:rPr kumimoji="1" lang="en-US" altLang="zh-CN" sz="2400" b="0" dirty="0">
                <a:latin typeface="微软雅黑" panose="020B0503020204020204" pitchFamily="34" charset="-122"/>
                <a:ea typeface="微软雅黑" panose="020B0503020204020204" pitchFamily="34" charset="-122"/>
              </a:rPr>
              <a:t> CO</a:t>
            </a:r>
            <a:r>
              <a:rPr kumimoji="1" lang="en-US" altLang="zh-CN" sz="2400" b="0" baseline="-25000" dirty="0">
                <a:latin typeface="微软雅黑" panose="020B0503020204020204" pitchFamily="34" charset="-122"/>
                <a:ea typeface="微软雅黑" panose="020B0503020204020204" pitchFamily="34" charset="-122"/>
              </a:rPr>
              <a:t>3</a:t>
            </a:r>
            <a:r>
              <a:rPr kumimoji="1" lang="en-US" altLang="zh-CN" sz="2400" b="0" baseline="30000" dirty="0">
                <a:latin typeface="微软雅黑" panose="020B0503020204020204" pitchFamily="34" charset="-122"/>
                <a:ea typeface="微软雅黑" panose="020B0503020204020204" pitchFamily="34" charset="-122"/>
              </a:rPr>
              <a:t>2-</a:t>
            </a: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CO</a:t>
            </a:r>
            <a:r>
              <a:rPr kumimoji="1" lang="en-US" altLang="zh-CN" sz="2400" b="0" baseline="-25000" dirty="0">
                <a:latin typeface="微软雅黑" panose="020B0503020204020204" pitchFamily="34" charset="-122"/>
                <a:ea typeface="微软雅黑" panose="020B0503020204020204" pitchFamily="34" charset="-122"/>
              </a:rPr>
              <a:t>2</a:t>
            </a: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CO</a:t>
            </a: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CN</a:t>
            </a:r>
            <a:r>
              <a:rPr kumimoji="1" lang="en-US" altLang="zh-CN" sz="2400" b="0" baseline="30000" dirty="0">
                <a:latin typeface="微软雅黑" panose="020B0503020204020204" pitchFamily="34" charset="-122"/>
                <a:ea typeface="微软雅黑" panose="020B0503020204020204" pitchFamily="34" charset="-122"/>
              </a:rPr>
              <a:t>-</a:t>
            </a: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OCN</a:t>
            </a:r>
            <a:r>
              <a:rPr kumimoji="1" lang="en-US" altLang="zh-CN" sz="2400" b="0" baseline="30000" dirty="0">
                <a:latin typeface="微软雅黑" panose="020B0503020204020204" pitchFamily="34" charset="-122"/>
                <a:ea typeface="微软雅黑" panose="020B0503020204020204" pitchFamily="34" charset="-122"/>
              </a:rPr>
              <a:t>-</a:t>
            </a: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SCN</a:t>
            </a:r>
            <a:r>
              <a:rPr kumimoji="1" lang="en-US" altLang="zh-CN" sz="2400" b="0" baseline="30000" dirty="0">
                <a:latin typeface="微软雅黑" panose="020B0503020204020204" pitchFamily="34" charset="-122"/>
                <a:ea typeface="微软雅黑" panose="020B0503020204020204" pitchFamily="34" charset="-122"/>
              </a:rPr>
              <a:t>-</a:t>
            </a:r>
            <a:r>
              <a:rPr kumimoji="1" lang="zh-CN" altLang="en-US" sz="2400" b="0" dirty="0">
                <a:latin typeface="微软雅黑" panose="020B0503020204020204" pitchFamily="34" charset="-122"/>
                <a:ea typeface="微软雅黑" panose="020B0503020204020204" pitchFamily="34" charset="-122"/>
              </a:rPr>
              <a:t>等因其性质与无机物相似，习惯上仍列为无机物。</a:t>
            </a:r>
          </a:p>
        </p:txBody>
      </p:sp>
    </p:spTree>
    <p:extLst>
      <p:ext uri="{BB962C8B-B14F-4D97-AF65-F5344CB8AC3E}">
        <p14:creationId xmlns:p14="http://schemas.microsoft.com/office/powerpoint/2010/main" val="194313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27" presetClass="entr" presetSubtype="0" fill="hold" grpId="0" nodeType="afterEffect">
                                  <p:stCondLst>
                                    <p:cond delay="0"/>
                                  </p:stCondLst>
                                  <p:iterate type="lt">
                                    <p:tmPct val="50000"/>
                                  </p:iterate>
                                  <p:childTnLst>
                                    <p:set>
                                      <p:cBhvr>
                                        <p:cTn id="13" dur="1" fill="hold">
                                          <p:stCondLst>
                                            <p:cond delay="0"/>
                                          </p:stCondLst>
                                        </p:cTn>
                                        <p:tgtEl>
                                          <p:spTgt spid="11"/>
                                        </p:tgtEl>
                                        <p:attrNameLst>
                                          <p:attrName>style.visibility</p:attrName>
                                        </p:attrNameLst>
                                      </p:cBhvr>
                                      <p:to>
                                        <p:strVal val="visible"/>
                                      </p:to>
                                    </p:set>
                                    <p:anim calcmode="discrete" valueType="clr">
                                      <p:cBhvr override="childStyle">
                                        <p:cTn id="14"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1"/>
                                        </p:tgtEl>
                                        <p:attrNameLst>
                                          <p:attrName>fillcolor</p:attrName>
                                        </p:attrNameLst>
                                      </p:cBhvr>
                                      <p:tavLst>
                                        <p:tav tm="0">
                                          <p:val>
                                            <p:clrVal>
                                              <a:schemeClr val="accent2"/>
                                            </p:clrVal>
                                          </p:val>
                                        </p:tav>
                                        <p:tav tm="50000">
                                          <p:val>
                                            <p:clrVal>
                                              <a:schemeClr val="hlink"/>
                                            </p:clrVal>
                                          </p:val>
                                        </p:tav>
                                      </p:tavLst>
                                    </p:anim>
                                    <p:set>
                                      <p:cBhvr>
                                        <p:cTn id="16" dur="80"/>
                                        <p:tgtEl>
                                          <p:spTgt spid="11"/>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49" presetClass="entr" presetSubtype="0" decel="10000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1000" fill="hold"/>
                                        <p:tgtEl>
                                          <p:spTgt spid="12"/>
                                        </p:tgtEl>
                                        <p:attrNameLst>
                                          <p:attrName>ppt_w</p:attrName>
                                        </p:attrNameLst>
                                      </p:cBhvr>
                                      <p:tavLst>
                                        <p:tav tm="0">
                                          <p:val>
                                            <p:fltVal val="0"/>
                                          </p:val>
                                        </p:tav>
                                        <p:tav tm="100000">
                                          <p:val>
                                            <p:strVal val="#ppt_w"/>
                                          </p:val>
                                        </p:tav>
                                      </p:tavLst>
                                    </p:anim>
                                    <p:anim calcmode="lin" valueType="num">
                                      <p:cBhvr>
                                        <p:cTn id="22" dur="1000" fill="hold"/>
                                        <p:tgtEl>
                                          <p:spTgt spid="12"/>
                                        </p:tgtEl>
                                        <p:attrNameLst>
                                          <p:attrName>ppt_h</p:attrName>
                                        </p:attrNameLst>
                                      </p:cBhvr>
                                      <p:tavLst>
                                        <p:tav tm="0">
                                          <p:val>
                                            <p:fltVal val="0"/>
                                          </p:val>
                                        </p:tav>
                                        <p:tav tm="100000">
                                          <p:val>
                                            <p:strVal val="#ppt_h"/>
                                          </p:val>
                                        </p:tav>
                                      </p:tavLst>
                                    </p:anim>
                                    <p:anim calcmode="lin" valueType="num">
                                      <p:cBhvr>
                                        <p:cTn id="23" dur="1000" fill="hold"/>
                                        <p:tgtEl>
                                          <p:spTgt spid="12"/>
                                        </p:tgtEl>
                                        <p:attrNameLst>
                                          <p:attrName>style.rotation</p:attrName>
                                        </p:attrNameLst>
                                      </p:cBhvr>
                                      <p:tavLst>
                                        <p:tav tm="0">
                                          <p:val>
                                            <p:fltVal val="360"/>
                                          </p:val>
                                        </p:tav>
                                        <p:tav tm="100000">
                                          <p:val>
                                            <p:fltVal val="0"/>
                                          </p:val>
                                        </p:tav>
                                      </p:tavLst>
                                    </p:anim>
                                    <p:animEffect transition="in" filter="fade">
                                      <p:cBhvr>
                                        <p:cTn id="24" dur="10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checkerboard(across)">
                                      <p:cBhvr>
                                        <p:cTn id="29" dur="500"/>
                                        <p:tgtEl>
                                          <p:spTgt spid="8"/>
                                        </p:tgtEl>
                                      </p:cBhvr>
                                    </p:animEffect>
                                  </p:childTnLst>
                                </p:cTn>
                              </p:par>
                            </p:childTnLst>
                          </p:cTn>
                        </p:par>
                        <p:par>
                          <p:cTn id="30" fill="hold">
                            <p:stCondLst>
                              <p:cond delay="500"/>
                            </p:stCondLst>
                            <p:childTnLst>
                              <p:par>
                                <p:cTn id="31" presetID="27" presetClass="entr" presetSubtype="0" fill="hold" grpId="0" nodeType="afterEffect">
                                  <p:stCondLst>
                                    <p:cond delay="0"/>
                                  </p:stCondLst>
                                  <p:iterate type="lt">
                                    <p:tmPct val="50000"/>
                                  </p:iterate>
                                  <p:childTnLst>
                                    <p:set>
                                      <p:cBhvr>
                                        <p:cTn id="32" dur="1" fill="hold">
                                          <p:stCondLst>
                                            <p:cond delay="0"/>
                                          </p:stCondLst>
                                        </p:cTn>
                                        <p:tgtEl>
                                          <p:spTgt spid="10"/>
                                        </p:tgtEl>
                                        <p:attrNameLst>
                                          <p:attrName>style.visibility</p:attrName>
                                        </p:attrNameLst>
                                      </p:cBhvr>
                                      <p:to>
                                        <p:strVal val="visible"/>
                                      </p:to>
                                    </p:set>
                                    <p:anim calcmode="discrete" valueType="clr">
                                      <p:cBhvr override="childStyle">
                                        <p:cTn id="33"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0"/>
                                        </p:tgtEl>
                                        <p:attrNameLst>
                                          <p:attrName>fillcolor</p:attrName>
                                        </p:attrNameLst>
                                      </p:cBhvr>
                                      <p:tavLst>
                                        <p:tav tm="0">
                                          <p:val>
                                            <p:clrVal>
                                              <a:schemeClr val="accent2"/>
                                            </p:clrVal>
                                          </p:val>
                                        </p:tav>
                                        <p:tav tm="50000">
                                          <p:val>
                                            <p:clrVal>
                                              <a:schemeClr val="hlink"/>
                                            </p:clrVal>
                                          </p:val>
                                        </p:tav>
                                      </p:tavLst>
                                    </p:anim>
                                    <p:set>
                                      <p:cBhvr>
                                        <p:cTn id="35"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（第一节 ：有机化学和有机化合物）</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a:latin typeface="微软雅黑" panose="020B0503020204020204" pitchFamily="34" charset="-122"/>
                <a:ea typeface="微软雅黑" panose="020B0503020204020204" pitchFamily="34" charset="-122"/>
              </a:rPr>
              <a:pPr/>
              <a:t>21</a:t>
            </a:fld>
            <a:endParaRPr lang="en-US" altLang="zh-CN" dirty="0">
              <a:latin typeface="微软雅黑" panose="020B0503020204020204" pitchFamily="34" charset="-122"/>
              <a:ea typeface="微软雅黑" panose="020B0503020204020204" pitchFamily="34" charset="-122"/>
            </a:endParaRPr>
          </a:p>
        </p:txBody>
      </p:sp>
      <p:sp>
        <p:nvSpPr>
          <p:cNvPr id="9" name="Rectangle 47">
            <a:extLst>
              <a:ext uri="{FF2B5EF4-FFF2-40B4-BE49-F238E27FC236}">
                <a16:creationId xmlns:a16="http://schemas.microsoft.com/office/drawing/2014/main" id="{442E537F-6C35-4A3F-A744-370F510EC6C9}"/>
              </a:ext>
            </a:extLst>
          </p:cNvPr>
          <p:cNvSpPr>
            <a:spLocks noChangeArrowheads="1"/>
          </p:cNvSpPr>
          <p:nvPr/>
        </p:nvSpPr>
        <p:spPr bwMode="auto">
          <a:xfrm>
            <a:off x="701600" y="1048063"/>
            <a:ext cx="7935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buClr>
                <a:srgbClr val="FF0000"/>
              </a:buClr>
            </a:pPr>
            <a:r>
              <a:rPr kumimoji="1" lang="en-US" altLang="zh-CN" b="0" dirty="0">
                <a:solidFill>
                  <a:srgbClr val="CC0000"/>
                </a:solidFill>
                <a:latin typeface="微软雅黑" panose="020B0503020204020204" pitchFamily="34" charset="-122"/>
                <a:ea typeface="微软雅黑" panose="020B0503020204020204" pitchFamily="34" charset="-122"/>
              </a:rPr>
              <a:t>1</a:t>
            </a:r>
            <a:r>
              <a:rPr kumimoji="1" lang="zh-CN" altLang="en-US" b="0" dirty="0">
                <a:solidFill>
                  <a:srgbClr val="CC0000"/>
                </a:solidFill>
                <a:latin typeface="微软雅黑" panose="020B0503020204020204" pitchFamily="34" charset="-122"/>
                <a:ea typeface="微软雅黑" panose="020B0503020204020204" pitchFamily="34" charset="-122"/>
              </a:rPr>
              <a:t>、</a:t>
            </a:r>
            <a:r>
              <a:rPr lang="zh-CN" altLang="en-US" b="0" dirty="0">
                <a:solidFill>
                  <a:srgbClr val="CC0000"/>
                </a:solidFill>
                <a:latin typeface="微软雅黑" panose="020B0503020204020204" pitchFamily="34" charset="-122"/>
                <a:ea typeface="微软雅黑" panose="020B0503020204020204" pitchFamily="34" charset="-122"/>
              </a:rPr>
              <a:t>有机化合物的特点（大多数、与无机物比较）</a:t>
            </a:r>
          </a:p>
        </p:txBody>
      </p:sp>
      <p:sp>
        <p:nvSpPr>
          <p:cNvPr id="10" name="矩形 8">
            <a:extLst>
              <a:ext uri="{FF2B5EF4-FFF2-40B4-BE49-F238E27FC236}">
                <a16:creationId xmlns:a16="http://schemas.microsoft.com/office/drawing/2014/main" id="{D9C40597-2916-4297-A8F4-A6A88DA89EAA}"/>
              </a:ext>
            </a:extLst>
          </p:cNvPr>
          <p:cNvSpPr>
            <a:spLocks noChangeArrowheads="1"/>
          </p:cNvSpPr>
          <p:nvPr/>
        </p:nvSpPr>
        <p:spPr bwMode="auto">
          <a:xfrm>
            <a:off x="1134050" y="1697306"/>
            <a:ext cx="7972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b="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b="0" dirty="0">
                <a:latin typeface="微软雅黑" panose="020B0503020204020204" pitchFamily="34" charset="-122"/>
                <a:ea typeface="微软雅黑" panose="020B0503020204020204" pitchFamily="34" charset="-122"/>
              </a:rPr>
              <a:t>有机化合物数目繁多、结构复杂。</a:t>
            </a:r>
            <a:endParaRPr lang="en-US" altLang="zh-CN" b="0" dirty="0">
              <a:latin typeface="微软雅黑" panose="020B0503020204020204" pitchFamily="34" charset="-122"/>
              <a:ea typeface="微软雅黑" panose="020B0503020204020204" pitchFamily="34" charset="-122"/>
            </a:endParaRPr>
          </a:p>
        </p:txBody>
      </p:sp>
      <p:sp>
        <p:nvSpPr>
          <p:cNvPr id="11" name="矩形 9">
            <a:extLst>
              <a:ext uri="{FF2B5EF4-FFF2-40B4-BE49-F238E27FC236}">
                <a16:creationId xmlns:a16="http://schemas.microsoft.com/office/drawing/2014/main" id="{34A9FADC-5DB5-494A-B73D-2D12472F7D64}"/>
              </a:ext>
            </a:extLst>
          </p:cNvPr>
          <p:cNvSpPr>
            <a:spLocks noChangeArrowheads="1"/>
          </p:cNvSpPr>
          <p:nvPr/>
        </p:nvSpPr>
        <p:spPr bwMode="auto">
          <a:xfrm>
            <a:off x="1134050" y="4063285"/>
            <a:ext cx="45608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b="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b="0" dirty="0">
                <a:latin typeface="微软雅黑" panose="020B0503020204020204" pitchFamily="34" charset="-122"/>
                <a:ea typeface="微软雅黑" panose="020B0503020204020204" pitchFamily="34" charset="-122"/>
              </a:rPr>
              <a:t>热稳定性差，易燃易爆。</a:t>
            </a:r>
          </a:p>
        </p:txBody>
      </p:sp>
      <p:sp>
        <p:nvSpPr>
          <p:cNvPr id="12" name="矩形 10">
            <a:extLst>
              <a:ext uri="{FF2B5EF4-FFF2-40B4-BE49-F238E27FC236}">
                <a16:creationId xmlns:a16="http://schemas.microsoft.com/office/drawing/2014/main" id="{3E7D8326-B3C3-480C-AC5F-0F906BCEDECD}"/>
              </a:ext>
            </a:extLst>
          </p:cNvPr>
          <p:cNvSpPr>
            <a:spLocks noChangeArrowheads="1"/>
          </p:cNvSpPr>
          <p:nvPr/>
        </p:nvSpPr>
        <p:spPr bwMode="auto">
          <a:xfrm>
            <a:off x="1134050" y="4718507"/>
            <a:ext cx="77925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b="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b="0" dirty="0">
                <a:latin typeface="微软雅黑" panose="020B0503020204020204" pitchFamily="34" charset="-122"/>
                <a:ea typeface="微软雅黑" panose="020B0503020204020204" pitchFamily="34" charset="-122"/>
              </a:rPr>
              <a:t>熔点和沸点低，大多数有机化合物</a:t>
            </a:r>
            <a:r>
              <a:rPr lang="zh-CN" altLang="en-US" b="0" dirty="0">
                <a:solidFill>
                  <a:srgbClr val="0000FF"/>
                </a:solidFill>
                <a:latin typeface="微软雅黑" panose="020B0503020204020204" pitchFamily="34" charset="-122"/>
                <a:ea typeface="微软雅黑" panose="020B0503020204020204" pitchFamily="34" charset="-122"/>
              </a:rPr>
              <a:t>蒸汽有毒</a:t>
            </a:r>
            <a:r>
              <a:rPr lang="zh-CN" altLang="en-US" b="0" dirty="0">
                <a:latin typeface="微软雅黑" panose="020B0503020204020204" pitchFamily="34" charset="-122"/>
                <a:ea typeface="微软雅黑" panose="020B0503020204020204" pitchFamily="34" charset="-122"/>
              </a:rPr>
              <a:t>。</a:t>
            </a:r>
          </a:p>
        </p:txBody>
      </p:sp>
      <p:sp>
        <p:nvSpPr>
          <p:cNvPr id="13" name="矩形 11">
            <a:extLst>
              <a:ext uri="{FF2B5EF4-FFF2-40B4-BE49-F238E27FC236}">
                <a16:creationId xmlns:a16="http://schemas.microsoft.com/office/drawing/2014/main" id="{CB3D3178-7E0B-4DA6-83A9-CB5353777EEF}"/>
              </a:ext>
            </a:extLst>
          </p:cNvPr>
          <p:cNvSpPr>
            <a:spLocks noChangeArrowheads="1"/>
          </p:cNvSpPr>
          <p:nvPr/>
        </p:nvSpPr>
        <p:spPr bwMode="auto">
          <a:xfrm>
            <a:off x="1134050" y="5383082"/>
            <a:ext cx="7929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b="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b="0" dirty="0">
                <a:latin typeface="微软雅黑" panose="020B0503020204020204" pitchFamily="34" charset="-122"/>
                <a:ea typeface="微软雅黑" panose="020B0503020204020204" pitchFamily="34" charset="-122"/>
              </a:rPr>
              <a:t>大多数有机化合物难溶于水、易溶于有机溶剂。</a:t>
            </a:r>
          </a:p>
        </p:txBody>
      </p:sp>
      <p:sp>
        <p:nvSpPr>
          <p:cNvPr id="15" name="矩形 13">
            <a:extLst>
              <a:ext uri="{FF2B5EF4-FFF2-40B4-BE49-F238E27FC236}">
                <a16:creationId xmlns:a16="http://schemas.microsoft.com/office/drawing/2014/main" id="{D4C6CFD1-1DD3-42FB-B1C0-EF1DC08980D0}"/>
              </a:ext>
            </a:extLst>
          </p:cNvPr>
          <p:cNvSpPr>
            <a:spLocks noChangeArrowheads="1"/>
          </p:cNvSpPr>
          <p:nvPr/>
        </p:nvSpPr>
        <p:spPr bwMode="auto">
          <a:xfrm>
            <a:off x="1134050" y="6056962"/>
            <a:ext cx="45608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b="0" dirty="0">
                <a:latin typeface="微软雅黑" panose="020B0503020204020204" pitchFamily="34" charset="-122"/>
                <a:ea typeface="微软雅黑" panose="020B0503020204020204" pitchFamily="34" charset="-122"/>
                <a:sym typeface="Wingdings 2" panose="05020102010507070707" pitchFamily="18" charset="2"/>
              </a:rPr>
              <a:t> </a:t>
            </a:r>
            <a:r>
              <a:rPr lang="zh-CN" altLang="en-US" b="0" dirty="0">
                <a:latin typeface="微软雅黑" panose="020B0503020204020204" pitchFamily="34" charset="-122"/>
                <a:ea typeface="微软雅黑" panose="020B0503020204020204" pitchFamily="34" charset="-122"/>
              </a:rPr>
              <a:t>反应速度慢、副反应多。</a:t>
            </a:r>
          </a:p>
        </p:txBody>
      </p:sp>
      <p:sp>
        <p:nvSpPr>
          <p:cNvPr id="18" name="矩形 17">
            <a:extLst>
              <a:ext uri="{FF2B5EF4-FFF2-40B4-BE49-F238E27FC236}">
                <a16:creationId xmlns:a16="http://schemas.microsoft.com/office/drawing/2014/main" id="{EC6FA66F-AFBA-4AB6-96BF-405B724956F5}"/>
              </a:ext>
            </a:extLst>
          </p:cNvPr>
          <p:cNvSpPr/>
          <p:nvPr/>
        </p:nvSpPr>
        <p:spPr>
          <a:xfrm>
            <a:off x="1836153" y="2352981"/>
            <a:ext cx="7104707" cy="369332"/>
          </a:xfrm>
          <a:prstGeom prst="rect">
            <a:avLst/>
          </a:prstGeom>
        </p:spPr>
        <p:txBody>
          <a:bodyPr wrap="square">
            <a:spAutoFit/>
          </a:bodyPr>
          <a:lstStyle/>
          <a:p>
            <a:pPr lvl="0"/>
            <a:r>
              <a:rPr lang="en-US" altLang="zh-CN" dirty="0">
                <a:solidFill>
                  <a:srgbClr val="000000"/>
                </a:solidFill>
                <a:latin typeface="微软雅黑" panose="020B0503020204020204" pitchFamily="34" charset="-122"/>
                <a:ea typeface="微软雅黑" panose="020B0503020204020204" pitchFamily="34" charset="-122"/>
              </a:rPr>
              <a:t>— C</a:t>
            </a:r>
            <a:r>
              <a:rPr lang="zh-CN" altLang="en-US" dirty="0">
                <a:solidFill>
                  <a:srgbClr val="000000"/>
                </a:solidFill>
                <a:latin typeface="微软雅黑" panose="020B0503020204020204" pitchFamily="34" charset="-122"/>
                <a:ea typeface="微软雅黑" panose="020B0503020204020204" pitchFamily="34" charset="-122"/>
              </a:rPr>
              <a:t>原子之间共价键相连，长链、侧链、环状</a:t>
            </a:r>
          </a:p>
        </p:txBody>
      </p:sp>
      <p:sp>
        <p:nvSpPr>
          <p:cNvPr id="19" name="矩形 18">
            <a:extLst>
              <a:ext uri="{FF2B5EF4-FFF2-40B4-BE49-F238E27FC236}">
                <a16:creationId xmlns:a16="http://schemas.microsoft.com/office/drawing/2014/main" id="{61B732C9-7A2F-42DB-B1F4-DECEE59E25BB}"/>
              </a:ext>
            </a:extLst>
          </p:cNvPr>
          <p:cNvSpPr/>
          <p:nvPr/>
        </p:nvSpPr>
        <p:spPr>
          <a:xfrm>
            <a:off x="1836152" y="2924145"/>
            <a:ext cx="7104707" cy="369332"/>
          </a:xfrm>
          <a:prstGeom prst="rect">
            <a:avLst/>
          </a:prstGeom>
        </p:spPr>
        <p:txBody>
          <a:bodyPr wrap="square">
            <a:spAutoFit/>
          </a:bodyPr>
          <a:lstStyle/>
          <a:p>
            <a:pPr lvl="0"/>
            <a:r>
              <a:rPr lang="en-US" altLang="zh-CN" dirty="0">
                <a:solidFill>
                  <a:srgbClr val="000000"/>
                </a:solidFill>
                <a:latin typeface="微软雅黑" panose="020B0503020204020204" pitchFamily="34" charset="-122"/>
                <a:ea typeface="微软雅黑" panose="020B0503020204020204" pitchFamily="34" charset="-122"/>
              </a:rPr>
              <a:t>— C</a:t>
            </a:r>
            <a:r>
              <a:rPr lang="zh-CN" altLang="en-US" dirty="0">
                <a:solidFill>
                  <a:srgbClr val="000000"/>
                </a:solidFill>
                <a:latin typeface="微软雅黑" panose="020B0503020204020204" pitchFamily="34" charset="-122"/>
                <a:ea typeface="微软雅黑" panose="020B0503020204020204" pitchFamily="34" charset="-122"/>
              </a:rPr>
              <a:t>原子</a:t>
            </a:r>
            <a:r>
              <a:rPr lang="en-US" altLang="zh-CN" dirty="0">
                <a:solidFill>
                  <a:srgbClr val="000000"/>
                </a:solidFill>
                <a:latin typeface="微软雅黑" panose="020B0503020204020204" pitchFamily="34" charset="-122"/>
                <a:ea typeface="微软雅黑" panose="020B0503020204020204" pitchFamily="34" charset="-122"/>
              </a:rPr>
              <a:t>4</a:t>
            </a:r>
            <a:r>
              <a:rPr lang="zh-CN" altLang="en-US" dirty="0">
                <a:solidFill>
                  <a:srgbClr val="000000"/>
                </a:solidFill>
                <a:latin typeface="微软雅黑" panose="020B0503020204020204" pitchFamily="34" charset="-122"/>
                <a:ea typeface="微软雅黑" panose="020B0503020204020204" pitchFamily="34" charset="-122"/>
              </a:rPr>
              <a:t>个价电子，与</a:t>
            </a:r>
            <a:r>
              <a:rPr lang="en-US" altLang="zh-CN" dirty="0">
                <a:solidFill>
                  <a:srgbClr val="000000"/>
                </a:solidFill>
                <a:latin typeface="微软雅黑" panose="020B0503020204020204" pitchFamily="34" charset="-122"/>
                <a:ea typeface="微软雅黑" panose="020B0503020204020204" pitchFamily="34" charset="-122"/>
              </a:rPr>
              <a:t>H</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O</a:t>
            </a:r>
            <a:r>
              <a:rPr lang="zh-CN" altLang="en-US" dirty="0">
                <a:solidFill>
                  <a:srgbClr val="000000"/>
                </a:solidFill>
                <a:latin typeface="微软雅黑" panose="020B0503020204020204" pitchFamily="34" charset="-122"/>
                <a:ea typeface="微软雅黑" panose="020B0503020204020204" pitchFamily="34" charset="-122"/>
              </a:rPr>
              <a:t>、</a:t>
            </a:r>
            <a:r>
              <a:rPr lang="en-US" altLang="zh-CN" dirty="0">
                <a:solidFill>
                  <a:srgbClr val="000000"/>
                </a:solidFill>
                <a:latin typeface="微软雅黑" panose="020B0503020204020204" pitchFamily="34" charset="-122"/>
                <a:ea typeface="微软雅黑" panose="020B0503020204020204" pitchFamily="34" charset="-122"/>
              </a:rPr>
              <a:t>X</a:t>
            </a:r>
            <a:r>
              <a:rPr lang="zh-CN" altLang="en-US" dirty="0">
                <a:solidFill>
                  <a:srgbClr val="000000"/>
                </a:solidFill>
                <a:latin typeface="微软雅黑" panose="020B0503020204020204" pitchFamily="34" charset="-122"/>
                <a:ea typeface="微软雅黑" panose="020B0503020204020204" pitchFamily="34" charset="-122"/>
              </a:rPr>
              <a:t>等均可相连</a:t>
            </a:r>
          </a:p>
        </p:txBody>
      </p:sp>
      <p:sp>
        <p:nvSpPr>
          <p:cNvPr id="20" name="矩形 19">
            <a:extLst>
              <a:ext uri="{FF2B5EF4-FFF2-40B4-BE49-F238E27FC236}">
                <a16:creationId xmlns:a16="http://schemas.microsoft.com/office/drawing/2014/main" id="{BF464ED1-BC79-4A77-8036-4EDEEEDAF4E3}"/>
              </a:ext>
            </a:extLst>
          </p:cNvPr>
          <p:cNvSpPr/>
          <p:nvPr/>
        </p:nvSpPr>
        <p:spPr>
          <a:xfrm>
            <a:off x="1836151" y="3504132"/>
            <a:ext cx="7104707" cy="369332"/>
          </a:xfrm>
          <a:prstGeom prst="rect">
            <a:avLst/>
          </a:prstGeom>
        </p:spPr>
        <p:txBody>
          <a:bodyPr wrap="square">
            <a:spAutoFit/>
          </a:bodyPr>
          <a:lstStyle/>
          <a:p>
            <a:pPr lvl="0"/>
            <a:r>
              <a:rPr lang="en-US" altLang="zh-CN" dirty="0">
                <a:solidFill>
                  <a:srgbClr val="000000"/>
                </a:solidFill>
                <a:latin typeface="微软雅黑" panose="020B0503020204020204" pitchFamily="34" charset="-122"/>
                <a:ea typeface="微软雅黑" panose="020B0503020204020204" pitchFamily="34" charset="-122"/>
              </a:rPr>
              <a:t>— </a:t>
            </a:r>
            <a:r>
              <a:rPr lang="zh-CN" altLang="en-US" dirty="0">
                <a:solidFill>
                  <a:srgbClr val="000000"/>
                </a:solidFill>
                <a:latin typeface="微软雅黑" panose="020B0503020204020204" pitchFamily="34" charset="-122"/>
                <a:ea typeface="微软雅黑" panose="020B0503020204020204" pitchFamily="34" charset="-122"/>
              </a:rPr>
              <a:t>同分异构现象与同分异构体普遍存在</a:t>
            </a:r>
          </a:p>
        </p:txBody>
      </p:sp>
      <p:grpSp>
        <p:nvGrpSpPr>
          <p:cNvPr id="7" name="组合 6">
            <a:extLst>
              <a:ext uri="{FF2B5EF4-FFF2-40B4-BE49-F238E27FC236}">
                <a16:creationId xmlns:a16="http://schemas.microsoft.com/office/drawing/2014/main" id="{DF6A7835-BA17-412E-96D7-9C57BD509D49}"/>
              </a:ext>
            </a:extLst>
          </p:cNvPr>
          <p:cNvGrpSpPr/>
          <p:nvPr/>
        </p:nvGrpSpPr>
        <p:grpSpPr>
          <a:xfrm>
            <a:off x="9197420" y="1118930"/>
            <a:ext cx="2388484" cy="1679972"/>
            <a:chOff x="8148334" y="1816565"/>
            <a:chExt cx="2811122" cy="1786208"/>
          </a:xfrm>
        </p:grpSpPr>
        <p:pic>
          <p:nvPicPr>
            <p:cNvPr id="5" name="图片 4">
              <a:extLst>
                <a:ext uri="{FF2B5EF4-FFF2-40B4-BE49-F238E27FC236}">
                  <a16:creationId xmlns:a16="http://schemas.microsoft.com/office/drawing/2014/main" id="{5D37B6A0-5874-4DA8-B560-D80445C1B385}"/>
                </a:ext>
              </a:extLst>
            </p:cNvPr>
            <p:cNvPicPr>
              <a:picLocks noChangeAspect="1"/>
            </p:cNvPicPr>
            <p:nvPr/>
          </p:nvPicPr>
          <p:blipFill rotWithShape="1">
            <a:blip r:embed="rId4"/>
            <a:srcRect l="2119" t="7992" r="78131"/>
            <a:stretch/>
          </p:blipFill>
          <p:spPr>
            <a:xfrm>
              <a:off x="8148334" y="1816565"/>
              <a:ext cx="1041353" cy="1783160"/>
            </a:xfrm>
            <a:prstGeom prst="rect">
              <a:avLst/>
            </a:prstGeom>
            <a:ln>
              <a:solidFill>
                <a:schemeClr val="tx1"/>
              </a:solidFill>
            </a:ln>
          </p:spPr>
        </p:pic>
        <p:pic>
          <p:nvPicPr>
            <p:cNvPr id="22" name="图片 21">
              <a:extLst>
                <a:ext uri="{FF2B5EF4-FFF2-40B4-BE49-F238E27FC236}">
                  <a16:creationId xmlns:a16="http://schemas.microsoft.com/office/drawing/2014/main" id="{D3F07A03-34D4-4A59-A943-861E89889747}"/>
                </a:ext>
              </a:extLst>
            </p:cNvPr>
            <p:cNvPicPr>
              <a:picLocks noChangeAspect="1"/>
            </p:cNvPicPr>
            <p:nvPr/>
          </p:nvPicPr>
          <p:blipFill rotWithShape="1">
            <a:blip r:embed="rId4"/>
            <a:srcRect l="36610" t="7992" r="29826"/>
            <a:stretch/>
          </p:blipFill>
          <p:spPr>
            <a:xfrm>
              <a:off x="9189687" y="1819613"/>
              <a:ext cx="1769769" cy="1783160"/>
            </a:xfrm>
            <a:prstGeom prst="rect">
              <a:avLst/>
            </a:prstGeom>
            <a:ln>
              <a:solidFill>
                <a:schemeClr val="tx1"/>
              </a:solidFill>
            </a:ln>
          </p:spPr>
        </p:pic>
      </p:grpSp>
      <p:pic>
        <p:nvPicPr>
          <p:cNvPr id="24" name="图片 23" descr="瓶子放在一起&#10;&#10;描述已自动生成">
            <a:extLst>
              <a:ext uri="{FF2B5EF4-FFF2-40B4-BE49-F238E27FC236}">
                <a16:creationId xmlns:a16="http://schemas.microsoft.com/office/drawing/2014/main" id="{526A2398-CA7A-41A1-94FB-87AF11FC2CFD}"/>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197420" y="2924145"/>
            <a:ext cx="2388484" cy="1991031"/>
          </a:xfrm>
          <a:prstGeom prst="rect">
            <a:avLst/>
          </a:prstGeom>
        </p:spPr>
      </p:pic>
      <p:pic>
        <p:nvPicPr>
          <p:cNvPr id="29" name="图片 28" descr="信件&#10;&#10;低可信度描述已自动生成">
            <a:extLst>
              <a:ext uri="{FF2B5EF4-FFF2-40B4-BE49-F238E27FC236}">
                <a16:creationId xmlns:a16="http://schemas.microsoft.com/office/drawing/2014/main" id="{3D604D10-7659-4AA7-8E95-D97CF87E751E}"/>
              </a:ext>
            </a:extLst>
          </p:cNvPr>
          <p:cNvPicPr>
            <a:picLocks noChangeAspect="1"/>
          </p:cNvPicPr>
          <p:nvPr/>
        </p:nvPicPr>
        <p:blipFill rotWithShape="1">
          <a:blip r:embed="rId6">
            <a:extLst>
              <a:ext uri="{28A0092B-C50C-407E-A947-70E740481C1C}">
                <a14:useLocalDpi xmlns:a14="http://schemas.microsoft.com/office/drawing/2010/main" val="0"/>
              </a:ext>
            </a:extLst>
          </a:blip>
          <a:srcRect l="10525" t="27922" b="11147"/>
          <a:stretch/>
        </p:blipFill>
        <p:spPr>
          <a:xfrm>
            <a:off x="9197420" y="5040419"/>
            <a:ext cx="2388484" cy="1626516"/>
          </a:xfrm>
          <a:prstGeom prst="rect">
            <a:avLst/>
          </a:prstGeom>
        </p:spPr>
      </p:pic>
    </p:spTree>
    <p:extLst>
      <p:ext uri="{BB962C8B-B14F-4D97-AF65-F5344CB8AC3E}">
        <p14:creationId xmlns:p14="http://schemas.microsoft.com/office/powerpoint/2010/main" val="30158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style.rotation</p:attrName>
                                        </p:attrNameLst>
                                      </p:cBhvr>
                                      <p:tavLst>
                                        <p:tav tm="0">
                                          <p:val>
                                            <p:fltVal val="360"/>
                                          </p:val>
                                        </p:tav>
                                        <p:tav tm="100000">
                                          <p:val>
                                            <p:fltVal val="0"/>
                                          </p:val>
                                        </p:tav>
                                      </p:tavLst>
                                    </p:anim>
                                    <p:animEffect transition="in" filter="fade">
                                      <p:cBhvr>
                                        <p:cTn id="10" dur="500"/>
                                        <p:tgtEl>
                                          <p:spTgt spid="9"/>
                                        </p:tgtEl>
                                      </p:cBhvr>
                                    </p:animEffect>
                                  </p:childTnLst>
                                </p:cTn>
                              </p:par>
                            </p:childTnLst>
                          </p:cTn>
                        </p:par>
                        <p:par>
                          <p:cTn id="11" fill="hold">
                            <p:stCondLst>
                              <p:cond delay="500"/>
                            </p:stCondLst>
                            <p:childTnLst>
                              <p:par>
                                <p:cTn id="12" presetID="27" presetClass="entr" presetSubtype="0" fill="hold" grpId="0" nodeType="afterEffect">
                                  <p:stCondLst>
                                    <p:cond delay="0"/>
                                  </p:stCondLst>
                                  <p:iterate type="lt">
                                    <p:tmPct val="50000"/>
                                  </p:iterate>
                                  <p:childTnLst>
                                    <p:set>
                                      <p:cBhvr>
                                        <p:cTn id="13" dur="1" fill="hold">
                                          <p:stCondLst>
                                            <p:cond delay="0"/>
                                          </p:stCondLst>
                                        </p:cTn>
                                        <p:tgtEl>
                                          <p:spTgt spid="10"/>
                                        </p:tgtEl>
                                        <p:attrNameLst>
                                          <p:attrName>style.visibility</p:attrName>
                                        </p:attrNameLst>
                                      </p:cBhvr>
                                      <p:to>
                                        <p:strVal val="visible"/>
                                      </p:to>
                                    </p:set>
                                    <p:anim calcmode="discrete" valueType="clr">
                                      <p:cBhvr override="childStyle">
                                        <p:cTn id="14"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10"/>
                                        </p:tgtEl>
                                        <p:attrNameLst>
                                          <p:attrName>fillcolor</p:attrName>
                                        </p:attrNameLst>
                                      </p:cBhvr>
                                      <p:tavLst>
                                        <p:tav tm="0">
                                          <p:val>
                                            <p:clrVal>
                                              <a:schemeClr val="accent2"/>
                                            </p:clrVal>
                                          </p:val>
                                        </p:tav>
                                        <p:tav tm="50000">
                                          <p:val>
                                            <p:clrVal>
                                              <a:schemeClr val="hlink"/>
                                            </p:clrVal>
                                          </p:val>
                                        </p:tav>
                                      </p:tavLst>
                                    </p:anim>
                                    <p:set>
                                      <p:cBhvr>
                                        <p:cTn id="16" dur="80"/>
                                        <p:tgtEl>
                                          <p:spTgt spid="10"/>
                                        </p:tgtEl>
                                        <p:attrNameLst>
                                          <p:attrName>fill.type</p:attrName>
                                        </p:attrNameLst>
                                      </p:cBhvr>
                                      <p:to>
                                        <p:strVal val="solid"/>
                                      </p:to>
                                    </p:set>
                                  </p:childTnLst>
                                </p:cTn>
                              </p:par>
                            </p:childTnLst>
                          </p:cTn>
                        </p:par>
                        <p:par>
                          <p:cTn id="17" fill="hold">
                            <p:stCondLst>
                              <p:cond delay="1180"/>
                            </p:stCondLst>
                            <p:childTnLst>
                              <p:par>
                                <p:cTn id="18" presetID="16" presetClass="entr" presetSubtype="21"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barn(inVertical)">
                                      <p:cBhvr>
                                        <p:cTn id="20" dur="500"/>
                                        <p:tgtEl>
                                          <p:spTgt spid="18"/>
                                        </p:tgtEl>
                                      </p:cBhvr>
                                    </p:animEffect>
                                  </p:childTnLst>
                                </p:cTn>
                              </p:par>
                            </p:childTnLst>
                          </p:cTn>
                        </p:par>
                        <p:par>
                          <p:cTn id="21" fill="hold">
                            <p:stCondLst>
                              <p:cond delay="1680"/>
                            </p:stCondLst>
                            <p:childTnLst>
                              <p:par>
                                <p:cTn id="22" presetID="22" presetClass="entr" presetSubtype="4"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500"/>
                                        <p:tgtEl>
                                          <p:spTgt spid="19"/>
                                        </p:tgtEl>
                                      </p:cBhvr>
                                    </p:animEffect>
                                  </p:childTnLst>
                                </p:cTn>
                              </p:par>
                            </p:childTnLst>
                          </p:cTn>
                        </p:par>
                        <p:par>
                          <p:cTn id="25" fill="hold">
                            <p:stCondLst>
                              <p:cond delay="2180"/>
                            </p:stCondLst>
                            <p:childTnLst>
                              <p:par>
                                <p:cTn id="26" presetID="14" presetClass="entr" presetSubtype="1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randombar(horizontal)">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7" presetClass="entr" presetSubtype="0" fill="hold" grpId="0" nodeType="clickEffect">
                                  <p:stCondLst>
                                    <p:cond delay="0"/>
                                  </p:stCondLst>
                                  <p:iterate type="lt">
                                    <p:tmPct val="50000"/>
                                  </p:iterate>
                                  <p:childTnLst>
                                    <p:set>
                                      <p:cBhvr>
                                        <p:cTn id="32" dur="1" fill="hold">
                                          <p:stCondLst>
                                            <p:cond delay="0"/>
                                          </p:stCondLst>
                                        </p:cTn>
                                        <p:tgtEl>
                                          <p:spTgt spid="11"/>
                                        </p:tgtEl>
                                        <p:attrNameLst>
                                          <p:attrName>style.visibility</p:attrName>
                                        </p:attrNameLst>
                                      </p:cBhvr>
                                      <p:to>
                                        <p:strVal val="visible"/>
                                      </p:to>
                                    </p:set>
                                    <p:anim calcmode="discrete" valueType="clr">
                                      <p:cBhvr override="childStyle">
                                        <p:cTn id="33" dur="80"/>
                                        <p:tgtEl>
                                          <p:spTgt spid="11"/>
                                        </p:tgtEl>
                                        <p:attrNameLst>
                                          <p:attrName>style.color</p:attrName>
                                        </p:attrNameLst>
                                      </p:cBhvr>
                                      <p:tavLst>
                                        <p:tav tm="0">
                                          <p:val>
                                            <p:clrVal>
                                              <a:schemeClr val="accent2"/>
                                            </p:clrVal>
                                          </p:val>
                                        </p:tav>
                                        <p:tav tm="50000">
                                          <p:val>
                                            <p:clrVal>
                                              <a:schemeClr val="hlink"/>
                                            </p:clrVal>
                                          </p:val>
                                        </p:tav>
                                      </p:tavLst>
                                    </p:anim>
                                    <p:anim calcmode="discrete" valueType="clr">
                                      <p:cBhvr>
                                        <p:cTn id="34" dur="80"/>
                                        <p:tgtEl>
                                          <p:spTgt spid="11"/>
                                        </p:tgtEl>
                                        <p:attrNameLst>
                                          <p:attrName>fillcolor</p:attrName>
                                        </p:attrNameLst>
                                      </p:cBhvr>
                                      <p:tavLst>
                                        <p:tav tm="0">
                                          <p:val>
                                            <p:clrVal>
                                              <a:schemeClr val="accent2"/>
                                            </p:clrVal>
                                          </p:val>
                                        </p:tav>
                                        <p:tav tm="50000">
                                          <p:val>
                                            <p:clrVal>
                                              <a:schemeClr val="hlink"/>
                                            </p:clrVal>
                                          </p:val>
                                        </p:tav>
                                      </p:tavLst>
                                    </p:anim>
                                    <p:set>
                                      <p:cBhvr>
                                        <p:cTn id="35" dur="80"/>
                                        <p:tgtEl>
                                          <p:spTgt spid="11"/>
                                        </p:tgtEl>
                                        <p:attrNameLst>
                                          <p:attrName>fill.type</p:attrName>
                                        </p:attrNameLst>
                                      </p:cBhvr>
                                      <p:to>
                                        <p:strVal val="solid"/>
                                      </p:to>
                                    </p:set>
                                  </p:childTnLst>
                                </p:cTn>
                              </p:par>
                            </p:childTnLst>
                          </p:cTn>
                        </p:par>
                        <p:par>
                          <p:cTn id="36" fill="hold">
                            <p:stCondLst>
                              <p:cond delay="520"/>
                            </p:stCondLst>
                            <p:childTnLst>
                              <p:par>
                                <p:cTn id="37" presetID="27" presetClass="entr" presetSubtype="0" fill="hold" grpId="0" nodeType="afterEffect">
                                  <p:stCondLst>
                                    <p:cond delay="0"/>
                                  </p:stCondLst>
                                  <p:iterate type="lt">
                                    <p:tmPct val="50000"/>
                                  </p:iterate>
                                  <p:childTnLst>
                                    <p:set>
                                      <p:cBhvr>
                                        <p:cTn id="38" dur="1" fill="hold">
                                          <p:stCondLst>
                                            <p:cond delay="0"/>
                                          </p:stCondLst>
                                        </p:cTn>
                                        <p:tgtEl>
                                          <p:spTgt spid="12"/>
                                        </p:tgtEl>
                                        <p:attrNameLst>
                                          <p:attrName>style.visibility</p:attrName>
                                        </p:attrNameLst>
                                      </p:cBhvr>
                                      <p:to>
                                        <p:strVal val="visible"/>
                                      </p:to>
                                    </p:set>
                                    <p:anim calcmode="discrete" valueType="clr">
                                      <p:cBhvr override="childStyle">
                                        <p:cTn id="39" dur="80"/>
                                        <p:tgtEl>
                                          <p:spTgt spid="12"/>
                                        </p:tgtEl>
                                        <p:attrNameLst>
                                          <p:attrName>style.color</p:attrName>
                                        </p:attrNameLst>
                                      </p:cBhvr>
                                      <p:tavLst>
                                        <p:tav tm="0">
                                          <p:val>
                                            <p:clrVal>
                                              <a:schemeClr val="accent2"/>
                                            </p:clrVal>
                                          </p:val>
                                        </p:tav>
                                        <p:tav tm="50000">
                                          <p:val>
                                            <p:clrVal>
                                              <a:schemeClr val="hlink"/>
                                            </p:clrVal>
                                          </p:val>
                                        </p:tav>
                                      </p:tavLst>
                                    </p:anim>
                                    <p:anim calcmode="discrete" valueType="clr">
                                      <p:cBhvr>
                                        <p:cTn id="40" dur="80"/>
                                        <p:tgtEl>
                                          <p:spTgt spid="12"/>
                                        </p:tgtEl>
                                        <p:attrNameLst>
                                          <p:attrName>fillcolor</p:attrName>
                                        </p:attrNameLst>
                                      </p:cBhvr>
                                      <p:tavLst>
                                        <p:tav tm="0">
                                          <p:val>
                                            <p:clrVal>
                                              <a:schemeClr val="accent2"/>
                                            </p:clrVal>
                                          </p:val>
                                        </p:tav>
                                        <p:tav tm="50000">
                                          <p:val>
                                            <p:clrVal>
                                              <a:schemeClr val="hlink"/>
                                            </p:clrVal>
                                          </p:val>
                                        </p:tav>
                                      </p:tavLst>
                                    </p:anim>
                                    <p:set>
                                      <p:cBhvr>
                                        <p:cTn id="41" dur="80"/>
                                        <p:tgtEl>
                                          <p:spTgt spid="12"/>
                                        </p:tgtEl>
                                        <p:attrNameLst>
                                          <p:attrName>fill.type</p:attrName>
                                        </p:attrNameLst>
                                      </p:cBhvr>
                                      <p:to>
                                        <p:strVal val="solid"/>
                                      </p:to>
                                    </p:set>
                                  </p:childTnLst>
                                </p:cTn>
                              </p:par>
                            </p:childTnLst>
                          </p:cTn>
                        </p:par>
                        <p:par>
                          <p:cTn id="42" fill="hold">
                            <p:stCondLst>
                              <p:cond delay="1400"/>
                            </p:stCondLst>
                            <p:childTnLst>
                              <p:par>
                                <p:cTn id="43" presetID="27" presetClass="entr" presetSubtype="0" fill="hold" grpId="0" nodeType="afterEffect">
                                  <p:stCondLst>
                                    <p:cond delay="0"/>
                                  </p:stCondLst>
                                  <p:iterate type="lt">
                                    <p:tmPct val="50000"/>
                                  </p:iterate>
                                  <p:childTnLst>
                                    <p:set>
                                      <p:cBhvr>
                                        <p:cTn id="44" dur="1" fill="hold">
                                          <p:stCondLst>
                                            <p:cond delay="0"/>
                                          </p:stCondLst>
                                        </p:cTn>
                                        <p:tgtEl>
                                          <p:spTgt spid="13"/>
                                        </p:tgtEl>
                                        <p:attrNameLst>
                                          <p:attrName>style.visibility</p:attrName>
                                        </p:attrNameLst>
                                      </p:cBhvr>
                                      <p:to>
                                        <p:strVal val="visible"/>
                                      </p:to>
                                    </p:set>
                                    <p:anim calcmode="discrete" valueType="clr">
                                      <p:cBhvr override="childStyle">
                                        <p:cTn id="45"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46" dur="80"/>
                                        <p:tgtEl>
                                          <p:spTgt spid="13"/>
                                        </p:tgtEl>
                                        <p:attrNameLst>
                                          <p:attrName>fillcolor</p:attrName>
                                        </p:attrNameLst>
                                      </p:cBhvr>
                                      <p:tavLst>
                                        <p:tav tm="0">
                                          <p:val>
                                            <p:clrVal>
                                              <a:schemeClr val="accent2"/>
                                            </p:clrVal>
                                          </p:val>
                                        </p:tav>
                                        <p:tav tm="50000">
                                          <p:val>
                                            <p:clrVal>
                                              <a:schemeClr val="hlink"/>
                                            </p:clrVal>
                                          </p:val>
                                        </p:tav>
                                      </p:tavLst>
                                    </p:anim>
                                    <p:set>
                                      <p:cBhvr>
                                        <p:cTn id="47" dur="80"/>
                                        <p:tgtEl>
                                          <p:spTgt spid="13"/>
                                        </p:tgtEl>
                                        <p:attrNameLst>
                                          <p:attrName>fill.type</p:attrName>
                                        </p:attrNameLst>
                                      </p:cBhvr>
                                      <p:to>
                                        <p:strVal val="solid"/>
                                      </p:to>
                                    </p:set>
                                  </p:childTnLst>
                                </p:cTn>
                              </p:par>
                            </p:childTnLst>
                          </p:cTn>
                        </p:par>
                        <p:par>
                          <p:cTn id="48" fill="hold">
                            <p:stCondLst>
                              <p:cond delay="2320"/>
                            </p:stCondLst>
                            <p:childTnLst>
                              <p:par>
                                <p:cTn id="49" presetID="2" presetClass="entr" presetSubtype="8"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0-#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anim calcmode="lin" valueType="num">
                                      <p:cBhvr additive="base">
                                        <p:cTn id="57" dur="500" fill="hold"/>
                                        <p:tgtEl>
                                          <p:spTgt spid="24"/>
                                        </p:tgtEl>
                                        <p:attrNameLst>
                                          <p:attrName>ppt_x</p:attrName>
                                        </p:attrNameLst>
                                      </p:cBhvr>
                                      <p:tavLst>
                                        <p:tav tm="0">
                                          <p:val>
                                            <p:strVal val="1+#ppt_w/2"/>
                                          </p:val>
                                        </p:tav>
                                        <p:tav tm="100000">
                                          <p:val>
                                            <p:strVal val="#ppt_x"/>
                                          </p:val>
                                        </p:tav>
                                      </p:tavLst>
                                    </p:anim>
                                    <p:anim calcmode="lin" valueType="num">
                                      <p:cBhvr additive="base">
                                        <p:cTn id="58" dur="500" fill="hold"/>
                                        <p:tgtEl>
                                          <p:spTgt spid="24"/>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1+#ppt_w/2"/>
                                          </p:val>
                                        </p:tav>
                                        <p:tav tm="100000">
                                          <p:val>
                                            <p:strVal val="#ppt_x"/>
                                          </p:val>
                                        </p:tav>
                                      </p:tavLst>
                                    </p:anim>
                                    <p:anim calcmode="lin" valueType="num">
                                      <p:cBhvr additive="base">
                                        <p:cTn id="62" dur="500" fill="hold"/>
                                        <p:tgtEl>
                                          <p:spTgt spid="29"/>
                                        </p:tgtEl>
                                        <p:attrNameLst>
                                          <p:attrName>ppt_y</p:attrName>
                                        </p:attrNameLst>
                                      </p:cBhvr>
                                      <p:tavLst>
                                        <p:tav tm="0">
                                          <p:val>
                                            <p:strVal val="#ppt_y"/>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500" fill="hold"/>
                                        <p:tgtEl>
                                          <p:spTgt spid="7"/>
                                        </p:tgtEl>
                                        <p:attrNameLst>
                                          <p:attrName>ppt_x</p:attrName>
                                        </p:attrNameLst>
                                      </p:cBhvr>
                                      <p:tavLst>
                                        <p:tav tm="0">
                                          <p:val>
                                            <p:strVal val="1+#ppt_w/2"/>
                                          </p:val>
                                        </p:tav>
                                        <p:tav tm="100000">
                                          <p:val>
                                            <p:strVal val="#ppt_x"/>
                                          </p:val>
                                        </p:tav>
                                      </p:tavLst>
                                    </p:anim>
                                    <p:anim calcmode="lin" valueType="num">
                                      <p:cBhvr additive="base">
                                        <p:cTn id="6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5" grpId="0"/>
      <p:bldP spid="18"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（第二节 ：医学和药学中的有机化学）</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22</a:t>
            </a:fld>
            <a:endParaRPr lang="en-US" altLang="zh-CN"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31ADDA3-C5EC-406C-B3C8-2E69C3AFCE9D}"/>
              </a:ext>
            </a:extLst>
          </p:cNvPr>
          <p:cNvSpPr txBox="1"/>
          <p:nvPr/>
        </p:nvSpPr>
        <p:spPr>
          <a:xfrm>
            <a:off x="876171" y="1806575"/>
            <a:ext cx="7948911" cy="1120371"/>
          </a:xfrm>
          <a:prstGeom prst="rect">
            <a:avLst/>
          </a:prstGeom>
          <a:noFill/>
        </p:spPr>
        <p:txBody>
          <a:bodyPr wrap="square">
            <a:spAutoFit/>
          </a:bodyPr>
          <a:lstStyle/>
          <a:p>
            <a:pPr>
              <a:lnSpc>
                <a:spcPct val="125000"/>
              </a:lnSpc>
            </a:pPr>
            <a:r>
              <a:rPr lang="zh-CN" altLang="en-US" sz="2800" dirty="0">
                <a:solidFill>
                  <a:srgbClr val="0000FF"/>
                </a:solidFill>
                <a:latin typeface="微软雅黑" panose="020B0503020204020204" pitchFamily="34" charset="-122"/>
                <a:ea typeface="微软雅黑" panose="020B0503020204020204" pitchFamily="34" charset="-122"/>
              </a:rPr>
              <a:t>医药研究的对象：</a:t>
            </a:r>
            <a:r>
              <a:rPr lang="zh-CN" altLang="en-US" sz="2800" dirty="0">
                <a:latin typeface="微软雅黑" panose="020B0503020204020204" pitchFamily="34" charset="-122"/>
                <a:ea typeface="微软雅黑" panose="020B0503020204020204" pitchFamily="34" charset="-122"/>
              </a:rPr>
              <a:t>成分复杂的人类和动物。</a:t>
            </a:r>
          </a:p>
          <a:p>
            <a:pPr>
              <a:lnSpc>
                <a:spcPct val="125000"/>
              </a:lnSpc>
            </a:pPr>
            <a:r>
              <a:rPr lang="zh-CN" altLang="en-US" sz="2800" dirty="0">
                <a:solidFill>
                  <a:srgbClr val="0000FF"/>
                </a:solidFill>
                <a:latin typeface="微软雅黑" panose="020B0503020204020204" pitchFamily="34" charset="-122"/>
                <a:ea typeface="微软雅黑" panose="020B0503020204020204" pitchFamily="34" charset="-122"/>
              </a:rPr>
              <a:t>医药研究的目的：</a:t>
            </a:r>
            <a:r>
              <a:rPr lang="zh-CN" altLang="en-US" sz="2800" dirty="0">
                <a:latin typeface="微软雅黑" panose="020B0503020204020204" pitchFamily="34" charset="-122"/>
                <a:ea typeface="微软雅黑" panose="020B0503020204020204" pitchFamily="34" charset="-122"/>
              </a:rPr>
              <a:t>疾病的预防、诊断和治疗</a:t>
            </a:r>
            <a:r>
              <a:rPr lang="zh-CN" altLang="en-US" dirty="0"/>
              <a:t>。</a:t>
            </a:r>
            <a:endParaRPr lang="en-US" altLang="zh-CN" dirty="0"/>
          </a:p>
        </p:txBody>
      </p:sp>
      <p:pic>
        <p:nvPicPr>
          <p:cNvPr id="5" name="图片 4" descr="图示&#10;&#10;描述已自动生成">
            <a:extLst>
              <a:ext uri="{FF2B5EF4-FFF2-40B4-BE49-F238E27FC236}">
                <a16:creationId xmlns:a16="http://schemas.microsoft.com/office/drawing/2014/main" id="{6C81CE3A-6D0B-4EE4-ABF1-8928136DAE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0320" y="3464819"/>
            <a:ext cx="5097780" cy="2863921"/>
          </a:xfrm>
          <a:prstGeom prst="rect">
            <a:avLst/>
          </a:prstGeom>
        </p:spPr>
      </p:pic>
      <p:pic>
        <p:nvPicPr>
          <p:cNvPr id="10" name="图片 9" descr="人的照片上写着字&#10;&#10;描述已自动生成">
            <a:extLst>
              <a:ext uri="{FF2B5EF4-FFF2-40B4-BE49-F238E27FC236}">
                <a16:creationId xmlns:a16="http://schemas.microsoft.com/office/drawing/2014/main" id="{5025BAF0-F29D-4A9D-874D-765B0A7282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00" y="3464819"/>
            <a:ext cx="5097780" cy="2863921"/>
          </a:xfrm>
          <a:prstGeom prst="rect">
            <a:avLst/>
          </a:prstGeom>
        </p:spPr>
      </p:pic>
      <p:sp>
        <p:nvSpPr>
          <p:cNvPr id="11" name="文本框 10">
            <a:extLst>
              <a:ext uri="{FF2B5EF4-FFF2-40B4-BE49-F238E27FC236}">
                <a16:creationId xmlns:a16="http://schemas.microsoft.com/office/drawing/2014/main" id="{741DF492-5180-4EED-82CA-584633E5B070}"/>
              </a:ext>
            </a:extLst>
          </p:cNvPr>
          <p:cNvSpPr txBox="1"/>
          <p:nvPr/>
        </p:nvSpPr>
        <p:spPr>
          <a:xfrm>
            <a:off x="3044095" y="983641"/>
            <a:ext cx="6057455" cy="553998"/>
          </a:xfrm>
          <a:prstGeom prst="rect">
            <a:avLst/>
          </a:prstGeom>
          <a:noFill/>
        </p:spPr>
        <p:txBody>
          <a:bodyPr wrap="square">
            <a:spAutoFit/>
          </a:bodyPr>
          <a:lstStyle/>
          <a:p>
            <a:r>
              <a:rPr lang="zh-CN" altLang="en-US" sz="3000" b="1" dirty="0">
                <a:latin typeface="微软雅黑" panose="020B0503020204020204" pitchFamily="34" charset="-122"/>
                <a:ea typeface="微软雅黑" panose="020B0503020204020204" pitchFamily="34" charset="-122"/>
              </a:rPr>
              <a:t>第二节 ：医学和药学中的有机化学</a:t>
            </a:r>
            <a:endParaRPr lang="zh-CN" altLang="en-US" sz="3000" b="1" dirty="0"/>
          </a:p>
        </p:txBody>
      </p:sp>
    </p:spTree>
    <p:extLst>
      <p:ext uri="{BB962C8B-B14F-4D97-AF65-F5344CB8AC3E}">
        <p14:creationId xmlns:p14="http://schemas.microsoft.com/office/powerpoint/2010/main" val="17078505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descr="图表, 气泡图&#10;&#10;描述已自动生成">
            <a:extLst>
              <a:ext uri="{FF2B5EF4-FFF2-40B4-BE49-F238E27FC236}">
                <a16:creationId xmlns:a16="http://schemas.microsoft.com/office/drawing/2014/main" id="{93BACBAF-B3E1-4B34-A010-723A10ED44AE}"/>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6939099" y="1571334"/>
            <a:ext cx="5252901" cy="5252901"/>
          </a:xfrm>
          <a:prstGeom prst="rect">
            <a:avLst/>
          </a:prstGeom>
        </p:spPr>
      </p:pic>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（第二节 ：医学和药学中的有机化学）</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23</a:t>
            </a:fld>
            <a:endParaRPr lang="en-US" altLang="zh-CN"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27FF5DB7-CD05-4647-AC93-EF99DAE78081}"/>
              </a:ext>
            </a:extLst>
          </p:cNvPr>
          <p:cNvSpPr txBox="1"/>
          <p:nvPr/>
        </p:nvSpPr>
        <p:spPr>
          <a:xfrm>
            <a:off x="627682" y="1816520"/>
            <a:ext cx="10864239" cy="973472"/>
          </a:xfrm>
          <a:prstGeom prst="rect">
            <a:avLst/>
          </a:prstGeom>
          <a:noFill/>
        </p:spPr>
        <p:txBody>
          <a:bodyPr wrap="square">
            <a:spAutoFit/>
          </a:bodyPr>
          <a:lstStyle/>
          <a:p>
            <a:pPr>
              <a:lnSpc>
                <a:spcPct val="125000"/>
              </a:lnSpc>
            </a:pPr>
            <a:r>
              <a:rPr lang="zh-CN" altLang="en-US" sz="2400" b="0" i="0" dirty="0">
                <a:solidFill>
                  <a:srgbClr val="24292F"/>
                </a:solidFill>
                <a:effectLst/>
                <a:latin typeface="微软雅黑" panose="020B0503020204020204" pitchFamily="34" charset="-122"/>
                <a:ea typeface="微软雅黑" panose="020B0503020204020204" pitchFamily="34" charset="-122"/>
              </a:rPr>
              <a:t>       人体中存在着丰富的有机化学成分，这些物质在维持生命和正常生理功能中起着重要作用。</a:t>
            </a:r>
            <a:endParaRPr lang="zh-CN" altLang="en-US" sz="2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CDE1D0E-4CE9-4AB0-93C5-3DF083405229}"/>
              </a:ext>
            </a:extLst>
          </p:cNvPr>
          <p:cNvSpPr txBox="1"/>
          <p:nvPr/>
        </p:nvSpPr>
        <p:spPr>
          <a:xfrm>
            <a:off x="627682" y="3346441"/>
            <a:ext cx="10356692"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solidFill>
                  <a:srgbClr val="0000FF"/>
                </a:solidFill>
                <a:effectLst/>
                <a:latin typeface="微软雅黑" panose="020B0503020204020204" pitchFamily="34" charset="-122"/>
                <a:ea typeface="微软雅黑" panose="020B0503020204020204" pitchFamily="34" charset="-122"/>
              </a:rPr>
              <a:t>蛋白质</a:t>
            </a:r>
            <a:r>
              <a:rPr lang="zh-CN" altLang="en-US" sz="2000" b="0" i="0" dirty="0">
                <a:solidFill>
                  <a:srgbClr val="0000FF"/>
                </a:solidFill>
                <a:effectLst/>
                <a:latin typeface="微软雅黑" panose="020B0503020204020204" pitchFamily="34" charset="-122"/>
                <a:ea typeface="微软雅黑" panose="020B0503020204020204" pitchFamily="34" charset="-122"/>
              </a:rPr>
              <a:t>：</a:t>
            </a:r>
            <a:r>
              <a:rPr lang="zh-CN" altLang="en-US" sz="2000" b="0" i="0" dirty="0">
                <a:solidFill>
                  <a:srgbClr val="24292F"/>
                </a:solidFill>
                <a:effectLst/>
                <a:latin typeface="微软雅黑" panose="020B0503020204020204" pitchFamily="34" charset="-122"/>
                <a:ea typeface="微软雅黑" panose="020B0503020204020204" pitchFamily="34" charset="-122"/>
              </a:rPr>
              <a:t>蛋白质是人体组织结构和功能的重要组成部分，由氨基酸通过肽键连接而成。</a:t>
            </a:r>
            <a:endParaRPr lang="zh-CN" altLang="en-US" sz="2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15E4BA0-6D5A-410E-8D0F-7C8CF661F95A}"/>
              </a:ext>
            </a:extLst>
          </p:cNvPr>
          <p:cNvSpPr txBox="1"/>
          <p:nvPr/>
        </p:nvSpPr>
        <p:spPr>
          <a:xfrm>
            <a:off x="627682" y="3889884"/>
            <a:ext cx="10864239"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solidFill>
                  <a:srgbClr val="0000FF"/>
                </a:solidFill>
                <a:effectLst/>
                <a:latin typeface="微软雅黑" panose="020B0503020204020204" pitchFamily="34" charset="-122"/>
                <a:ea typeface="微软雅黑" panose="020B0503020204020204" pitchFamily="34" charset="-122"/>
              </a:rPr>
              <a:t>碳水化合物</a:t>
            </a:r>
            <a:r>
              <a:rPr lang="zh-CN" altLang="en-US" sz="2000" b="0" i="0" dirty="0">
                <a:solidFill>
                  <a:srgbClr val="0000FF"/>
                </a:solidFill>
                <a:effectLst/>
                <a:latin typeface="微软雅黑" panose="020B0503020204020204" pitchFamily="34" charset="-122"/>
                <a:ea typeface="微软雅黑" panose="020B0503020204020204" pitchFamily="34" charset="-122"/>
              </a:rPr>
              <a:t>：</a:t>
            </a:r>
            <a:r>
              <a:rPr lang="zh-CN" altLang="en-US" sz="2000" b="0" i="0" dirty="0">
                <a:solidFill>
                  <a:srgbClr val="24292F"/>
                </a:solidFill>
                <a:effectLst/>
                <a:latin typeface="微软雅黑" panose="020B0503020204020204" pitchFamily="34" charset="-122"/>
                <a:ea typeface="微软雅黑" panose="020B0503020204020204" pitchFamily="34" charset="-122"/>
              </a:rPr>
              <a:t>碳水化合物是人体主要的能量来源，包括单糖（如葡萄糖）、双糖和多糖。</a:t>
            </a:r>
            <a:endParaRPr lang="zh-CN" altLang="en-US" sz="2000"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728184A-4850-48AD-A73D-FF3A803F13CB}"/>
              </a:ext>
            </a:extLst>
          </p:cNvPr>
          <p:cNvSpPr txBox="1"/>
          <p:nvPr/>
        </p:nvSpPr>
        <p:spPr>
          <a:xfrm>
            <a:off x="627682" y="4449927"/>
            <a:ext cx="8562005"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solidFill>
                  <a:srgbClr val="0000FF"/>
                </a:solidFill>
                <a:effectLst/>
                <a:latin typeface="微软雅黑" panose="020B0503020204020204" pitchFamily="34" charset="-122"/>
                <a:ea typeface="微软雅黑" panose="020B0503020204020204" pitchFamily="34" charset="-122"/>
              </a:rPr>
              <a:t>脂质</a:t>
            </a:r>
            <a:r>
              <a:rPr lang="zh-CN" altLang="en-US" sz="2000" b="0" i="0" dirty="0">
                <a:solidFill>
                  <a:srgbClr val="0000FF"/>
                </a:solidFill>
                <a:effectLst/>
                <a:latin typeface="微软雅黑" panose="020B0503020204020204" pitchFamily="34" charset="-122"/>
                <a:ea typeface="微软雅黑" panose="020B0503020204020204" pitchFamily="34" charset="-122"/>
              </a:rPr>
              <a:t>：</a:t>
            </a:r>
            <a:r>
              <a:rPr lang="zh-CN" altLang="en-US" sz="2000" b="0" i="0" dirty="0">
                <a:solidFill>
                  <a:srgbClr val="24292F"/>
                </a:solidFill>
                <a:effectLst/>
                <a:latin typeface="微软雅黑" panose="020B0503020204020204" pitchFamily="34" charset="-122"/>
                <a:ea typeface="微软雅黑" panose="020B0503020204020204" pitchFamily="34" charset="-122"/>
              </a:rPr>
              <a:t>脂质是人体细胞膜的主要组成成分，包括脂肪酸、甘油和磷脂等。</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73F783D-923D-494B-888B-92FB011DB7C4}"/>
              </a:ext>
            </a:extLst>
          </p:cNvPr>
          <p:cNvSpPr txBox="1"/>
          <p:nvPr/>
        </p:nvSpPr>
        <p:spPr>
          <a:xfrm>
            <a:off x="627682" y="4931595"/>
            <a:ext cx="6756966"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solidFill>
                  <a:srgbClr val="0000FF"/>
                </a:solidFill>
                <a:effectLst/>
                <a:latin typeface="微软雅黑" panose="020B0503020204020204" pitchFamily="34" charset="-122"/>
                <a:ea typeface="微软雅黑" panose="020B0503020204020204" pitchFamily="34" charset="-122"/>
              </a:rPr>
              <a:t>核酸</a:t>
            </a:r>
            <a:r>
              <a:rPr lang="zh-CN" altLang="en-US" sz="2000" b="0" i="0" dirty="0">
                <a:solidFill>
                  <a:srgbClr val="0000FF"/>
                </a:solidFill>
                <a:effectLst/>
                <a:latin typeface="微软雅黑" panose="020B0503020204020204" pitchFamily="34" charset="-122"/>
                <a:ea typeface="微软雅黑" panose="020B0503020204020204" pitchFamily="34" charset="-122"/>
              </a:rPr>
              <a:t>：</a:t>
            </a:r>
            <a:r>
              <a:rPr lang="zh-CN" altLang="en-US" sz="2000" b="0" i="0" dirty="0">
                <a:solidFill>
                  <a:srgbClr val="24292F"/>
                </a:solidFill>
                <a:effectLst/>
                <a:latin typeface="微软雅黑" panose="020B0503020204020204" pitchFamily="34" charset="-122"/>
                <a:ea typeface="微软雅黑" panose="020B0503020204020204" pitchFamily="34" charset="-122"/>
              </a:rPr>
              <a:t>核酸包括</a:t>
            </a:r>
            <a:r>
              <a:rPr lang="en-US" altLang="zh-CN" sz="2000" b="0" i="0" dirty="0">
                <a:solidFill>
                  <a:srgbClr val="24292F"/>
                </a:solidFill>
                <a:effectLst/>
                <a:latin typeface="微软雅黑" panose="020B0503020204020204" pitchFamily="34" charset="-122"/>
                <a:ea typeface="微软雅黑" panose="020B0503020204020204" pitchFamily="34" charset="-122"/>
              </a:rPr>
              <a:t>DNA</a:t>
            </a:r>
            <a:r>
              <a:rPr lang="zh-CN" altLang="en-US" sz="2000" b="0" i="0" dirty="0">
                <a:solidFill>
                  <a:srgbClr val="24292F"/>
                </a:solidFill>
                <a:effectLst/>
                <a:latin typeface="微软雅黑" panose="020B0503020204020204" pitchFamily="34" charset="-122"/>
                <a:ea typeface="微软雅黑" panose="020B0503020204020204" pitchFamily="34" charset="-122"/>
              </a:rPr>
              <a:t>和</a:t>
            </a:r>
            <a:r>
              <a:rPr lang="en-US" altLang="zh-CN" sz="2000" b="0" i="0" dirty="0">
                <a:solidFill>
                  <a:srgbClr val="24292F"/>
                </a:solidFill>
                <a:effectLst/>
                <a:latin typeface="微软雅黑" panose="020B0503020204020204" pitchFamily="34" charset="-122"/>
                <a:ea typeface="微软雅黑" panose="020B0503020204020204" pitchFamily="34" charset="-122"/>
              </a:rPr>
              <a:t>RNA</a:t>
            </a:r>
            <a:r>
              <a:rPr lang="zh-CN" altLang="en-US" sz="2000" b="0" i="0" dirty="0">
                <a:solidFill>
                  <a:srgbClr val="24292F"/>
                </a:solidFill>
                <a:effectLst/>
                <a:latin typeface="微软雅黑" panose="020B0503020204020204" pitchFamily="34" charset="-122"/>
                <a:ea typeface="微软雅黑" panose="020B0503020204020204" pitchFamily="34" charset="-122"/>
              </a:rPr>
              <a:t>，是人体遗传信息的载体。</a:t>
            </a:r>
            <a:endParaRPr lang="zh-CN" altLang="en-US" sz="20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04182870-B74C-43BE-BB92-AD424999B758}"/>
              </a:ext>
            </a:extLst>
          </p:cNvPr>
          <p:cNvSpPr txBox="1"/>
          <p:nvPr/>
        </p:nvSpPr>
        <p:spPr>
          <a:xfrm>
            <a:off x="627682" y="5484877"/>
            <a:ext cx="7358850"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solidFill>
                  <a:srgbClr val="0000FF"/>
                </a:solidFill>
                <a:effectLst/>
                <a:latin typeface="微软雅黑" panose="020B0503020204020204" pitchFamily="34" charset="-122"/>
                <a:ea typeface="微软雅黑" panose="020B0503020204020204" pitchFamily="34" charset="-122"/>
              </a:rPr>
              <a:t>酶</a:t>
            </a:r>
            <a:r>
              <a:rPr lang="zh-CN" altLang="en-US" sz="2000" b="0" i="0" dirty="0">
                <a:solidFill>
                  <a:srgbClr val="0000FF"/>
                </a:solidFill>
                <a:effectLst/>
                <a:latin typeface="微软雅黑" panose="020B0503020204020204" pitchFamily="34" charset="-122"/>
                <a:ea typeface="微软雅黑" panose="020B0503020204020204" pitchFamily="34" charset="-122"/>
              </a:rPr>
              <a:t>：</a:t>
            </a:r>
            <a:r>
              <a:rPr lang="zh-CN" altLang="en-US" sz="2000" b="0" i="0" dirty="0">
                <a:solidFill>
                  <a:srgbClr val="24292F"/>
                </a:solidFill>
                <a:effectLst/>
                <a:latin typeface="微软雅黑" panose="020B0503020204020204" pitchFamily="34" charset="-122"/>
                <a:ea typeface="微软雅黑" panose="020B0503020204020204" pitchFamily="34" charset="-122"/>
              </a:rPr>
              <a:t>酶是一类促进生物化学反应的蛋白质，具有高度特异性。</a:t>
            </a:r>
            <a:endParaRPr lang="zh-CN" altLang="en-US" sz="2000"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A231EF83-0C0F-438F-A292-60B76C1BFC4F}"/>
              </a:ext>
            </a:extLst>
          </p:cNvPr>
          <p:cNvSpPr txBox="1"/>
          <p:nvPr/>
        </p:nvSpPr>
        <p:spPr>
          <a:xfrm>
            <a:off x="627682" y="6021117"/>
            <a:ext cx="10235542"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i="0" dirty="0">
                <a:solidFill>
                  <a:srgbClr val="0000FF"/>
                </a:solidFill>
                <a:effectLst/>
                <a:latin typeface="微软雅黑" panose="020B0503020204020204" pitchFamily="34" charset="-122"/>
                <a:ea typeface="微软雅黑" panose="020B0503020204020204" pitchFamily="34" charset="-122"/>
              </a:rPr>
              <a:t>激素</a:t>
            </a:r>
            <a:r>
              <a:rPr lang="zh-CN" altLang="en-US" sz="2000" b="0" i="0" dirty="0">
                <a:solidFill>
                  <a:srgbClr val="0000FF"/>
                </a:solidFill>
                <a:effectLst/>
                <a:latin typeface="微软雅黑" panose="020B0503020204020204" pitchFamily="34" charset="-122"/>
                <a:ea typeface="微软雅黑" panose="020B0503020204020204" pitchFamily="34" charset="-122"/>
              </a:rPr>
              <a:t>：</a:t>
            </a:r>
            <a:r>
              <a:rPr lang="zh-CN" altLang="en-US" sz="2000" b="0" i="0" dirty="0">
                <a:solidFill>
                  <a:srgbClr val="24292F"/>
                </a:solidFill>
                <a:effectLst/>
                <a:latin typeface="微软雅黑" panose="020B0503020204020204" pitchFamily="34" charset="-122"/>
                <a:ea typeface="微软雅黑" panose="020B0503020204020204" pitchFamily="34" charset="-122"/>
              </a:rPr>
              <a:t>激素是人体内分泌系统产生的具有调节作用的化学物质，如胰岛素、肾上腺素等。</a:t>
            </a:r>
            <a:endParaRPr lang="zh-CN" altLang="en-US" sz="2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4EAFC93-47A7-4850-0E3E-7D5E43E669A9}"/>
              </a:ext>
            </a:extLst>
          </p:cNvPr>
          <p:cNvSpPr txBox="1"/>
          <p:nvPr/>
        </p:nvSpPr>
        <p:spPr>
          <a:xfrm>
            <a:off x="339968" y="89945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buClr>
                <a:srgbClr val="FF0000"/>
              </a:buClr>
              <a:defRPr sz="2800" b="1">
                <a:solidFill>
                  <a:srgbClr val="0070C0"/>
                </a:solidFill>
                <a:latin typeface="微软雅黑" panose="020B0503020204020204" pitchFamily="34" charset="-122"/>
                <a:ea typeface="微软雅黑" panose="020B0503020204020204" pitchFamily="34" charset="-122"/>
              </a:defRPr>
            </a:lvl1pPr>
            <a:lvl2pPr marL="742950" indent="-285750" eaLnBrk="0" hangingPunct="0">
              <a:defRPr sz="2800" b="1">
                <a:latin typeface="Times New Roman" panose="02020603050405020304" pitchFamily="18" charset="0"/>
                <a:ea typeface="黑体" panose="02010609060101010101" pitchFamily="49" charset="-122"/>
              </a:defRPr>
            </a:lvl2pPr>
            <a:lvl3pPr marL="1143000" indent="-228600" eaLnBrk="0" hangingPunct="0">
              <a:defRPr sz="2800" b="1">
                <a:latin typeface="Times New Roman" panose="02020603050405020304" pitchFamily="18" charset="0"/>
                <a:ea typeface="黑体" panose="02010609060101010101" pitchFamily="49" charset="-122"/>
              </a:defRPr>
            </a:lvl3pPr>
            <a:lvl4pPr marL="1600200" indent="-228600" eaLnBrk="0" hangingPunct="0">
              <a:defRPr sz="2800" b="1">
                <a:latin typeface="Times New Roman" panose="02020603050405020304" pitchFamily="18" charset="0"/>
                <a:ea typeface="黑体" panose="02010609060101010101" pitchFamily="49" charset="-122"/>
              </a:defRPr>
            </a:lvl4pPr>
            <a:lvl5pPr marL="2057400" indent="-228600" eaLnBrk="0" hangingPunct="0">
              <a:defRPr sz="2800" b="1">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9pPr>
          </a:lstStyle>
          <a:p>
            <a:r>
              <a:rPr lang="zh-CN" altLang="en-US" dirty="0"/>
              <a:t>一、有机化学与医学</a:t>
            </a:r>
          </a:p>
        </p:txBody>
      </p:sp>
    </p:spTree>
    <p:extLst>
      <p:ext uri="{BB962C8B-B14F-4D97-AF65-F5344CB8AC3E}">
        <p14:creationId xmlns:p14="http://schemas.microsoft.com/office/powerpoint/2010/main" val="17442399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（第二节 ：医学和药学中的有机化学）</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24</a:t>
            </a:fld>
            <a:endParaRPr lang="en-US" altLang="zh-CN"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257B64D-59F9-47ED-9169-77B960B0B31A}"/>
              </a:ext>
            </a:extLst>
          </p:cNvPr>
          <p:cNvSpPr txBox="1"/>
          <p:nvPr/>
        </p:nvSpPr>
        <p:spPr>
          <a:xfrm>
            <a:off x="400046" y="1552882"/>
            <a:ext cx="11564318" cy="973472"/>
          </a:xfrm>
          <a:prstGeom prst="rect">
            <a:avLst/>
          </a:prstGeom>
          <a:noFill/>
        </p:spPr>
        <p:txBody>
          <a:bodyPr wrap="square">
            <a:spAutoFit/>
          </a:bodyPr>
          <a:lstStyle/>
          <a:p>
            <a:pPr>
              <a:lnSpc>
                <a:spcPct val="125000"/>
              </a:lnSpc>
            </a:pPr>
            <a:r>
              <a:rPr lang="zh-CN" altLang="en-US" sz="2400" b="0" i="0" dirty="0">
                <a:solidFill>
                  <a:srgbClr val="24292F"/>
                </a:solidFill>
                <a:effectLst/>
                <a:latin typeface="微软雅黑" panose="020B0503020204020204" pitchFamily="34" charset="-122"/>
                <a:ea typeface="微软雅黑" panose="020B0503020204020204" pitchFamily="34" charset="-122"/>
              </a:rPr>
              <a:t>       有机化学是医学课程中的一门重要基础课，它为生物化学、生物学、免疫学、遗传学、卫生学以及临床诊断等提供必要的基础知识。 </a:t>
            </a:r>
            <a:endParaRPr lang="zh-CN" altLang="en-US" sz="2400" dirty="0">
              <a:latin typeface="微软雅黑" panose="020B0503020204020204" pitchFamily="34" charset="-122"/>
              <a:ea typeface="微软雅黑" panose="020B0503020204020204" pitchFamily="34" charset="-122"/>
            </a:endParaRPr>
          </a:p>
        </p:txBody>
      </p:sp>
      <p:pic>
        <p:nvPicPr>
          <p:cNvPr id="7" name="图片 6" descr="图示, 图标&#10;&#10;描述已自动生成">
            <a:extLst>
              <a:ext uri="{FF2B5EF4-FFF2-40B4-BE49-F238E27FC236}">
                <a16:creationId xmlns:a16="http://schemas.microsoft.com/office/drawing/2014/main" id="{DFED32E9-88F6-48EB-82D0-A04B78C64E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151" y="2779159"/>
            <a:ext cx="4500028" cy="2700000"/>
          </a:xfrm>
          <a:prstGeom prst="rect">
            <a:avLst/>
          </a:prstGeom>
        </p:spPr>
      </p:pic>
      <p:pic>
        <p:nvPicPr>
          <p:cNvPr id="2050" name="Picture 2">
            <a:extLst>
              <a:ext uri="{FF2B5EF4-FFF2-40B4-BE49-F238E27FC236}">
                <a16:creationId xmlns:a16="http://schemas.microsoft.com/office/drawing/2014/main" id="{75290527-E598-4CC8-9462-1873E1BE3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1068" y="2779159"/>
            <a:ext cx="4879660" cy="27000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584E11D-0215-0553-4CF4-78C8F92FB1FE}"/>
              </a:ext>
            </a:extLst>
          </p:cNvPr>
          <p:cNvSpPr txBox="1"/>
          <p:nvPr/>
        </p:nvSpPr>
        <p:spPr>
          <a:xfrm>
            <a:off x="339968" y="899450"/>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buClr>
                <a:srgbClr val="FF0000"/>
              </a:buClr>
              <a:defRPr sz="2800" b="1">
                <a:solidFill>
                  <a:srgbClr val="0070C0"/>
                </a:solidFill>
                <a:latin typeface="微软雅黑" panose="020B0503020204020204" pitchFamily="34" charset="-122"/>
                <a:ea typeface="微软雅黑" panose="020B0503020204020204" pitchFamily="34" charset="-122"/>
              </a:defRPr>
            </a:lvl1pPr>
            <a:lvl2pPr marL="742950" indent="-285750" eaLnBrk="0" hangingPunct="0">
              <a:defRPr sz="2800" b="1">
                <a:latin typeface="Times New Roman" panose="02020603050405020304" pitchFamily="18" charset="0"/>
                <a:ea typeface="黑体" panose="02010609060101010101" pitchFamily="49" charset="-122"/>
              </a:defRPr>
            </a:lvl2pPr>
            <a:lvl3pPr marL="1143000" indent="-228600" eaLnBrk="0" hangingPunct="0">
              <a:defRPr sz="2800" b="1">
                <a:latin typeface="Times New Roman" panose="02020603050405020304" pitchFamily="18" charset="0"/>
                <a:ea typeface="黑体" panose="02010609060101010101" pitchFamily="49" charset="-122"/>
              </a:defRPr>
            </a:lvl3pPr>
            <a:lvl4pPr marL="1600200" indent="-228600" eaLnBrk="0" hangingPunct="0">
              <a:defRPr sz="2800" b="1">
                <a:latin typeface="Times New Roman" panose="02020603050405020304" pitchFamily="18" charset="0"/>
                <a:ea typeface="黑体" panose="02010609060101010101" pitchFamily="49" charset="-122"/>
              </a:defRPr>
            </a:lvl4pPr>
            <a:lvl5pPr marL="2057400" indent="-228600" eaLnBrk="0" hangingPunct="0">
              <a:defRPr sz="2800" b="1">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9pPr>
          </a:lstStyle>
          <a:p>
            <a:r>
              <a:rPr lang="zh-CN" altLang="en-US" dirty="0"/>
              <a:t>一、有机化学与医学</a:t>
            </a:r>
          </a:p>
        </p:txBody>
      </p:sp>
    </p:spTree>
    <p:extLst>
      <p:ext uri="{BB962C8B-B14F-4D97-AF65-F5344CB8AC3E}">
        <p14:creationId xmlns:p14="http://schemas.microsoft.com/office/powerpoint/2010/main" val="10095771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4860843-2ACC-49B2-B7FE-620DA5970922}"/>
              </a:ext>
            </a:extLst>
          </p:cNvPr>
          <p:cNvPicPr>
            <a:picLocks noChangeAspect="1" noChangeArrowheads="1"/>
          </p:cNvPicPr>
          <p:nvPr/>
        </p:nvPicPr>
        <p:blipFill>
          <a:blip r:embed="rId3">
            <a:alphaModFix amt="20000"/>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4000500" y="1869317"/>
            <a:ext cx="8191500" cy="491490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（第二节 ：医学和药学中的有机化学）</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25</a:t>
            </a:fld>
            <a:endParaRPr lang="en-US" altLang="zh-CN" b="1"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27FF5DB7-CD05-4647-AC93-EF99DAE78081}"/>
              </a:ext>
            </a:extLst>
          </p:cNvPr>
          <p:cNvSpPr txBox="1"/>
          <p:nvPr/>
        </p:nvSpPr>
        <p:spPr>
          <a:xfrm>
            <a:off x="431036" y="1917291"/>
            <a:ext cx="11564318" cy="973472"/>
          </a:xfrm>
          <a:prstGeom prst="rect">
            <a:avLst/>
          </a:prstGeom>
          <a:noFill/>
        </p:spPr>
        <p:txBody>
          <a:bodyPr wrap="square">
            <a:spAutoFit/>
          </a:bodyPr>
          <a:lstStyle/>
          <a:p>
            <a:pPr>
              <a:lnSpc>
                <a:spcPct val="125000"/>
              </a:lnSpc>
            </a:pPr>
            <a:r>
              <a:rPr lang="zh-CN" altLang="en-US" sz="2400" b="0" i="0" dirty="0">
                <a:solidFill>
                  <a:srgbClr val="24292F"/>
                </a:solidFill>
                <a:effectLst/>
                <a:latin typeface="微软雅黑" panose="020B0503020204020204" pitchFamily="34" charset="-122"/>
                <a:ea typeface="微软雅黑" panose="020B0503020204020204" pitchFamily="34" charset="-122"/>
              </a:rPr>
              <a:t>      药物是用于预防疾病、治疗疾病的化学物质，药物的研发、代谢和分析是有机化学领域中的一个重要应用方向。</a:t>
            </a:r>
            <a:endParaRPr lang="zh-CN" altLang="en-US" sz="2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CDE1D0E-4CE9-4AB0-93C5-3DF083405229}"/>
              </a:ext>
            </a:extLst>
          </p:cNvPr>
          <p:cNvSpPr txBox="1"/>
          <p:nvPr/>
        </p:nvSpPr>
        <p:spPr>
          <a:xfrm>
            <a:off x="627681" y="3063795"/>
            <a:ext cx="11244278" cy="826637"/>
          </a:xfrm>
          <a:prstGeom prst="rect">
            <a:avLst/>
          </a:prstGeom>
          <a:noFill/>
        </p:spPr>
        <p:txBody>
          <a:bodyPr wrap="square">
            <a:spAutoFit/>
          </a:bodyPr>
          <a:lstStyle/>
          <a:p>
            <a:pPr marL="285750" indent="-285750">
              <a:lnSpc>
                <a:spcPct val="125000"/>
              </a:lnSpc>
              <a:buFont typeface="Wingdings" panose="05000000000000000000" pitchFamily="2" charset="2"/>
              <a:buChar char="Ø"/>
            </a:pPr>
            <a:r>
              <a:rPr lang="zh-CN" altLang="en-US" sz="2000" b="1" i="0" dirty="0">
                <a:solidFill>
                  <a:srgbClr val="0000FF"/>
                </a:solidFill>
                <a:effectLst/>
                <a:latin typeface="微软雅黑" panose="020B0503020204020204" pitchFamily="34" charset="-122"/>
                <a:ea typeface="微软雅黑" panose="020B0503020204020204" pitchFamily="34" charset="-122"/>
              </a:rPr>
              <a:t>药物研发：</a:t>
            </a:r>
            <a:r>
              <a:rPr lang="zh-CN" altLang="en-US" sz="2000" i="0" dirty="0">
                <a:effectLst/>
                <a:latin typeface="微软雅黑" panose="020B0503020204020204" pitchFamily="34" charset="-122"/>
                <a:ea typeface="微软雅黑" panose="020B0503020204020204" pitchFamily="34" charset="-122"/>
              </a:rPr>
              <a:t>药物的研发是有机化学的重要应用之一。药物研究人员利用有机合成方法设计、合成和优化具有特定生物活性的化合物，作为新药候选物。</a:t>
            </a:r>
            <a:endParaRPr lang="zh-CN" altLang="en-US" sz="20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15E4BA0-6D5A-410E-8D0F-7C8CF661F95A}"/>
              </a:ext>
            </a:extLst>
          </p:cNvPr>
          <p:cNvSpPr txBox="1"/>
          <p:nvPr/>
        </p:nvSpPr>
        <p:spPr>
          <a:xfrm>
            <a:off x="627681" y="4203472"/>
            <a:ext cx="11367673" cy="826637"/>
          </a:xfrm>
          <a:prstGeom prst="rect">
            <a:avLst/>
          </a:prstGeom>
          <a:noFill/>
        </p:spPr>
        <p:txBody>
          <a:bodyPr wrap="square">
            <a:spAutoFit/>
          </a:bodyPr>
          <a:lstStyle/>
          <a:p>
            <a:pPr marL="285750" indent="-285750">
              <a:lnSpc>
                <a:spcPct val="125000"/>
              </a:lnSpc>
              <a:buFont typeface="Wingdings" panose="05000000000000000000" pitchFamily="2" charset="2"/>
              <a:buChar char="Ø"/>
            </a:pPr>
            <a:r>
              <a:rPr lang="zh-CN" altLang="en-US" sz="2000" b="1" i="0" dirty="0">
                <a:solidFill>
                  <a:srgbClr val="0000FF"/>
                </a:solidFill>
                <a:effectLst/>
                <a:latin typeface="微软雅黑" panose="020B0503020204020204" pitchFamily="34" charset="-122"/>
                <a:ea typeface="微软雅黑" panose="020B0503020204020204" pitchFamily="34" charset="-122"/>
              </a:rPr>
              <a:t>药物代谢：</a:t>
            </a:r>
            <a:r>
              <a:rPr lang="zh-CN" altLang="en-US" sz="2000" i="0" dirty="0">
                <a:effectLst/>
                <a:latin typeface="微软雅黑" panose="020B0503020204020204" pitchFamily="34" charset="-122"/>
                <a:ea typeface="微软雅黑" panose="020B0503020204020204" pitchFamily="34" charset="-122"/>
              </a:rPr>
              <a:t>药物在人体内经历代谢作用，包括分解、转化和排出。有机化学可以帮助科学家理解药物的代谢途径和代谢产物。</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573F783D-923D-494B-888B-92FB011DB7C4}"/>
              </a:ext>
            </a:extLst>
          </p:cNvPr>
          <p:cNvSpPr txBox="1"/>
          <p:nvPr/>
        </p:nvSpPr>
        <p:spPr>
          <a:xfrm>
            <a:off x="627681" y="5232544"/>
            <a:ext cx="11244278" cy="826637"/>
          </a:xfrm>
          <a:prstGeom prst="rect">
            <a:avLst/>
          </a:prstGeom>
          <a:noFill/>
        </p:spPr>
        <p:txBody>
          <a:bodyPr wrap="square">
            <a:spAutoFit/>
          </a:bodyPr>
          <a:lstStyle/>
          <a:p>
            <a:pPr marL="285750" indent="-285750">
              <a:lnSpc>
                <a:spcPct val="125000"/>
              </a:lnSpc>
              <a:buFont typeface="Wingdings" panose="05000000000000000000" pitchFamily="2" charset="2"/>
              <a:buChar char="Ø"/>
            </a:pPr>
            <a:r>
              <a:rPr lang="zh-CN" altLang="en-US" sz="2000" b="1" i="0" dirty="0">
                <a:solidFill>
                  <a:srgbClr val="0000FF"/>
                </a:solidFill>
                <a:effectLst/>
                <a:latin typeface="微软雅黑" panose="020B0503020204020204" pitchFamily="34" charset="-122"/>
                <a:ea typeface="微软雅黑" panose="020B0503020204020204" pitchFamily="34" charset="-122"/>
              </a:rPr>
              <a:t>药物分析：</a:t>
            </a:r>
            <a:r>
              <a:rPr lang="zh-CN" altLang="en-US" sz="2000" i="0" dirty="0">
                <a:effectLst/>
                <a:latin typeface="微软雅黑" panose="020B0503020204020204" pitchFamily="34" charset="-122"/>
                <a:ea typeface="微软雅黑" panose="020B0503020204020204" pitchFamily="34" charset="-122"/>
              </a:rPr>
              <a:t>药物的质量控制和分析也离不开有机化学的技术。有机化学方法可以用于分析药物的结构、纯度、稳定性以及在生物体内的代谢过程。</a:t>
            </a:r>
            <a:endParaRPr lang="zh-CN" altLang="en-US" sz="20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B0453DF-F0A1-E37F-CA79-0785C61D3384}"/>
              </a:ext>
            </a:extLst>
          </p:cNvPr>
          <p:cNvSpPr txBox="1"/>
          <p:nvPr/>
        </p:nvSpPr>
        <p:spPr>
          <a:xfrm>
            <a:off x="339968" y="1069189"/>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buClr>
                <a:srgbClr val="FF0000"/>
              </a:buClr>
              <a:defRPr sz="2800" b="1">
                <a:solidFill>
                  <a:srgbClr val="0070C0"/>
                </a:solidFill>
                <a:latin typeface="微软雅黑" panose="020B0503020204020204" pitchFamily="34" charset="-122"/>
                <a:ea typeface="微软雅黑" panose="020B0503020204020204" pitchFamily="34" charset="-122"/>
              </a:defRPr>
            </a:lvl1pPr>
            <a:lvl2pPr marL="742950" indent="-285750" eaLnBrk="0" hangingPunct="0">
              <a:defRPr sz="2800" b="1">
                <a:latin typeface="Times New Roman" panose="02020603050405020304" pitchFamily="18" charset="0"/>
                <a:ea typeface="黑体" panose="02010609060101010101" pitchFamily="49" charset="-122"/>
              </a:defRPr>
            </a:lvl2pPr>
            <a:lvl3pPr marL="1143000" indent="-228600" eaLnBrk="0" hangingPunct="0">
              <a:defRPr sz="2800" b="1">
                <a:latin typeface="Times New Roman" panose="02020603050405020304" pitchFamily="18" charset="0"/>
                <a:ea typeface="黑体" panose="02010609060101010101" pitchFamily="49" charset="-122"/>
              </a:defRPr>
            </a:lvl3pPr>
            <a:lvl4pPr marL="1600200" indent="-228600" eaLnBrk="0" hangingPunct="0">
              <a:defRPr sz="2800" b="1">
                <a:latin typeface="Times New Roman" panose="02020603050405020304" pitchFamily="18" charset="0"/>
                <a:ea typeface="黑体" panose="02010609060101010101" pitchFamily="49" charset="-122"/>
              </a:defRPr>
            </a:lvl4pPr>
            <a:lvl5pPr marL="2057400" indent="-228600" eaLnBrk="0" hangingPunct="0">
              <a:defRPr sz="2800" b="1">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latin typeface="Times New Roman" panose="02020603050405020304" pitchFamily="18" charset="0"/>
                <a:ea typeface="黑体" panose="02010609060101010101" pitchFamily="49" charset="-122"/>
              </a:defRPr>
            </a:lvl9pPr>
          </a:lstStyle>
          <a:p>
            <a:r>
              <a:rPr lang="zh-CN" altLang="en-US" dirty="0"/>
              <a:t>一、有机化学与药学</a:t>
            </a:r>
          </a:p>
        </p:txBody>
      </p:sp>
    </p:spTree>
    <p:extLst>
      <p:ext uri="{BB962C8B-B14F-4D97-AF65-F5344CB8AC3E}">
        <p14:creationId xmlns:p14="http://schemas.microsoft.com/office/powerpoint/2010/main" val="12853632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（第三节 ：有机化合物的来源与分类）</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26</a:t>
            </a:fld>
            <a:endParaRPr lang="en-US" altLang="zh-CN" b="1" dirty="0">
              <a:latin typeface="微软雅黑" panose="020B0503020204020204" pitchFamily="34" charset="-122"/>
              <a:ea typeface="微软雅黑" panose="020B0503020204020204" pitchFamily="34" charset="-122"/>
            </a:endParaRPr>
          </a:p>
        </p:txBody>
      </p:sp>
      <p:sp>
        <p:nvSpPr>
          <p:cNvPr id="9" name="Rectangle 108">
            <a:extLst>
              <a:ext uri="{FF2B5EF4-FFF2-40B4-BE49-F238E27FC236}">
                <a16:creationId xmlns:a16="http://schemas.microsoft.com/office/drawing/2014/main" id="{F31D49DE-638D-423D-B54D-A5AB5C2304A3}"/>
              </a:ext>
            </a:extLst>
          </p:cNvPr>
          <p:cNvSpPr>
            <a:spLocks noChangeArrowheads="1"/>
          </p:cNvSpPr>
          <p:nvPr/>
        </p:nvSpPr>
        <p:spPr bwMode="auto">
          <a:xfrm>
            <a:off x="432179" y="962423"/>
            <a:ext cx="3990195"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一、有机化合物的来源  </a:t>
            </a:r>
          </a:p>
        </p:txBody>
      </p:sp>
      <p:sp>
        <p:nvSpPr>
          <p:cNvPr id="10" name="Text Box 110">
            <a:extLst>
              <a:ext uri="{FF2B5EF4-FFF2-40B4-BE49-F238E27FC236}">
                <a16:creationId xmlns:a16="http://schemas.microsoft.com/office/drawing/2014/main" id="{20A21959-6583-4E8F-BA8F-B44BFE484462}"/>
              </a:ext>
            </a:extLst>
          </p:cNvPr>
          <p:cNvSpPr txBox="1">
            <a:spLocks noChangeArrowheads="1"/>
          </p:cNvSpPr>
          <p:nvPr/>
        </p:nvSpPr>
        <p:spPr bwMode="auto">
          <a:xfrm>
            <a:off x="640977" y="3068583"/>
            <a:ext cx="8445021"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50000"/>
              </a:spcBef>
            </a:pPr>
            <a:r>
              <a:rPr lang="en-US" altLang="zh-CN" dirty="0">
                <a:solidFill>
                  <a:srgbClr val="0000FF"/>
                </a:solidFill>
                <a:latin typeface="微软雅黑" panose="020B0503020204020204" pitchFamily="34" charset="-122"/>
                <a:ea typeface="微软雅黑" panose="020B0503020204020204" pitchFamily="34" charset="-122"/>
              </a:rPr>
              <a:t>2</a:t>
            </a:r>
            <a:r>
              <a:rPr lang="zh-CN" altLang="en-US" dirty="0">
                <a:solidFill>
                  <a:srgbClr val="0000FF"/>
                </a:solidFill>
                <a:latin typeface="微软雅黑" panose="020B0503020204020204" pitchFamily="34" charset="-122"/>
                <a:ea typeface="微软雅黑" panose="020B0503020204020204" pitchFamily="34" charset="-122"/>
              </a:rPr>
              <a:t>、煤：</a:t>
            </a:r>
            <a:r>
              <a:rPr lang="zh-CN" altLang="en-US" b="0" dirty="0">
                <a:latin typeface="微软雅黑" panose="020B0503020204020204" pitchFamily="34" charset="-122"/>
                <a:ea typeface="微软雅黑" panose="020B0503020204020204" pitchFamily="34" charset="-122"/>
              </a:rPr>
              <a:t>干馏产物煤焦油是芳香族化合物的主要源泉之一；焦炭可制备乙炔。 </a:t>
            </a:r>
          </a:p>
        </p:txBody>
      </p:sp>
      <p:sp>
        <p:nvSpPr>
          <p:cNvPr id="13" name="矩形 15">
            <a:extLst>
              <a:ext uri="{FF2B5EF4-FFF2-40B4-BE49-F238E27FC236}">
                <a16:creationId xmlns:a16="http://schemas.microsoft.com/office/drawing/2014/main" id="{2FF13D2B-4985-4C84-B17C-556A5235CEF8}"/>
              </a:ext>
            </a:extLst>
          </p:cNvPr>
          <p:cNvSpPr>
            <a:spLocks noChangeArrowheads="1"/>
          </p:cNvSpPr>
          <p:nvPr/>
        </p:nvSpPr>
        <p:spPr bwMode="auto">
          <a:xfrm>
            <a:off x="657173" y="4524302"/>
            <a:ext cx="656760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dirty="0">
                <a:solidFill>
                  <a:srgbClr val="0000FF"/>
                </a:solidFill>
                <a:latin typeface="微软雅黑" panose="020B0503020204020204" pitchFamily="34" charset="-122"/>
                <a:ea typeface="微软雅黑" panose="020B0503020204020204" pitchFamily="34" charset="-122"/>
              </a:rPr>
              <a:t>3</a:t>
            </a:r>
            <a:r>
              <a:rPr lang="zh-CN" altLang="en-US" dirty="0">
                <a:solidFill>
                  <a:srgbClr val="0000FF"/>
                </a:solidFill>
                <a:latin typeface="微软雅黑" panose="020B0503020204020204" pitchFamily="34" charset="-122"/>
                <a:ea typeface="微软雅黑" panose="020B0503020204020204" pitchFamily="34" charset="-122"/>
              </a:rPr>
              <a:t>、石油：</a:t>
            </a:r>
            <a:r>
              <a:rPr lang="zh-CN" altLang="en-US" b="0" dirty="0">
                <a:latin typeface="微软雅黑" panose="020B0503020204020204" pitchFamily="34" charset="-122"/>
                <a:ea typeface="微软雅黑" panose="020B0503020204020204" pitchFamily="34" charset="-122"/>
              </a:rPr>
              <a:t>主要成分是烷烃、环烷烃和芳香烃等，石油裂解。</a:t>
            </a:r>
          </a:p>
        </p:txBody>
      </p:sp>
      <p:sp>
        <p:nvSpPr>
          <p:cNvPr id="21" name="Text Box 110">
            <a:extLst>
              <a:ext uri="{FF2B5EF4-FFF2-40B4-BE49-F238E27FC236}">
                <a16:creationId xmlns:a16="http://schemas.microsoft.com/office/drawing/2014/main" id="{3ABF11AA-2A01-4FDE-B5F7-6CCC5E3E51BE}"/>
              </a:ext>
            </a:extLst>
          </p:cNvPr>
          <p:cNvSpPr txBox="1">
            <a:spLocks noChangeArrowheads="1"/>
          </p:cNvSpPr>
          <p:nvPr/>
        </p:nvSpPr>
        <p:spPr bwMode="auto">
          <a:xfrm>
            <a:off x="657173" y="1822468"/>
            <a:ext cx="6487206" cy="100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50000"/>
              </a:spcBef>
            </a:pPr>
            <a:r>
              <a:rPr lang="en-US" altLang="zh-CN" dirty="0">
                <a:solidFill>
                  <a:srgbClr val="0000FF"/>
                </a:solidFill>
                <a:latin typeface="微软雅黑" panose="020B0503020204020204" pitchFamily="34" charset="-122"/>
                <a:ea typeface="微软雅黑" panose="020B0503020204020204" pitchFamily="34" charset="-122"/>
              </a:rPr>
              <a:t>1</a:t>
            </a:r>
            <a:r>
              <a:rPr lang="zh-CN" altLang="en-US" dirty="0">
                <a:solidFill>
                  <a:srgbClr val="0000FF"/>
                </a:solidFill>
                <a:latin typeface="微软雅黑" panose="020B0503020204020204" pitchFamily="34" charset="-122"/>
                <a:ea typeface="微软雅黑" panose="020B0503020204020204" pitchFamily="34" charset="-122"/>
              </a:rPr>
              <a:t>、动植物：</a:t>
            </a:r>
            <a:r>
              <a:rPr lang="zh-CN" altLang="en-US" b="0" dirty="0">
                <a:latin typeface="微软雅黑" panose="020B0503020204020204" pitchFamily="34" charset="-122"/>
                <a:ea typeface="微软雅黑" panose="020B0503020204020204" pitchFamily="34" charset="-122"/>
              </a:rPr>
              <a:t>通过提炼和加工，可以从动植物体内得到。 </a:t>
            </a:r>
          </a:p>
        </p:txBody>
      </p:sp>
      <p:pic>
        <p:nvPicPr>
          <p:cNvPr id="3074" name="Picture 2">
            <a:extLst>
              <a:ext uri="{FF2B5EF4-FFF2-40B4-BE49-F238E27FC236}">
                <a16:creationId xmlns:a16="http://schemas.microsoft.com/office/drawing/2014/main" id="{18590313-1D6B-444C-B638-DAED51481CD9}"/>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7450459" y="1170014"/>
            <a:ext cx="1935012" cy="1482663"/>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descr="人在卡车上&#10;&#10;描述已自动生成">
            <a:extLst>
              <a:ext uri="{FF2B5EF4-FFF2-40B4-BE49-F238E27FC236}">
                <a16:creationId xmlns:a16="http://schemas.microsoft.com/office/drawing/2014/main" id="{5CE8D063-6D22-4573-BC5B-8E41522E12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2193" y="2898003"/>
            <a:ext cx="2139151" cy="1380971"/>
          </a:xfrm>
          <a:prstGeom prst="rect">
            <a:avLst/>
          </a:prstGeom>
        </p:spPr>
      </p:pic>
      <p:pic>
        <p:nvPicPr>
          <p:cNvPr id="3076" name="Picture 4">
            <a:extLst>
              <a:ext uri="{FF2B5EF4-FFF2-40B4-BE49-F238E27FC236}">
                <a16:creationId xmlns:a16="http://schemas.microsoft.com/office/drawing/2014/main" id="{1B93DE7F-9030-4E70-8C67-0C5E58CC8B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5800" y="4517826"/>
            <a:ext cx="1864341" cy="1491472"/>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3CDB89C-A59F-690A-F284-8343FE9E47A4}"/>
              </a:ext>
            </a:extLst>
          </p:cNvPr>
          <p:cNvSpPr txBox="1"/>
          <p:nvPr/>
        </p:nvSpPr>
        <p:spPr>
          <a:xfrm>
            <a:off x="640977" y="5868406"/>
            <a:ext cx="6136848" cy="523220"/>
          </a:xfrm>
          <a:prstGeom prst="rect">
            <a:avLst/>
          </a:prstGeom>
          <a:noFill/>
        </p:spPr>
        <p:txBody>
          <a:bodyPr wrap="square">
            <a:spAutoFit/>
          </a:bodyPr>
          <a:lstStyle/>
          <a:p>
            <a:r>
              <a:rPr lang="en-US" altLang="zh-CN" sz="2800" b="1" dirty="0">
                <a:solidFill>
                  <a:srgbClr val="0000FF"/>
                </a:solidFill>
                <a:latin typeface="微软雅黑" panose="020B0503020204020204" pitchFamily="34" charset="-122"/>
                <a:ea typeface="微软雅黑" panose="020B0503020204020204" pitchFamily="34" charset="-122"/>
              </a:rPr>
              <a:t>4</a:t>
            </a:r>
            <a:r>
              <a:rPr lang="zh-CN" altLang="en-US" sz="2800" b="1" dirty="0">
                <a:solidFill>
                  <a:srgbClr val="0000FF"/>
                </a:solidFill>
                <a:latin typeface="微软雅黑" panose="020B0503020204020204" pitchFamily="34" charset="-122"/>
                <a:ea typeface="微软雅黑" panose="020B0503020204020204" pitchFamily="34" charset="-122"/>
              </a:rPr>
              <a:t>、人工合成</a:t>
            </a:r>
          </a:p>
        </p:txBody>
      </p:sp>
    </p:spTree>
    <p:extLst>
      <p:ext uri="{BB962C8B-B14F-4D97-AF65-F5344CB8AC3E}">
        <p14:creationId xmlns:p14="http://schemas.microsoft.com/office/powerpoint/2010/main" val="1753111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par>
                                <p:cTn id="8" presetID="22" presetClass="entr" presetSubtype="4"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wipe(down)">
                                      <p:cBhvr>
                                        <p:cTn id="10" dur="500"/>
                                        <p:tgtEl>
                                          <p:spTgt spid="3074"/>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down)">
                                      <p:cBhvr>
                                        <p:cTn id="14" dur="500"/>
                                        <p:tgtEl>
                                          <p:spTgt spid="10"/>
                                        </p:tgtEl>
                                      </p:cBhvr>
                                    </p:animEffect>
                                  </p:childTnLst>
                                </p:cTn>
                              </p:par>
                              <p:par>
                                <p:cTn id="15" presetID="22" presetClass="entr" presetSubtype="4"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par>
                                <p:cTn id="22" presetID="22" presetClass="entr" presetSubtype="4" fill="hold" nodeType="withEffect">
                                  <p:stCondLst>
                                    <p:cond delay="0"/>
                                  </p:stCondLst>
                                  <p:childTnLst>
                                    <p:set>
                                      <p:cBhvr>
                                        <p:cTn id="23" dur="1" fill="hold">
                                          <p:stCondLst>
                                            <p:cond delay="0"/>
                                          </p:stCondLst>
                                        </p:cTn>
                                        <p:tgtEl>
                                          <p:spTgt spid="3076"/>
                                        </p:tgtEl>
                                        <p:attrNameLst>
                                          <p:attrName>style.visibility</p:attrName>
                                        </p:attrNameLst>
                                      </p:cBhvr>
                                      <p:to>
                                        <p:strVal val="visible"/>
                                      </p:to>
                                    </p:set>
                                    <p:animEffect transition="in" filter="wipe(down)">
                                      <p:cBhvr>
                                        <p:cTn id="24" dur="500"/>
                                        <p:tgtEl>
                                          <p:spTgt spid="3076"/>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down)">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21"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（第三节 ：有机化合物的来源与分类）</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27</a:t>
            </a:fld>
            <a:endParaRPr lang="en-US" altLang="zh-CN" b="1" dirty="0">
              <a:latin typeface="微软雅黑" panose="020B0503020204020204" pitchFamily="34" charset="-122"/>
              <a:ea typeface="微软雅黑" panose="020B0503020204020204" pitchFamily="34" charset="-122"/>
            </a:endParaRPr>
          </a:p>
        </p:txBody>
      </p:sp>
      <p:sp>
        <p:nvSpPr>
          <p:cNvPr id="9" name="Text Box 2">
            <a:extLst>
              <a:ext uri="{FF2B5EF4-FFF2-40B4-BE49-F238E27FC236}">
                <a16:creationId xmlns:a16="http://schemas.microsoft.com/office/drawing/2014/main" id="{C50E73FC-352C-4798-A4A1-2693193654D9}"/>
              </a:ext>
            </a:extLst>
          </p:cNvPr>
          <p:cNvSpPr txBox="1">
            <a:spLocks noChangeArrowheads="1"/>
          </p:cNvSpPr>
          <p:nvPr/>
        </p:nvSpPr>
        <p:spPr bwMode="auto">
          <a:xfrm>
            <a:off x="441226" y="1011281"/>
            <a:ext cx="33794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dirty="0">
                <a:solidFill>
                  <a:srgbClr val="0070C0"/>
                </a:solidFill>
                <a:latin typeface="微软雅黑" panose="020B0503020204020204" pitchFamily="34" charset="-122"/>
                <a:ea typeface="微软雅黑" panose="020B0503020204020204" pitchFamily="34" charset="-122"/>
              </a:rPr>
              <a:t>二、有机物的分类   </a:t>
            </a:r>
          </a:p>
        </p:txBody>
      </p:sp>
      <p:grpSp>
        <p:nvGrpSpPr>
          <p:cNvPr id="5" name="组合 4">
            <a:extLst>
              <a:ext uri="{FF2B5EF4-FFF2-40B4-BE49-F238E27FC236}">
                <a16:creationId xmlns:a16="http://schemas.microsoft.com/office/drawing/2014/main" id="{268FF521-4F93-790D-106B-631D9DEC80D7}"/>
              </a:ext>
            </a:extLst>
          </p:cNvPr>
          <p:cNvGrpSpPr/>
          <p:nvPr/>
        </p:nvGrpSpPr>
        <p:grpSpPr>
          <a:xfrm>
            <a:off x="232544" y="1858557"/>
            <a:ext cx="9579488" cy="5071477"/>
            <a:chOff x="232544" y="1858557"/>
            <a:chExt cx="9579488" cy="5071477"/>
          </a:xfrm>
        </p:grpSpPr>
        <p:sp>
          <p:nvSpPr>
            <p:cNvPr id="10" name="Text Box 3">
              <a:extLst>
                <a:ext uri="{FF2B5EF4-FFF2-40B4-BE49-F238E27FC236}">
                  <a16:creationId xmlns:a16="http://schemas.microsoft.com/office/drawing/2014/main" id="{420D65CD-4DBE-4FFD-8A85-5BF1CE440F5F}"/>
                </a:ext>
              </a:extLst>
            </p:cNvPr>
            <p:cNvSpPr txBox="1">
              <a:spLocks noChangeArrowheads="1"/>
            </p:cNvSpPr>
            <p:nvPr/>
          </p:nvSpPr>
          <p:spPr bwMode="auto">
            <a:xfrm>
              <a:off x="920138" y="1858557"/>
              <a:ext cx="4295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b="0" dirty="0">
                  <a:solidFill>
                    <a:srgbClr val="CC0000"/>
                  </a:solidFill>
                  <a:latin typeface="微软雅黑" panose="020B0503020204020204" pitchFamily="34" charset="-122"/>
                  <a:ea typeface="微软雅黑" panose="020B0503020204020204" pitchFamily="34" charset="-122"/>
                </a:rPr>
                <a:t>1</a:t>
              </a:r>
              <a:r>
                <a:rPr lang="zh-CN" altLang="en-US" b="0" dirty="0">
                  <a:solidFill>
                    <a:srgbClr val="CC0000"/>
                  </a:solidFill>
                  <a:latin typeface="微软雅黑" panose="020B0503020204020204" pitchFamily="34" charset="-122"/>
                  <a:ea typeface="微软雅黑" panose="020B0503020204020204" pitchFamily="34" charset="-122"/>
                </a:rPr>
                <a:t>、按碳骨架分类  </a:t>
              </a:r>
            </a:p>
          </p:txBody>
        </p:sp>
        <p:sp>
          <p:nvSpPr>
            <p:cNvPr id="11" name="Text Box 4">
              <a:extLst>
                <a:ext uri="{FF2B5EF4-FFF2-40B4-BE49-F238E27FC236}">
                  <a16:creationId xmlns:a16="http://schemas.microsoft.com/office/drawing/2014/main" id="{FB2C0C1E-E44F-410B-BA21-384A78483328}"/>
                </a:ext>
              </a:extLst>
            </p:cNvPr>
            <p:cNvSpPr txBox="1">
              <a:spLocks noChangeArrowheads="1"/>
            </p:cNvSpPr>
            <p:nvPr/>
          </p:nvSpPr>
          <p:spPr bwMode="auto">
            <a:xfrm>
              <a:off x="715917" y="2595384"/>
              <a:ext cx="44807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zh-CN" altLang="en-US" dirty="0">
                  <a:solidFill>
                    <a:srgbClr val="0000CC"/>
                  </a:solidFill>
                  <a:latin typeface="微软雅黑" panose="020B0503020204020204" pitchFamily="34" charset="-122"/>
                  <a:ea typeface="微软雅黑" panose="020B0503020204020204" pitchFamily="34" charset="-122"/>
                </a:rPr>
                <a:t>链状化合物</a:t>
              </a:r>
              <a:r>
                <a:rPr kumimoji="1" lang="en-US" altLang="zh-CN" b="0" dirty="0">
                  <a:latin typeface="微软雅黑" panose="020B0503020204020204" pitchFamily="34" charset="-122"/>
                  <a:ea typeface="微软雅黑" panose="020B0503020204020204" pitchFamily="34" charset="-122"/>
                </a:rPr>
                <a:t>(</a:t>
              </a:r>
              <a:r>
                <a:rPr kumimoji="1" lang="zh-CN" altLang="en-US" b="0" dirty="0">
                  <a:latin typeface="微软雅黑" panose="020B0503020204020204" pitchFamily="34" charset="-122"/>
                  <a:ea typeface="微软雅黑" panose="020B0503020204020204" pitchFamily="34" charset="-122"/>
                </a:rPr>
                <a:t>脂肪族化合物</a:t>
              </a:r>
              <a:r>
                <a:rPr kumimoji="1" lang="en-US" altLang="zh-CN" b="0" dirty="0">
                  <a:latin typeface="微软雅黑" panose="020B0503020204020204" pitchFamily="34" charset="-122"/>
                  <a:ea typeface="微软雅黑" panose="020B0503020204020204" pitchFamily="34" charset="-122"/>
                </a:rPr>
                <a:t>) </a:t>
              </a:r>
            </a:p>
          </p:txBody>
        </p:sp>
        <p:sp>
          <p:nvSpPr>
            <p:cNvPr id="12" name="Text Box 6">
              <a:extLst>
                <a:ext uri="{FF2B5EF4-FFF2-40B4-BE49-F238E27FC236}">
                  <a16:creationId xmlns:a16="http://schemas.microsoft.com/office/drawing/2014/main" id="{CBF20719-812C-48B4-9241-B243BABD67C5}"/>
                </a:ext>
              </a:extLst>
            </p:cNvPr>
            <p:cNvSpPr txBox="1">
              <a:spLocks noChangeArrowheads="1"/>
            </p:cNvSpPr>
            <p:nvPr/>
          </p:nvSpPr>
          <p:spPr bwMode="auto">
            <a:xfrm>
              <a:off x="2975556" y="3762058"/>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zh-CN" altLang="en-US" dirty="0">
                  <a:solidFill>
                    <a:srgbClr val="0000CC"/>
                  </a:solidFill>
                  <a:latin typeface="微软雅黑" panose="020B0503020204020204" pitchFamily="34" charset="-122"/>
                  <a:ea typeface="微软雅黑" panose="020B0503020204020204" pitchFamily="34" charset="-122"/>
                </a:rPr>
                <a:t>碳环化合物</a:t>
              </a:r>
              <a:r>
                <a:rPr kumimoji="1" lang="zh-CN" altLang="en-US" b="0" dirty="0">
                  <a:latin typeface="微软雅黑" panose="020B0503020204020204" pitchFamily="34" charset="-122"/>
                  <a:ea typeface="微软雅黑" panose="020B0503020204020204" pitchFamily="34" charset="-122"/>
                </a:rPr>
                <a:t>：</a:t>
              </a:r>
            </a:p>
          </p:txBody>
        </p:sp>
        <p:sp>
          <p:nvSpPr>
            <p:cNvPr id="13" name="Text Box 24">
              <a:extLst>
                <a:ext uri="{FF2B5EF4-FFF2-40B4-BE49-F238E27FC236}">
                  <a16:creationId xmlns:a16="http://schemas.microsoft.com/office/drawing/2014/main" id="{9DBB2998-9362-421A-8782-BE202F56FD82}"/>
                </a:ext>
              </a:extLst>
            </p:cNvPr>
            <p:cNvSpPr txBox="1">
              <a:spLocks noChangeArrowheads="1"/>
            </p:cNvSpPr>
            <p:nvPr/>
          </p:nvSpPr>
          <p:spPr bwMode="auto">
            <a:xfrm>
              <a:off x="2993233" y="5802890"/>
              <a:ext cx="206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zh-CN" altLang="en-US" dirty="0">
                  <a:solidFill>
                    <a:srgbClr val="0000CC"/>
                  </a:solidFill>
                  <a:latin typeface="微软雅黑" panose="020B0503020204020204" pitchFamily="34" charset="-122"/>
                  <a:ea typeface="微软雅黑" panose="020B0503020204020204" pitchFamily="34" charset="-122"/>
                </a:rPr>
                <a:t>杂环化合物</a:t>
              </a:r>
              <a:r>
                <a:rPr kumimoji="1" lang="zh-CN" altLang="en-US" b="0" dirty="0">
                  <a:solidFill>
                    <a:srgbClr val="0000CC"/>
                  </a:solidFill>
                  <a:latin typeface="微软雅黑" panose="020B0503020204020204" pitchFamily="34" charset="-122"/>
                  <a:ea typeface="微软雅黑" panose="020B0503020204020204" pitchFamily="34" charset="-122"/>
                </a:rPr>
                <a:t> </a:t>
              </a:r>
            </a:p>
          </p:txBody>
        </p:sp>
        <p:graphicFrame>
          <p:nvGraphicFramePr>
            <p:cNvPr id="14" name="Object 2">
              <a:extLst>
                <a:ext uri="{FF2B5EF4-FFF2-40B4-BE49-F238E27FC236}">
                  <a16:creationId xmlns:a16="http://schemas.microsoft.com/office/drawing/2014/main" id="{4A07BB17-E2F8-40F6-8EED-5D7193E00125}"/>
                </a:ext>
              </a:extLst>
            </p:cNvPr>
            <p:cNvGraphicFramePr>
              <a:graphicFrameLocks noChangeAspect="1"/>
            </p:cNvGraphicFramePr>
            <p:nvPr>
              <p:extLst>
                <p:ext uri="{D42A27DB-BD31-4B8C-83A1-F6EECF244321}">
                  <p14:modId xmlns:p14="http://schemas.microsoft.com/office/powerpoint/2010/main" val="3108615338"/>
                </p:ext>
              </p:extLst>
            </p:nvPr>
          </p:nvGraphicFramePr>
          <p:xfrm>
            <a:off x="8026095" y="5044084"/>
            <a:ext cx="1785937" cy="1885950"/>
          </p:xfrm>
          <a:graphic>
            <a:graphicData uri="http://schemas.openxmlformats.org/presentationml/2006/ole">
              <mc:AlternateContent xmlns:mc="http://schemas.openxmlformats.org/markup-compatibility/2006">
                <mc:Choice xmlns:v="urn:schemas-microsoft-com:vml" Requires="v">
                  <p:oleObj spid="_x0000_s2052" name="CS ChemDraw Drawing" r:id="rId5" imgW="1002543" imgH="1063453" progId="ChemDraw.Document.6.0">
                    <p:embed/>
                  </p:oleObj>
                </mc:Choice>
                <mc:Fallback>
                  <p:oleObj name="CS ChemDraw Drawing" r:id="rId5" imgW="1002543" imgH="1063453" progId="ChemDraw.Document.6.0">
                    <p:embed/>
                    <p:pic>
                      <p:nvPicPr>
                        <p:cNvPr id="257081" name="Object 2"/>
                        <p:cNvPicPr>
                          <a:picLocks noChangeAspect="1" noChangeArrowheads="1"/>
                        </p:cNvPicPr>
                        <p:nvPr/>
                      </p:nvPicPr>
                      <p:blipFill>
                        <a:blip r:embed="rId6"/>
                        <a:srcRect/>
                        <a:stretch>
                          <a:fillRect/>
                        </a:stretch>
                      </p:blipFill>
                      <p:spPr bwMode="auto">
                        <a:xfrm>
                          <a:off x="8026095" y="5044084"/>
                          <a:ext cx="1785937"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 name="Object 3">
              <a:extLst>
                <a:ext uri="{FF2B5EF4-FFF2-40B4-BE49-F238E27FC236}">
                  <a16:creationId xmlns:a16="http://schemas.microsoft.com/office/drawing/2014/main" id="{3BA3FB3E-60BB-4072-820C-1C630DEB79C5}"/>
                </a:ext>
              </a:extLst>
            </p:cNvPr>
            <p:cNvGraphicFramePr>
              <a:graphicFrameLocks noChangeAspect="1"/>
            </p:cNvGraphicFramePr>
            <p:nvPr>
              <p:extLst>
                <p:ext uri="{D42A27DB-BD31-4B8C-83A1-F6EECF244321}">
                  <p14:modId xmlns:p14="http://schemas.microsoft.com/office/powerpoint/2010/main" val="3370093583"/>
                </p:ext>
              </p:extLst>
            </p:nvPr>
          </p:nvGraphicFramePr>
          <p:xfrm>
            <a:off x="8378825" y="3195638"/>
            <a:ext cx="1079500" cy="1735137"/>
          </p:xfrm>
          <a:graphic>
            <a:graphicData uri="http://schemas.openxmlformats.org/presentationml/2006/ole">
              <mc:AlternateContent xmlns:mc="http://schemas.openxmlformats.org/markup-compatibility/2006">
                <mc:Choice xmlns:v="urn:schemas-microsoft-com:vml" Requires="v">
                  <p:oleObj spid="_x0000_s2053" name="CS ChemDraw Drawing" r:id="rId7" imgW="504221" imgH="813229" progId="ChemDraw.Document.6.0">
                    <p:embed/>
                  </p:oleObj>
                </mc:Choice>
                <mc:Fallback>
                  <p:oleObj name="CS ChemDraw Drawing" r:id="rId7" imgW="504221" imgH="813229" progId="ChemDraw.Document.6.0">
                    <p:embed/>
                    <p:pic>
                      <p:nvPicPr>
                        <p:cNvPr id="257082" name="Object 3"/>
                        <p:cNvPicPr>
                          <a:picLocks noChangeAspect="1" noChangeArrowheads="1"/>
                        </p:cNvPicPr>
                        <p:nvPr/>
                      </p:nvPicPr>
                      <p:blipFill>
                        <a:blip r:embed="rId8"/>
                        <a:srcRect/>
                        <a:stretch>
                          <a:fillRect/>
                        </a:stretch>
                      </p:blipFill>
                      <p:spPr bwMode="auto">
                        <a:xfrm>
                          <a:off x="8378825" y="3195638"/>
                          <a:ext cx="1079500" cy="1735137"/>
                        </a:xfrm>
                        <a:prstGeom prst="rect">
                          <a:avLst/>
                        </a:prstGeom>
                        <a:noFill/>
                        <a:ln>
                          <a:noFill/>
                        </a:ln>
                        <a:effectLst/>
                      </p:spPr>
                    </p:pic>
                  </p:oleObj>
                </mc:Fallback>
              </mc:AlternateContent>
            </a:graphicData>
          </a:graphic>
        </p:graphicFrame>
        <p:pic>
          <p:nvPicPr>
            <p:cNvPr id="18" name="图片 17">
              <a:extLst>
                <a:ext uri="{FF2B5EF4-FFF2-40B4-BE49-F238E27FC236}">
                  <a16:creationId xmlns:a16="http://schemas.microsoft.com/office/drawing/2014/main" id="{5423A2F5-429D-4B6C-98ED-99FD10737F1D}"/>
                </a:ext>
              </a:extLst>
            </p:cNvPr>
            <p:cNvPicPr>
              <a:picLocks noChangeAspect="1"/>
            </p:cNvPicPr>
            <p:nvPr/>
          </p:nvPicPr>
          <p:blipFill>
            <a:blip r:embed="rId9"/>
            <a:stretch>
              <a:fillRect/>
            </a:stretch>
          </p:blipFill>
          <p:spPr>
            <a:xfrm>
              <a:off x="5111264" y="2302652"/>
              <a:ext cx="2536322" cy="837465"/>
            </a:xfrm>
            <a:prstGeom prst="rect">
              <a:avLst/>
            </a:prstGeom>
          </p:spPr>
        </p:pic>
        <p:sp>
          <p:nvSpPr>
            <p:cNvPr id="2" name="左大括号 1">
              <a:extLst>
                <a:ext uri="{FF2B5EF4-FFF2-40B4-BE49-F238E27FC236}">
                  <a16:creationId xmlns:a16="http://schemas.microsoft.com/office/drawing/2014/main" id="{F78827C8-ABD5-23EC-4AE4-B109DEB35179}"/>
                </a:ext>
              </a:extLst>
            </p:cNvPr>
            <p:cNvSpPr/>
            <p:nvPr/>
          </p:nvSpPr>
          <p:spPr>
            <a:xfrm>
              <a:off x="2619351" y="4023788"/>
              <a:ext cx="372242" cy="2044130"/>
            </a:xfrm>
            <a:prstGeom prst="leftBrace">
              <a:avLst>
                <a:gd name="adj1" fmla="val 0"/>
                <a:gd name="adj2" fmla="val 50000"/>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左大括号 2">
              <a:extLst>
                <a:ext uri="{FF2B5EF4-FFF2-40B4-BE49-F238E27FC236}">
                  <a16:creationId xmlns:a16="http://schemas.microsoft.com/office/drawing/2014/main" id="{FF8C6475-FAB3-B9E0-83E0-53B15F7E356C}"/>
                </a:ext>
              </a:extLst>
            </p:cNvPr>
            <p:cNvSpPr/>
            <p:nvPr/>
          </p:nvSpPr>
          <p:spPr>
            <a:xfrm>
              <a:off x="232544" y="2852268"/>
              <a:ext cx="372242" cy="2191816"/>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21889D0F-372B-9DE8-132F-1D6AEE1AA638}"/>
                </a:ext>
              </a:extLst>
            </p:cNvPr>
            <p:cNvSpPr txBox="1"/>
            <p:nvPr/>
          </p:nvSpPr>
          <p:spPr>
            <a:xfrm>
              <a:off x="649410" y="4782474"/>
              <a:ext cx="2342183" cy="523220"/>
            </a:xfrm>
            <a:prstGeom prst="rect">
              <a:avLst/>
            </a:prstGeom>
            <a:noFill/>
          </p:spPr>
          <p:txBody>
            <a:bodyPr wrap="square">
              <a:spAutoFit/>
            </a:bodyPr>
            <a:lstStyle/>
            <a:p>
              <a:r>
                <a:rPr kumimoji="1" lang="zh-CN" altLang="en-US" sz="2800" b="1" dirty="0">
                  <a:solidFill>
                    <a:srgbClr val="0000CC"/>
                  </a:solidFill>
                  <a:latin typeface="微软雅黑" panose="020B0503020204020204" pitchFamily="34" charset="-122"/>
                  <a:ea typeface="微软雅黑" panose="020B0503020204020204" pitchFamily="34" charset="-122"/>
                </a:rPr>
                <a:t>环状化合物</a:t>
              </a:r>
            </a:p>
          </p:txBody>
        </p:sp>
        <p:sp>
          <p:nvSpPr>
            <p:cNvPr id="19" name="左大括号 18">
              <a:extLst>
                <a:ext uri="{FF2B5EF4-FFF2-40B4-BE49-F238E27FC236}">
                  <a16:creationId xmlns:a16="http://schemas.microsoft.com/office/drawing/2014/main" id="{B3661B75-E35B-5876-B45B-67DE776F3DCD}"/>
                </a:ext>
              </a:extLst>
            </p:cNvPr>
            <p:cNvSpPr/>
            <p:nvPr/>
          </p:nvSpPr>
          <p:spPr>
            <a:xfrm>
              <a:off x="5031303" y="3521470"/>
              <a:ext cx="372242" cy="1102208"/>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FBA8333-131D-BDF2-329D-C25B36394E2D}"/>
                </a:ext>
              </a:extLst>
            </p:cNvPr>
            <p:cNvSpPr txBox="1"/>
            <p:nvPr/>
          </p:nvSpPr>
          <p:spPr>
            <a:xfrm>
              <a:off x="5581564" y="3260411"/>
              <a:ext cx="2226529" cy="523220"/>
            </a:xfrm>
            <a:prstGeom prst="rect">
              <a:avLst/>
            </a:prstGeom>
            <a:noFill/>
          </p:spPr>
          <p:txBody>
            <a:bodyPr wrap="square">
              <a:spAutoFit/>
            </a:bodyPr>
            <a:lstStyle/>
            <a:p>
              <a:r>
                <a:rPr kumimoji="1" lang="zh-CN" altLang="en-US" sz="2800" dirty="0">
                  <a:latin typeface="微软雅黑" panose="020B0503020204020204" pitchFamily="34" charset="-122"/>
                  <a:ea typeface="微软雅黑" panose="020B0503020204020204" pitchFamily="34" charset="-122"/>
                </a:rPr>
                <a:t>脂环化合物</a:t>
              </a:r>
            </a:p>
          </p:txBody>
        </p:sp>
        <p:sp>
          <p:nvSpPr>
            <p:cNvPr id="28" name="文本框 27">
              <a:extLst>
                <a:ext uri="{FF2B5EF4-FFF2-40B4-BE49-F238E27FC236}">
                  <a16:creationId xmlns:a16="http://schemas.microsoft.com/office/drawing/2014/main" id="{DA282DC7-6100-9965-923C-1F79A9EBDCC9}"/>
                </a:ext>
              </a:extLst>
            </p:cNvPr>
            <p:cNvSpPr txBox="1"/>
            <p:nvPr/>
          </p:nvSpPr>
          <p:spPr>
            <a:xfrm>
              <a:off x="5581564" y="4312270"/>
              <a:ext cx="2966407" cy="523220"/>
            </a:xfrm>
            <a:prstGeom prst="rect">
              <a:avLst/>
            </a:prstGeom>
            <a:noFill/>
          </p:spPr>
          <p:txBody>
            <a:bodyPr wrap="square">
              <a:spAutoFit/>
            </a:bodyPr>
            <a:lstStyle>
              <a:defPPr>
                <a:defRPr lang="zh-CN"/>
              </a:defPPr>
              <a:lvl1pPr>
                <a:defRPr kumimoji="1" sz="2800">
                  <a:latin typeface="微软雅黑" panose="020B0503020204020204" pitchFamily="34" charset="-122"/>
                  <a:ea typeface="微软雅黑" panose="020B0503020204020204" pitchFamily="34" charset="-122"/>
                </a:defRPr>
              </a:lvl1pPr>
            </a:lstStyle>
            <a:p>
              <a:r>
                <a:rPr lang="zh-CN" altLang="en-US" dirty="0"/>
                <a:t>芳香族化合物 </a:t>
              </a:r>
            </a:p>
          </p:txBody>
        </p:sp>
        <p:sp>
          <p:nvSpPr>
            <p:cNvPr id="30" name="左大括号 29">
              <a:extLst>
                <a:ext uri="{FF2B5EF4-FFF2-40B4-BE49-F238E27FC236}">
                  <a16:creationId xmlns:a16="http://schemas.microsoft.com/office/drawing/2014/main" id="{CD08AAD0-09E1-43BE-B3D7-3D08E3590500}"/>
                </a:ext>
              </a:extLst>
            </p:cNvPr>
            <p:cNvSpPr/>
            <p:nvPr/>
          </p:nvSpPr>
          <p:spPr>
            <a:xfrm>
              <a:off x="5031303" y="5506546"/>
              <a:ext cx="372242" cy="1102208"/>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D9E7F3D1-DA3D-D035-69E7-EFA3802B88EE}"/>
                </a:ext>
              </a:extLst>
            </p:cNvPr>
            <p:cNvSpPr txBox="1"/>
            <p:nvPr/>
          </p:nvSpPr>
          <p:spPr>
            <a:xfrm>
              <a:off x="5581564" y="5245487"/>
              <a:ext cx="2226529" cy="523220"/>
            </a:xfrm>
            <a:prstGeom prst="rect">
              <a:avLst/>
            </a:prstGeom>
            <a:noFill/>
          </p:spPr>
          <p:txBody>
            <a:bodyPr wrap="square">
              <a:spAutoFit/>
            </a:bodyPr>
            <a:lstStyle/>
            <a:p>
              <a:r>
                <a:rPr kumimoji="1" lang="zh-CN" altLang="en-US" sz="2800" dirty="0">
                  <a:latin typeface="微软雅黑" panose="020B0503020204020204" pitchFamily="34" charset="-122"/>
                  <a:ea typeface="微软雅黑" panose="020B0503020204020204" pitchFamily="34" charset="-122"/>
                </a:rPr>
                <a:t>脂杂环合物</a:t>
              </a:r>
            </a:p>
          </p:txBody>
        </p:sp>
        <p:sp>
          <p:nvSpPr>
            <p:cNvPr id="32" name="文本框 31">
              <a:extLst>
                <a:ext uri="{FF2B5EF4-FFF2-40B4-BE49-F238E27FC236}">
                  <a16:creationId xmlns:a16="http://schemas.microsoft.com/office/drawing/2014/main" id="{9F4B2979-A0AC-A282-4ADD-5F35CC2310DB}"/>
                </a:ext>
              </a:extLst>
            </p:cNvPr>
            <p:cNvSpPr txBox="1"/>
            <p:nvPr/>
          </p:nvSpPr>
          <p:spPr>
            <a:xfrm>
              <a:off x="5581564" y="6297346"/>
              <a:ext cx="2966407" cy="523220"/>
            </a:xfrm>
            <a:prstGeom prst="rect">
              <a:avLst/>
            </a:prstGeom>
            <a:noFill/>
          </p:spPr>
          <p:txBody>
            <a:bodyPr wrap="square">
              <a:spAutoFit/>
            </a:bodyPr>
            <a:lstStyle>
              <a:defPPr>
                <a:defRPr lang="zh-CN"/>
              </a:defPPr>
              <a:lvl1pPr>
                <a:defRPr kumimoji="1" sz="2800">
                  <a:latin typeface="微软雅黑" panose="020B0503020204020204" pitchFamily="34" charset="-122"/>
                  <a:ea typeface="微软雅黑" panose="020B0503020204020204" pitchFamily="34" charset="-122"/>
                </a:defRPr>
              </a:lvl1pPr>
            </a:lstStyle>
            <a:p>
              <a:r>
                <a:rPr lang="zh-CN" altLang="en-US" dirty="0"/>
                <a:t>芳杂环化合物 </a:t>
              </a:r>
            </a:p>
          </p:txBody>
        </p:sp>
      </p:grpSp>
    </p:spTree>
    <p:extLst>
      <p:ext uri="{BB962C8B-B14F-4D97-AF65-F5344CB8AC3E}">
        <p14:creationId xmlns:p14="http://schemas.microsoft.com/office/powerpoint/2010/main" val="92389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（第三节 ：有机化合物的来源与分类）</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28</a:t>
            </a:fld>
            <a:endParaRPr lang="en-US" altLang="zh-CN" b="1" dirty="0">
              <a:latin typeface="微软雅黑" panose="020B0503020204020204" pitchFamily="34" charset="-122"/>
              <a:ea typeface="微软雅黑" panose="020B0503020204020204" pitchFamily="34" charset="-122"/>
            </a:endParaRPr>
          </a:p>
        </p:txBody>
      </p:sp>
      <p:sp>
        <p:nvSpPr>
          <p:cNvPr id="9" name="Text Box 4">
            <a:extLst>
              <a:ext uri="{FF2B5EF4-FFF2-40B4-BE49-F238E27FC236}">
                <a16:creationId xmlns:a16="http://schemas.microsoft.com/office/drawing/2014/main" id="{1E6980E0-D5E4-4774-9034-9A7F67EB5519}"/>
              </a:ext>
            </a:extLst>
          </p:cNvPr>
          <p:cNvSpPr txBox="1">
            <a:spLocks noChangeArrowheads="1"/>
          </p:cNvSpPr>
          <p:nvPr/>
        </p:nvSpPr>
        <p:spPr bwMode="auto">
          <a:xfrm>
            <a:off x="507693" y="1015051"/>
            <a:ext cx="48849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b="0" dirty="0">
                <a:solidFill>
                  <a:srgbClr val="CC0000"/>
                </a:solidFill>
                <a:latin typeface="微软雅黑" panose="020B0503020204020204" pitchFamily="34" charset="-122"/>
                <a:ea typeface="微软雅黑" panose="020B0503020204020204" pitchFamily="34" charset="-122"/>
              </a:rPr>
              <a:t>2</a:t>
            </a:r>
            <a:r>
              <a:rPr lang="zh-CN" altLang="en-US" b="0" dirty="0">
                <a:solidFill>
                  <a:srgbClr val="CC0000"/>
                </a:solidFill>
                <a:latin typeface="微软雅黑" panose="020B0503020204020204" pitchFamily="34" charset="-122"/>
                <a:ea typeface="微软雅黑" panose="020B0503020204020204" pitchFamily="34" charset="-122"/>
              </a:rPr>
              <a:t>、按特性基团</a:t>
            </a:r>
            <a:r>
              <a:rPr lang="en-US" altLang="zh-CN" b="0" dirty="0">
                <a:solidFill>
                  <a:srgbClr val="CC0000"/>
                </a:solidFill>
                <a:latin typeface="微软雅黑" panose="020B0503020204020204" pitchFamily="34" charset="-122"/>
                <a:ea typeface="微软雅黑" panose="020B0503020204020204" pitchFamily="34" charset="-122"/>
              </a:rPr>
              <a:t>/</a:t>
            </a:r>
            <a:r>
              <a:rPr lang="zh-CN" altLang="en-US" b="0" dirty="0">
                <a:solidFill>
                  <a:srgbClr val="CC0000"/>
                </a:solidFill>
                <a:latin typeface="微软雅黑" panose="020B0503020204020204" pitchFamily="34" charset="-122"/>
                <a:ea typeface="微软雅黑" panose="020B0503020204020204" pitchFamily="34" charset="-122"/>
              </a:rPr>
              <a:t>官能团分类  </a:t>
            </a:r>
          </a:p>
        </p:txBody>
      </p:sp>
      <p:sp>
        <p:nvSpPr>
          <p:cNvPr id="10" name="Rectangle 108">
            <a:extLst>
              <a:ext uri="{FF2B5EF4-FFF2-40B4-BE49-F238E27FC236}">
                <a16:creationId xmlns:a16="http://schemas.microsoft.com/office/drawing/2014/main" id="{2D46A6CE-1C62-4FFA-AECA-5D9FDA5E15CF}"/>
              </a:ext>
            </a:extLst>
          </p:cNvPr>
          <p:cNvSpPr>
            <a:spLocks noChangeArrowheads="1"/>
          </p:cNvSpPr>
          <p:nvPr/>
        </p:nvSpPr>
        <p:spPr bwMode="auto">
          <a:xfrm>
            <a:off x="997828" y="1843441"/>
            <a:ext cx="4193777" cy="446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600" b="0" dirty="0">
                <a:solidFill>
                  <a:srgbClr val="0000CC"/>
                </a:solidFill>
                <a:latin typeface="微软雅黑" panose="020B0503020204020204" pitchFamily="34" charset="-122"/>
                <a:ea typeface="微软雅黑" panose="020B0503020204020204" pitchFamily="34" charset="-122"/>
              </a:rPr>
              <a:t>特性基团</a:t>
            </a:r>
            <a:r>
              <a:rPr lang="en-US" altLang="zh-CN" sz="2600" b="0" dirty="0">
                <a:solidFill>
                  <a:srgbClr val="0000CC"/>
                </a:solidFill>
                <a:latin typeface="微软雅黑" panose="020B0503020204020204" pitchFamily="34" charset="-122"/>
                <a:ea typeface="微软雅黑" panose="020B0503020204020204" pitchFamily="34" charset="-122"/>
              </a:rPr>
              <a:t>/</a:t>
            </a:r>
            <a:r>
              <a:rPr lang="zh-CN" altLang="en-US" sz="2600" b="0" dirty="0">
                <a:solidFill>
                  <a:srgbClr val="0000CC"/>
                </a:solidFill>
                <a:latin typeface="微软雅黑" panose="020B0503020204020204" pitchFamily="34" charset="-122"/>
                <a:ea typeface="微软雅黑" panose="020B0503020204020204" pitchFamily="34" charset="-122"/>
              </a:rPr>
              <a:t>官能团的概念：  </a:t>
            </a:r>
          </a:p>
        </p:txBody>
      </p:sp>
      <p:sp>
        <p:nvSpPr>
          <p:cNvPr id="11" name="Text Box 109">
            <a:extLst>
              <a:ext uri="{FF2B5EF4-FFF2-40B4-BE49-F238E27FC236}">
                <a16:creationId xmlns:a16="http://schemas.microsoft.com/office/drawing/2014/main" id="{2AD39B66-50A2-4112-A4F0-E17AF42199F7}"/>
              </a:ext>
            </a:extLst>
          </p:cNvPr>
          <p:cNvSpPr txBox="1">
            <a:spLocks noChangeArrowheads="1"/>
          </p:cNvSpPr>
          <p:nvPr/>
        </p:nvSpPr>
        <p:spPr bwMode="auto">
          <a:xfrm>
            <a:off x="819447" y="2341626"/>
            <a:ext cx="10545240" cy="10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lang="zh-CN" altLang="en-US" sz="2600" b="0" dirty="0">
                <a:latin typeface="微软雅黑" panose="020B0503020204020204" pitchFamily="34" charset="-122"/>
                <a:ea typeface="微软雅黑" panose="020B0503020204020204" pitchFamily="34" charset="-122"/>
              </a:rPr>
              <a:t>       决定化合物基本化学性质的原子或基团，通常称为</a:t>
            </a:r>
            <a:r>
              <a:rPr lang="zh-CN" altLang="en-US" sz="2600" b="0" dirty="0">
                <a:solidFill>
                  <a:srgbClr val="FF0000"/>
                </a:solidFill>
                <a:latin typeface="微软雅黑" panose="020B0503020204020204" pitchFamily="34" charset="-122"/>
                <a:ea typeface="微软雅黑" panose="020B0503020204020204" pitchFamily="34" charset="-122"/>
              </a:rPr>
              <a:t>特性基团</a:t>
            </a:r>
            <a:r>
              <a:rPr lang="zh-CN" altLang="en-US" sz="2600" b="0" dirty="0">
                <a:latin typeface="微软雅黑" panose="020B0503020204020204" pitchFamily="34" charset="-122"/>
                <a:ea typeface="微软雅黑" panose="020B0503020204020204" pitchFamily="34" charset="-122"/>
              </a:rPr>
              <a:t>（</a:t>
            </a:r>
            <a:r>
              <a:rPr lang="en-US" altLang="zh-CN" sz="2600" b="0" dirty="0">
                <a:latin typeface="微软雅黑" panose="020B0503020204020204" pitchFamily="34" charset="-122"/>
                <a:ea typeface="微软雅黑" panose="020B0503020204020204" pitchFamily="34" charset="-122"/>
              </a:rPr>
              <a:t>characteristic group</a:t>
            </a:r>
            <a:r>
              <a:rPr lang="zh-CN" altLang="en-US" sz="2600" b="0" dirty="0">
                <a:latin typeface="微软雅黑" panose="020B0503020204020204" pitchFamily="34" charset="-122"/>
                <a:ea typeface="微软雅黑" panose="020B0503020204020204" pitchFamily="34" charset="-122"/>
              </a:rPr>
              <a:t>）</a:t>
            </a:r>
            <a:r>
              <a:rPr lang="en-US" altLang="zh-CN" sz="2600" b="0" dirty="0">
                <a:latin typeface="微软雅黑" panose="020B0503020204020204" pitchFamily="34" charset="-122"/>
                <a:ea typeface="微软雅黑" panose="020B0503020204020204" pitchFamily="34" charset="-122"/>
              </a:rPr>
              <a:t>/</a:t>
            </a:r>
            <a:r>
              <a:rPr lang="zh-CN" altLang="en-US" sz="2600" b="0" dirty="0">
                <a:solidFill>
                  <a:srgbClr val="CC0000"/>
                </a:solidFill>
                <a:latin typeface="微软雅黑" panose="020B0503020204020204" pitchFamily="34" charset="-122"/>
                <a:ea typeface="微软雅黑" panose="020B0503020204020204" pitchFamily="34" charset="-122"/>
              </a:rPr>
              <a:t>官能团</a:t>
            </a:r>
            <a:r>
              <a:rPr lang="zh-CN" altLang="en-US" sz="2600" b="0" dirty="0">
                <a:solidFill>
                  <a:srgbClr val="3333FF"/>
                </a:solidFill>
                <a:latin typeface="微软雅黑" panose="020B0503020204020204" pitchFamily="34" charset="-122"/>
                <a:ea typeface="微软雅黑" panose="020B0503020204020204" pitchFamily="34" charset="-122"/>
              </a:rPr>
              <a:t> </a:t>
            </a:r>
            <a:r>
              <a:rPr lang="en-US" altLang="zh-CN" sz="2600" b="0" dirty="0">
                <a:latin typeface="微软雅黑" panose="020B0503020204020204" pitchFamily="34" charset="-122"/>
                <a:ea typeface="微软雅黑" panose="020B0503020204020204" pitchFamily="34" charset="-122"/>
              </a:rPr>
              <a:t>(functional groups) </a:t>
            </a:r>
            <a:r>
              <a:rPr lang="zh-CN" altLang="en-US" sz="2600" b="0" dirty="0">
                <a:latin typeface="微软雅黑" panose="020B0503020204020204" pitchFamily="34" charset="-122"/>
                <a:ea typeface="微软雅黑" panose="020B0503020204020204" pitchFamily="34" charset="-122"/>
              </a:rPr>
              <a:t>。 </a:t>
            </a:r>
          </a:p>
        </p:txBody>
      </p:sp>
      <p:sp>
        <p:nvSpPr>
          <p:cNvPr id="14" name="文本框 13">
            <a:extLst>
              <a:ext uri="{FF2B5EF4-FFF2-40B4-BE49-F238E27FC236}">
                <a16:creationId xmlns:a16="http://schemas.microsoft.com/office/drawing/2014/main" id="{CB226EF8-0D1F-4649-B0D4-C4511C3A17B6}"/>
              </a:ext>
            </a:extLst>
          </p:cNvPr>
          <p:cNvSpPr txBox="1"/>
          <p:nvPr/>
        </p:nvSpPr>
        <p:spPr>
          <a:xfrm>
            <a:off x="4375393" y="5545468"/>
            <a:ext cx="5883867" cy="629403"/>
          </a:xfrm>
          <a:prstGeom prst="rect">
            <a:avLst/>
          </a:prstGeom>
          <a:solidFill>
            <a:schemeClr val="accent6">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kumimoji="1" lang="zh-CN" altLang="en-US" sz="2600" b="1" dirty="0">
                <a:latin typeface="微软雅黑" panose="020B0503020204020204" pitchFamily="34" charset="-122"/>
                <a:ea typeface="微软雅黑" panose="020B0503020204020204" pitchFamily="34" charset="-122"/>
              </a:rPr>
              <a:t>特性基团</a:t>
            </a:r>
            <a:r>
              <a:rPr kumimoji="1" lang="en-US" altLang="zh-CN" sz="2600" b="1" dirty="0">
                <a:latin typeface="微软雅黑" panose="020B0503020204020204" pitchFamily="34" charset="-122"/>
                <a:ea typeface="微软雅黑" panose="020B0503020204020204" pitchFamily="34" charset="-122"/>
              </a:rPr>
              <a:t>/</a:t>
            </a:r>
            <a:r>
              <a:rPr kumimoji="1" lang="zh-CN" altLang="en-US" sz="2600" b="1" dirty="0">
                <a:latin typeface="微软雅黑" panose="020B0503020204020204" pitchFamily="34" charset="-122"/>
                <a:ea typeface="微软雅黑" panose="020B0503020204020204" pitchFamily="34" charset="-122"/>
              </a:rPr>
              <a:t>官能团相同，化学性质类似</a:t>
            </a:r>
            <a:endParaRPr lang="zh-CN" altLang="en-US" sz="2600" dirty="0">
              <a:solidFill>
                <a:schemeClr val="tx1"/>
              </a:solidFill>
            </a:endParaRPr>
          </a:p>
        </p:txBody>
      </p:sp>
      <p:sp>
        <p:nvSpPr>
          <p:cNvPr id="18" name="文本框 17">
            <a:extLst>
              <a:ext uri="{FF2B5EF4-FFF2-40B4-BE49-F238E27FC236}">
                <a16:creationId xmlns:a16="http://schemas.microsoft.com/office/drawing/2014/main" id="{59E2617E-D100-4D0E-BB2B-4D26B12E4214}"/>
              </a:ext>
            </a:extLst>
          </p:cNvPr>
          <p:cNvSpPr txBox="1"/>
          <p:nvPr/>
        </p:nvSpPr>
        <p:spPr>
          <a:xfrm>
            <a:off x="819446" y="3527360"/>
            <a:ext cx="10287488" cy="1046890"/>
          </a:xfrm>
          <a:prstGeom prst="rect">
            <a:avLst/>
          </a:prstGeom>
          <a:noFill/>
        </p:spPr>
        <p:txBody>
          <a:bodyPr wrap="square">
            <a:spAutoFit/>
          </a:bodyPr>
          <a:lstStyle/>
          <a:p>
            <a:pPr indent="457200">
              <a:lnSpc>
                <a:spcPct val="125000"/>
              </a:lnSpc>
              <a:spcBef>
                <a:spcPts val="0"/>
              </a:spcBef>
              <a:defRPr/>
            </a:pPr>
            <a:r>
              <a:rPr lang="en-US" altLang="zh-CN" sz="2600" dirty="0">
                <a:latin typeface="微软雅黑" panose="020B0503020204020204" pitchFamily="34" charset="-122"/>
                <a:ea typeface="微软雅黑" panose="020B0503020204020204" pitchFamily="34" charset="-122"/>
              </a:rPr>
              <a:t>    CH</a:t>
            </a:r>
            <a:r>
              <a:rPr lang="en-US" altLang="zh-CN" sz="2600" baseline="-25000" dirty="0">
                <a:latin typeface="微软雅黑" panose="020B0503020204020204" pitchFamily="34" charset="-122"/>
                <a:ea typeface="微软雅黑" panose="020B0503020204020204" pitchFamily="34" charset="-122"/>
              </a:rPr>
              <a:t>3</a:t>
            </a:r>
            <a:r>
              <a:rPr lang="en-US" altLang="zh-CN" sz="26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OH</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C</a:t>
            </a:r>
            <a:r>
              <a:rPr lang="en-US" altLang="zh-CN" sz="2600" baseline="-25000" dirty="0">
                <a:latin typeface="微软雅黑" panose="020B0503020204020204" pitchFamily="34" charset="-122"/>
                <a:ea typeface="微软雅黑" panose="020B0503020204020204" pitchFamily="34" charset="-122"/>
              </a:rPr>
              <a:t>2</a:t>
            </a:r>
            <a:r>
              <a:rPr lang="en-US" altLang="zh-CN" sz="2600" dirty="0">
                <a:latin typeface="微软雅黑" panose="020B0503020204020204" pitchFamily="34" charset="-122"/>
                <a:ea typeface="微软雅黑" panose="020B0503020204020204" pitchFamily="34" charset="-122"/>
              </a:rPr>
              <a:t>H</a:t>
            </a:r>
            <a:r>
              <a:rPr lang="en-US" altLang="zh-CN" sz="2600" baseline="-25000" dirty="0">
                <a:latin typeface="微软雅黑" panose="020B0503020204020204" pitchFamily="34" charset="-122"/>
                <a:ea typeface="微软雅黑" panose="020B0503020204020204" pitchFamily="34" charset="-122"/>
              </a:rPr>
              <a:t>5</a:t>
            </a:r>
            <a:r>
              <a:rPr lang="en-US" altLang="zh-CN" sz="26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OH</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CH</a:t>
            </a:r>
            <a:r>
              <a:rPr lang="en-US" altLang="zh-CN" sz="2600" baseline="-25000" dirty="0">
                <a:latin typeface="微软雅黑" panose="020B0503020204020204" pitchFamily="34" charset="-122"/>
                <a:ea typeface="微软雅黑" panose="020B0503020204020204" pitchFamily="34" charset="-122"/>
              </a:rPr>
              <a:t>3</a:t>
            </a:r>
            <a:r>
              <a:rPr lang="en-US" altLang="zh-CN" sz="2600" dirty="0">
                <a:latin typeface="微软雅黑" panose="020B0503020204020204" pitchFamily="34" charset="-122"/>
                <a:ea typeface="微软雅黑" panose="020B0503020204020204" pitchFamily="34" charset="-122"/>
              </a:rPr>
              <a:t>CH</a:t>
            </a:r>
            <a:r>
              <a:rPr lang="en-US" altLang="zh-CN" sz="2600" baseline="-25000" dirty="0">
                <a:latin typeface="微软雅黑" panose="020B0503020204020204" pitchFamily="34" charset="-122"/>
                <a:ea typeface="微软雅黑" panose="020B0503020204020204" pitchFamily="34" charset="-122"/>
              </a:rPr>
              <a:t>2</a:t>
            </a:r>
            <a:r>
              <a:rPr lang="en-US" altLang="zh-CN" sz="2600" dirty="0">
                <a:latin typeface="微软雅黑" panose="020B0503020204020204" pitchFamily="34" charset="-122"/>
                <a:ea typeface="微软雅黑" panose="020B0503020204020204" pitchFamily="34" charset="-122"/>
              </a:rPr>
              <a:t>CH</a:t>
            </a:r>
            <a:r>
              <a:rPr lang="en-US" altLang="zh-CN" sz="2600" baseline="-25000" dirty="0">
                <a:latin typeface="微软雅黑" panose="020B0503020204020204" pitchFamily="34" charset="-122"/>
                <a:ea typeface="微软雅黑" panose="020B0503020204020204" pitchFamily="34" charset="-122"/>
              </a:rPr>
              <a:t>2</a:t>
            </a:r>
            <a:r>
              <a:rPr lang="en-US" altLang="zh-CN" sz="26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OH </a:t>
            </a:r>
            <a:r>
              <a:rPr lang="zh-CN" altLang="en-US" sz="2600" dirty="0">
                <a:latin typeface="微软雅黑" panose="020B0503020204020204" pitchFamily="34" charset="-122"/>
                <a:ea typeface="微软雅黑" panose="020B0503020204020204" pitchFamily="34" charset="-122"/>
              </a:rPr>
              <a:t>等醇类化合物中都含有羟基（</a:t>
            </a:r>
            <a:r>
              <a:rPr lang="en-US" altLang="zh-CN" sz="2600" dirty="0">
                <a:latin typeface="微软雅黑" panose="020B0503020204020204" pitchFamily="34" charset="-122"/>
                <a:ea typeface="微软雅黑" panose="020B0503020204020204" pitchFamily="34" charset="-122"/>
              </a:rPr>
              <a:t>-</a:t>
            </a:r>
            <a:r>
              <a:rPr lang="en-US" altLang="zh-CN" sz="26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OH</a:t>
            </a:r>
            <a:r>
              <a:rPr lang="zh-CN" altLang="en-US" sz="2600" dirty="0">
                <a:latin typeface="微软雅黑" panose="020B0503020204020204" pitchFamily="34" charset="-122"/>
                <a:ea typeface="微软雅黑" panose="020B0503020204020204" pitchFamily="34" charset="-122"/>
              </a:rPr>
              <a:t>），羟基就是醇类化合物的</a:t>
            </a:r>
            <a:r>
              <a:rPr lang="zh-CN" altLang="en-US" sz="2600" dirty="0">
                <a:solidFill>
                  <a:srgbClr val="FF0000"/>
                </a:solidFill>
                <a:latin typeface="微软雅黑" panose="020B0503020204020204" pitchFamily="34" charset="-122"/>
                <a:ea typeface="微软雅黑" panose="020B0503020204020204" pitchFamily="34" charset="-122"/>
              </a:rPr>
              <a:t>特性基团</a:t>
            </a:r>
            <a:r>
              <a:rPr lang="en-US" altLang="zh-CN" sz="2600" dirty="0">
                <a:solidFill>
                  <a:srgbClr val="FF0000"/>
                </a:solidFill>
                <a:latin typeface="微软雅黑" panose="020B0503020204020204" pitchFamily="34" charset="-122"/>
                <a:ea typeface="微软雅黑" panose="020B0503020204020204" pitchFamily="34" charset="-122"/>
              </a:rPr>
              <a:t>/</a:t>
            </a:r>
            <a:r>
              <a:rPr lang="zh-CN" altLang="en-US" sz="2600" dirty="0">
                <a:solidFill>
                  <a:srgbClr val="CC0000"/>
                </a:solidFill>
                <a:latin typeface="微软雅黑" panose="020B0503020204020204" pitchFamily="34" charset="-122"/>
                <a:ea typeface="微软雅黑" panose="020B0503020204020204" pitchFamily="34" charset="-122"/>
              </a:rPr>
              <a:t>官能团</a:t>
            </a:r>
            <a:r>
              <a:rPr lang="zh-CN" altLang="en-US" sz="2600" dirty="0">
                <a:latin typeface="微软雅黑" panose="020B0503020204020204" pitchFamily="34" charset="-122"/>
                <a:ea typeface="微软雅黑" panose="020B0503020204020204" pitchFamily="34" charset="-122"/>
              </a:rPr>
              <a:t>。</a:t>
            </a:r>
          </a:p>
        </p:txBody>
      </p:sp>
      <p:pic>
        <p:nvPicPr>
          <p:cNvPr id="19" name="Picture 2">
            <a:extLst>
              <a:ext uri="{FF2B5EF4-FFF2-40B4-BE49-F238E27FC236}">
                <a16:creationId xmlns:a16="http://schemas.microsoft.com/office/drawing/2014/main" id="{2182BFEE-D8D6-452E-A1E6-B4F147B9DEEE}"/>
              </a:ext>
            </a:extLst>
          </p:cNvPr>
          <p:cNvPicPr>
            <a:picLocks noChangeAspect="1" noChangeArrowheads="1"/>
          </p:cNvPicPr>
          <p:nvPr/>
        </p:nvPicPr>
        <p:blipFill rotWithShape="1">
          <a:blip r:embed="rId4" cstate="hqprint">
            <a:extLst>
              <a:ext uri="{28A0092B-C50C-407E-A947-70E740481C1C}">
                <a14:useLocalDpi xmlns:a14="http://schemas.microsoft.com/office/drawing/2010/main" val="0"/>
              </a:ext>
            </a:extLst>
          </a:blip>
          <a:srcRect l="5338" r="5699"/>
          <a:stretch/>
        </p:blipFill>
        <p:spPr bwMode="auto">
          <a:xfrm>
            <a:off x="1932739" y="4881679"/>
            <a:ext cx="1782500" cy="1956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6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iterate type="lt">
                                    <p:tmPct val="100000"/>
                                  </p:iterate>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up)">
                                      <p:cBhvr>
                                        <p:cTn id="7" dur="75"/>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10"/>
                                        </p:tgtEl>
                                        <p:attrNameLst>
                                          <p:attrName>style.visibility</p:attrName>
                                        </p:attrNameLst>
                                      </p:cBhvr>
                                      <p:to>
                                        <p:strVal val="visible"/>
                                      </p:to>
                                    </p:set>
                                    <p:anim calcmode="discrete" valueType="clr">
                                      <p:cBhvr override="childStyle">
                                        <p:cTn id="12"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10"/>
                                        </p:tgtEl>
                                        <p:attrNameLst>
                                          <p:attrName>fillcolor</p:attrName>
                                        </p:attrNameLst>
                                      </p:cBhvr>
                                      <p:tavLst>
                                        <p:tav tm="0">
                                          <p:val>
                                            <p:clrVal>
                                              <a:schemeClr val="accent2"/>
                                            </p:clrVal>
                                          </p:val>
                                        </p:tav>
                                        <p:tav tm="50000">
                                          <p:val>
                                            <p:clrVal>
                                              <a:schemeClr val="hlink"/>
                                            </p:clrVal>
                                          </p:val>
                                        </p:tav>
                                      </p:tavLst>
                                    </p:anim>
                                    <p:set>
                                      <p:cBhvr>
                                        <p:cTn id="14" dur="80"/>
                                        <p:tgtEl>
                                          <p:spTgt spid="10"/>
                                        </p:tgtEl>
                                        <p:attrNameLst>
                                          <p:attrName>fill.type</p:attrName>
                                        </p:attrNameLst>
                                      </p:cBhvr>
                                      <p:to>
                                        <p:strVal val="solid"/>
                                      </p:to>
                                    </p:set>
                                  </p:childTnLst>
                                </p:cTn>
                              </p:par>
                            </p:childTnLst>
                          </p:cTn>
                        </p:par>
                        <p:par>
                          <p:cTn id="15" fill="hold">
                            <p:stCondLst>
                              <p:cond delay="520"/>
                            </p:stCondLst>
                            <p:childTnLst>
                              <p:par>
                                <p:cTn id="16" presetID="5" presetClass="entr" presetSubtype="1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down)">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P spid="10" grpId="0"/>
      <p:bldP spid="11" grpId="0"/>
      <p:bldP spid="14" grpId="0" animBg="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（第三节 ：有机化合物的来源与分类）</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29</a:t>
            </a:fld>
            <a:endParaRPr lang="en-US" altLang="zh-CN" b="1" dirty="0">
              <a:latin typeface="微软雅黑" panose="020B0503020204020204" pitchFamily="34" charset="-122"/>
              <a:ea typeface="微软雅黑" panose="020B0503020204020204" pitchFamily="34" charset="-122"/>
            </a:endParaRPr>
          </a:p>
        </p:txBody>
      </p:sp>
      <p:pic>
        <p:nvPicPr>
          <p:cNvPr id="3" name="图片 2" descr="手机屏幕截图&#10;&#10;描述已自动生成">
            <a:extLst>
              <a:ext uri="{FF2B5EF4-FFF2-40B4-BE49-F238E27FC236}">
                <a16:creationId xmlns:a16="http://schemas.microsoft.com/office/drawing/2014/main" id="{1FC83266-E742-4508-9CB1-07ABBF214435}"/>
              </a:ext>
            </a:extLst>
          </p:cNvPr>
          <p:cNvPicPr>
            <a:picLocks noChangeAspect="1"/>
          </p:cNvPicPr>
          <p:nvPr/>
        </p:nvPicPr>
        <p:blipFill rotWithShape="1">
          <a:blip r:embed="rId4">
            <a:extLst>
              <a:ext uri="{28A0092B-C50C-407E-A947-70E740481C1C}">
                <a14:useLocalDpi xmlns:a14="http://schemas.microsoft.com/office/drawing/2010/main" val="0"/>
              </a:ext>
            </a:extLst>
          </a:blip>
          <a:srcRect b="2983"/>
          <a:stretch/>
        </p:blipFill>
        <p:spPr>
          <a:xfrm>
            <a:off x="2251717" y="809560"/>
            <a:ext cx="8051779" cy="5855765"/>
          </a:xfrm>
          <a:prstGeom prst="rect">
            <a:avLst/>
          </a:prstGeom>
        </p:spPr>
      </p:pic>
      <p:sp>
        <p:nvSpPr>
          <p:cNvPr id="5" name="文本框 4">
            <a:extLst>
              <a:ext uri="{FF2B5EF4-FFF2-40B4-BE49-F238E27FC236}">
                <a16:creationId xmlns:a16="http://schemas.microsoft.com/office/drawing/2014/main" id="{87CBC4BC-B71E-AEF7-5CA7-ECA06C82F23C}"/>
              </a:ext>
            </a:extLst>
          </p:cNvPr>
          <p:cNvSpPr txBox="1"/>
          <p:nvPr/>
        </p:nvSpPr>
        <p:spPr>
          <a:xfrm>
            <a:off x="3124967" y="1658274"/>
            <a:ext cx="1178350" cy="338554"/>
          </a:xfrm>
          <a:prstGeom prst="rect">
            <a:avLst/>
          </a:prstGeom>
          <a:noFill/>
        </p:spPr>
        <p:txBody>
          <a:bodyPr wrap="square">
            <a:spAutoFit/>
          </a:bodyPr>
          <a:lstStyle/>
          <a:p>
            <a:r>
              <a:rPr lang="en-US" altLang="zh-CN" sz="1600" dirty="0">
                <a:solidFill>
                  <a:srgbClr val="FF0000"/>
                </a:solidFill>
              </a:rPr>
              <a:t>(</a:t>
            </a:r>
            <a:r>
              <a:rPr lang="zh-CN" altLang="en-US" sz="1600" dirty="0">
                <a:solidFill>
                  <a:srgbClr val="FF0000"/>
                </a:solidFill>
              </a:rPr>
              <a:t>特性基团</a:t>
            </a:r>
            <a:r>
              <a:rPr lang="en-US" altLang="zh-CN" sz="1600" dirty="0">
                <a:solidFill>
                  <a:srgbClr val="FF0000"/>
                </a:solidFill>
              </a:rPr>
              <a:t>)</a:t>
            </a:r>
            <a:endParaRPr lang="zh-CN" altLang="en-US" sz="1600" dirty="0">
              <a:solidFill>
                <a:srgbClr val="FF0000"/>
              </a:solidFill>
            </a:endParaRPr>
          </a:p>
        </p:txBody>
      </p:sp>
    </p:spTree>
    <p:extLst>
      <p:ext uri="{BB962C8B-B14F-4D97-AF65-F5344CB8AC3E}">
        <p14:creationId xmlns:p14="http://schemas.microsoft.com/office/powerpoint/2010/main" val="22387655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11" name="灯片编号占位符 3">
            <a:extLst>
              <a:ext uri="{FF2B5EF4-FFF2-40B4-BE49-F238E27FC236}">
                <a16:creationId xmlns:a16="http://schemas.microsoft.com/office/drawing/2014/main" id="{03F91AB7-6015-4469-951D-594171B9DF6D}"/>
              </a:ext>
            </a:extLst>
          </p:cNvPr>
          <p:cNvSpPr>
            <a:spLocks noGrp="1"/>
          </p:cNvSpPr>
          <p:nvPr>
            <p:ph type="sldNum" sz="quarter" idx="12"/>
          </p:nvPr>
        </p:nvSpPr>
        <p:spPr>
          <a:xfrm>
            <a:off x="11892023" y="6497320"/>
            <a:ext cx="299977" cy="360680"/>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a:t>
            </a:fld>
            <a:endParaRPr lang="en-US" altLang="zh-CN"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6283A488-0B18-4125-9EC4-F97EA0BC08E2}"/>
              </a:ext>
            </a:extLst>
          </p:cNvPr>
          <p:cNvPicPr>
            <a:picLocks noChangeAspect="1"/>
          </p:cNvPicPr>
          <p:nvPr/>
        </p:nvPicPr>
        <p:blipFill>
          <a:blip r:embed="rId4"/>
          <a:stretch>
            <a:fillRect/>
          </a:stretch>
        </p:blipFill>
        <p:spPr>
          <a:xfrm>
            <a:off x="2339579" y="1918197"/>
            <a:ext cx="2111566" cy="1771177"/>
          </a:xfrm>
          <a:prstGeom prst="rect">
            <a:avLst/>
          </a:prstGeom>
        </p:spPr>
      </p:pic>
      <p:sp>
        <p:nvSpPr>
          <p:cNvPr id="41" name="文本框 40">
            <a:extLst>
              <a:ext uri="{FF2B5EF4-FFF2-40B4-BE49-F238E27FC236}">
                <a16:creationId xmlns:a16="http://schemas.microsoft.com/office/drawing/2014/main" id="{6072A67F-2E24-48D7-995E-C7FEC0FCE703}"/>
              </a:ext>
            </a:extLst>
          </p:cNvPr>
          <p:cNvSpPr txBox="1"/>
          <p:nvPr/>
        </p:nvSpPr>
        <p:spPr>
          <a:xfrm>
            <a:off x="216459" y="2450313"/>
            <a:ext cx="2111565" cy="581762"/>
          </a:xfrm>
          <a:prstGeom prst="rect">
            <a:avLst/>
          </a:prstGeom>
          <a:noFill/>
        </p:spPr>
        <p:txBody>
          <a:bodyPr wrap="square">
            <a:spAutoFit/>
          </a:bodyPr>
          <a:lstStyle/>
          <a:p>
            <a:pPr>
              <a:lnSpc>
                <a:spcPct val="125000"/>
              </a:lnSpc>
            </a:pPr>
            <a:r>
              <a:rPr lang="zh-CN" altLang="en-US" sz="2800" dirty="0">
                <a:solidFill>
                  <a:srgbClr val="24292F"/>
                </a:solidFill>
                <a:latin typeface="微软雅黑" panose="020B0503020204020204" pitchFamily="34" charset="-122"/>
                <a:ea typeface="微软雅黑" panose="020B0503020204020204" pitchFamily="34" charset="-122"/>
              </a:rPr>
              <a:t>乙酰水杨酸</a:t>
            </a:r>
          </a:p>
        </p:txBody>
      </p:sp>
      <p:pic>
        <p:nvPicPr>
          <p:cNvPr id="9" name="图片 8">
            <a:extLst>
              <a:ext uri="{FF2B5EF4-FFF2-40B4-BE49-F238E27FC236}">
                <a16:creationId xmlns:a16="http://schemas.microsoft.com/office/drawing/2014/main" id="{581E38EA-6D23-4497-ABDE-F1FA72004ECA}"/>
              </a:ext>
            </a:extLst>
          </p:cNvPr>
          <p:cNvPicPr>
            <a:picLocks noChangeAspect="1"/>
          </p:cNvPicPr>
          <p:nvPr/>
        </p:nvPicPr>
        <p:blipFill>
          <a:blip r:embed="rId5"/>
          <a:stretch>
            <a:fillRect/>
          </a:stretch>
        </p:blipFill>
        <p:spPr>
          <a:xfrm>
            <a:off x="8547971" y="1623985"/>
            <a:ext cx="2537460" cy="1947672"/>
          </a:xfrm>
          <a:prstGeom prst="rect">
            <a:avLst/>
          </a:prstGeom>
        </p:spPr>
      </p:pic>
      <p:sp>
        <p:nvSpPr>
          <p:cNvPr id="43" name="文本框 42">
            <a:extLst>
              <a:ext uri="{FF2B5EF4-FFF2-40B4-BE49-F238E27FC236}">
                <a16:creationId xmlns:a16="http://schemas.microsoft.com/office/drawing/2014/main" id="{6559A925-08E2-4303-A21F-922D2E730678}"/>
              </a:ext>
            </a:extLst>
          </p:cNvPr>
          <p:cNvSpPr txBox="1"/>
          <p:nvPr/>
        </p:nvSpPr>
        <p:spPr>
          <a:xfrm>
            <a:off x="3620371" y="1039053"/>
            <a:ext cx="4927600" cy="523220"/>
          </a:xfrm>
          <a:prstGeom prst="rect">
            <a:avLst/>
          </a:prstGeom>
          <a:noFill/>
        </p:spPr>
        <p:txBody>
          <a:bodyPr wrap="square">
            <a:spAutoFit/>
          </a:bodyPr>
          <a:lstStyle/>
          <a:p>
            <a:r>
              <a:rPr lang="zh-CN" altLang="en-US" sz="2800" b="0" i="0" dirty="0">
                <a:solidFill>
                  <a:srgbClr val="24292F"/>
                </a:solidFill>
                <a:effectLst/>
                <a:latin typeface="微软雅黑" panose="020B0503020204020204" pitchFamily="34" charset="-122"/>
                <a:ea typeface="微软雅黑" panose="020B0503020204020204" pitchFamily="34" charset="-122"/>
              </a:rPr>
              <a:t>大多数药物都是有机化合物</a:t>
            </a:r>
            <a:endParaRPr lang="zh-CN" altLang="en-US" sz="2800" dirty="0"/>
          </a:p>
        </p:txBody>
      </p:sp>
      <p:sp>
        <p:nvSpPr>
          <p:cNvPr id="44" name="文本框 43">
            <a:extLst>
              <a:ext uri="{FF2B5EF4-FFF2-40B4-BE49-F238E27FC236}">
                <a16:creationId xmlns:a16="http://schemas.microsoft.com/office/drawing/2014/main" id="{04BAB1FC-6FE5-48D6-87C0-7998F216D8CB}"/>
              </a:ext>
            </a:extLst>
          </p:cNvPr>
          <p:cNvSpPr txBox="1"/>
          <p:nvPr/>
        </p:nvSpPr>
        <p:spPr>
          <a:xfrm>
            <a:off x="6668797" y="2344355"/>
            <a:ext cx="1788160" cy="581762"/>
          </a:xfrm>
          <a:prstGeom prst="rect">
            <a:avLst/>
          </a:prstGeom>
          <a:noFill/>
        </p:spPr>
        <p:txBody>
          <a:bodyPr wrap="square">
            <a:spAutoFit/>
          </a:bodyPr>
          <a:lstStyle/>
          <a:p>
            <a:pPr>
              <a:lnSpc>
                <a:spcPct val="125000"/>
              </a:lnSpc>
            </a:pPr>
            <a:r>
              <a:rPr lang="zh-CN" altLang="en-US" sz="2800" dirty="0">
                <a:solidFill>
                  <a:srgbClr val="24292F"/>
                </a:solidFill>
                <a:latin typeface="微软雅黑" panose="020B0503020204020204" pitchFamily="34" charset="-122"/>
                <a:ea typeface="微软雅黑" panose="020B0503020204020204" pitchFamily="34" charset="-122"/>
              </a:rPr>
              <a:t>阿霉素</a:t>
            </a:r>
          </a:p>
        </p:txBody>
      </p:sp>
      <p:sp>
        <p:nvSpPr>
          <p:cNvPr id="47" name="文本框 46">
            <a:extLst>
              <a:ext uri="{FF2B5EF4-FFF2-40B4-BE49-F238E27FC236}">
                <a16:creationId xmlns:a16="http://schemas.microsoft.com/office/drawing/2014/main" id="{ED0636FF-0CD4-496E-81DA-E178BE1C8A41}"/>
              </a:ext>
            </a:extLst>
          </p:cNvPr>
          <p:cNvSpPr txBox="1"/>
          <p:nvPr/>
        </p:nvSpPr>
        <p:spPr>
          <a:xfrm>
            <a:off x="6314262" y="4972980"/>
            <a:ext cx="2254664" cy="581762"/>
          </a:xfrm>
          <a:prstGeom prst="rect">
            <a:avLst/>
          </a:prstGeom>
          <a:noFill/>
        </p:spPr>
        <p:txBody>
          <a:bodyPr wrap="square">
            <a:spAutoFit/>
          </a:bodyPr>
          <a:lstStyle/>
          <a:p>
            <a:pPr>
              <a:lnSpc>
                <a:spcPct val="125000"/>
              </a:lnSpc>
            </a:pPr>
            <a:r>
              <a:rPr lang="zh-CN" altLang="en-US" sz="2800" dirty="0">
                <a:solidFill>
                  <a:srgbClr val="24292F"/>
                </a:solidFill>
                <a:latin typeface="微软雅黑" panose="020B0503020204020204" pitchFamily="34" charset="-122"/>
                <a:ea typeface="微软雅黑" panose="020B0503020204020204" pitchFamily="34" charset="-122"/>
              </a:rPr>
              <a:t>盐酸阿霉素</a:t>
            </a:r>
          </a:p>
        </p:txBody>
      </p:sp>
      <p:sp>
        <p:nvSpPr>
          <p:cNvPr id="15" name="箭头: 右 14">
            <a:extLst>
              <a:ext uri="{FF2B5EF4-FFF2-40B4-BE49-F238E27FC236}">
                <a16:creationId xmlns:a16="http://schemas.microsoft.com/office/drawing/2014/main" id="{B4ACBAA5-A190-4669-8703-05EF47F7A351}"/>
              </a:ext>
            </a:extLst>
          </p:cNvPr>
          <p:cNvSpPr/>
          <p:nvPr/>
        </p:nvSpPr>
        <p:spPr>
          <a:xfrm rot="5400000">
            <a:off x="797700" y="3937650"/>
            <a:ext cx="829094" cy="33254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descr="图形用户界面, 应用程序&#10;&#10;描述已自动生成">
            <a:extLst>
              <a:ext uri="{FF2B5EF4-FFF2-40B4-BE49-F238E27FC236}">
                <a16:creationId xmlns:a16="http://schemas.microsoft.com/office/drawing/2014/main" id="{6D4EB4C1-8FE7-42B0-A86D-CABD11A7D8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7303" y="4057718"/>
            <a:ext cx="2481241" cy="2481241"/>
          </a:xfrm>
          <a:prstGeom prst="rect">
            <a:avLst/>
          </a:prstGeom>
        </p:spPr>
      </p:pic>
      <p:sp>
        <p:nvSpPr>
          <p:cNvPr id="54" name="文本框 53">
            <a:extLst>
              <a:ext uri="{FF2B5EF4-FFF2-40B4-BE49-F238E27FC236}">
                <a16:creationId xmlns:a16="http://schemas.microsoft.com/office/drawing/2014/main" id="{2747FCA3-C7AF-4059-B104-A14DD23C5DF6}"/>
              </a:ext>
            </a:extLst>
          </p:cNvPr>
          <p:cNvSpPr txBox="1"/>
          <p:nvPr/>
        </p:nvSpPr>
        <p:spPr>
          <a:xfrm>
            <a:off x="468099" y="4791934"/>
            <a:ext cx="1656081" cy="1120371"/>
          </a:xfrm>
          <a:prstGeom prst="rect">
            <a:avLst/>
          </a:prstGeom>
          <a:noFill/>
        </p:spPr>
        <p:txBody>
          <a:bodyPr wrap="square">
            <a:spAutoFit/>
          </a:bodyPr>
          <a:lstStyle/>
          <a:p>
            <a:pPr>
              <a:lnSpc>
                <a:spcPct val="125000"/>
              </a:lnSpc>
            </a:pPr>
            <a:r>
              <a:rPr lang="zh-CN" altLang="en-US" sz="2800" dirty="0">
                <a:solidFill>
                  <a:srgbClr val="24292F"/>
                </a:solidFill>
                <a:latin typeface="微软雅黑" panose="020B0503020204020204" pitchFamily="34" charset="-122"/>
                <a:ea typeface="微软雅黑" panose="020B0503020204020204" pitchFamily="34" charset="-122"/>
              </a:rPr>
              <a:t>阿司匹林</a:t>
            </a:r>
            <a:endParaRPr lang="en-US" altLang="zh-CN" sz="2800" dirty="0">
              <a:solidFill>
                <a:srgbClr val="24292F"/>
              </a:solidFill>
              <a:latin typeface="微软雅黑" panose="020B0503020204020204" pitchFamily="34" charset="-122"/>
              <a:ea typeface="微软雅黑" panose="020B0503020204020204" pitchFamily="34" charset="-122"/>
            </a:endParaRPr>
          </a:p>
          <a:p>
            <a:pPr>
              <a:lnSpc>
                <a:spcPct val="125000"/>
              </a:lnSpc>
            </a:pPr>
            <a:r>
              <a:rPr lang="zh-CN" altLang="en-US" sz="2800" dirty="0">
                <a:solidFill>
                  <a:srgbClr val="24292F"/>
                </a:solidFill>
                <a:latin typeface="微软雅黑" panose="020B0503020204020204" pitchFamily="34" charset="-122"/>
                <a:ea typeface="微软雅黑" panose="020B0503020204020204" pitchFamily="34" charset="-122"/>
              </a:rPr>
              <a:t>肠溶片</a:t>
            </a:r>
          </a:p>
        </p:txBody>
      </p:sp>
      <p:sp>
        <p:nvSpPr>
          <p:cNvPr id="55" name="箭头: 右 54">
            <a:extLst>
              <a:ext uri="{FF2B5EF4-FFF2-40B4-BE49-F238E27FC236}">
                <a16:creationId xmlns:a16="http://schemas.microsoft.com/office/drawing/2014/main" id="{B97E30F7-3BD8-452B-8D6B-DFA51761F8AC}"/>
              </a:ext>
            </a:extLst>
          </p:cNvPr>
          <p:cNvSpPr/>
          <p:nvPr/>
        </p:nvSpPr>
        <p:spPr>
          <a:xfrm rot="5400000">
            <a:off x="6978027" y="3928718"/>
            <a:ext cx="829094" cy="332542"/>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55">
            <a:extLst>
              <a:ext uri="{FF2B5EF4-FFF2-40B4-BE49-F238E27FC236}">
                <a16:creationId xmlns:a16="http://schemas.microsoft.com/office/drawing/2014/main" id="{257791EF-6762-4ED6-91B6-F6D8B698346F}"/>
              </a:ext>
            </a:extLst>
          </p:cNvPr>
          <p:cNvSpPr txBox="1"/>
          <p:nvPr/>
        </p:nvSpPr>
        <p:spPr>
          <a:xfrm>
            <a:off x="1436818" y="3919255"/>
            <a:ext cx="2716858" cy="369332"/>
          </a:xfrm>
          <a:prstGeom prst="rect">
            <a:avLst/>
          </a:prstGeom>
          <a:noFill/>
        </p:spPr>
        <p:txBody>
          <a:bodyPr wrap="square">
            <a:spAutoFit/>
          </a:bodyPr>
          <a:lstStyle/>
          <a:p>
            <a:r>
              <a:rPr lang="zh-CN" altLang="en-US" b="0" i="0" dirty="0">
                <a:solidFill>
                  <a:srgbClr val="24292F"/>
                </a:solidFill>
                <a:effectLst/>
                <a:latin typeface="微软雅黑" panose="020B0503020204020204" pitchFamily="34" charset="-122"/>
                <a:ea typeface="微软雅黑" panose="020B0503020204020204" pitchFamily="34" charset="-122"/>
              </a:rPr>
              <a:t>包衣材料用于药物控释</a:t>
            </a:r>
            <a:endParaRPr lang="zh-CN" altLang="en-US" dirty="0">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82DA9A55-889A-4E7D-9BB7-F6DCF46CD64B}"/>
              </a:ext>
            </a:extLst>
          </p:cNvPr>
          <p:cNvSpPr txBox="1"/>
          <p:nvPr/>
        </p:nvSpPr>
        <p:spPr>
          <a:xfrm>
            <a:off x="8456957" y="3910323"/>
            <a:ext cx="2716858" cy="369332"/>
          </a:xfrm>
          <a:prstGeom prst="rect">
            <a:avLst/>
          </a:prstGeom>
          <a:noFill/>
        </p:spPr>
        <p:txBody>
          <a:bodyPr wrap="square">
            <a:spAutoFit/>
          </a:bodyPr>
          <a:lstStyle/>
          <a:p>
            <a:r>
              <a:rPr lang="zh-CN" altLang="en-US" b="0" i="0" dirty="0">
                <a:solidFill>
                  <a:srgbClr val="24292F"/>
                </a:solidFill>
                <a:effectLst/>
                <a:latin typeface="微软雅黑" panose="020B0503020204020204" pitchFamily="34" charset="-122"/>
                <a:ea typeface="微软雅黑" panose="020B0503020204020204" pitchFamily="34" charset="-122"/>
              </a:rPr>
              <a:t>制成盐酸盐改善溶解度</a:t>
            </a:r>
            <a:endParaRPr lang="zh-CN" altLang="en-US" dirty="0">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7EB5E1FE-C59A-456D-A594-702C7E1A4304}"/>
              </a:ext>
            </a:extLst>
          </p:cNvPr>
          <p:cNvPicPr>
            <a:picLocks noChangeAspect="1"/>
          </p:cNvPicPr>
          <p:nvPr/>
        </p:nvPicPr>
        <p:blipFill rotWithShape="1">
          <a:blip r:embed="rId7"/>
          <a:srcRect t="7604" b="25087"/>
          <a:stretch/>
        </p:blipFill>
        <p:spPr>
          <a:xfrm>
            <a:off x="8456957" y="4564795"/>
            <a:ext cx="3375338" cy="1703925"/>
          </a:xfrm>
          <a:prstGeom prst="rect">
            <a:avLst/>
          </a:prstGeom>
        </p:spPr>
      </p:pic>
    </p:spTree>
    <p:extLst>
      <p:ext uri="{BB962C8B-B14F-4D97-AF65-F5344CB8AC3E}">
        <p14:creationId xmlns:p14="http://schemas.microsoft.com/office/powerpoint/2010/main" val="262359024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（第四节 ：有机物的结构式与表示方法）</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30</a:t>
            </a:fld>
            <a:endParaRPr lang="en-US" altLang="zh-CN" b="1" dirty="0">
              <a:latin typeface="微软雅黑" panose="020B0503020204020204" pitchFamily="34" charset="-122"/>
              <a:ea typeface="微软雅黑" panose="020B0503020204020204" pitchFamily="34" charset="-122"/>
            </a:endParaRPr>
          </a:p>
        </p:txBody>
      </p:sp>
      <p:sp>
        <p:nvSpPr>
          <p:cNvPr id="9" name="Rectangle 108">
            <a:extLst>
              <a:ext uri="{FF2B5EF4-FFF2-40B4-BE49-F238E27FC236}">
                <a16:creationId xmlns:a16="http://schemas.microsoft.com/office/drawing/2014/main" id="{D01B37BB-64F9-4783-96AD-A78191CD4107}"/>
              </a:ext>
            </a:extLst>
          </p:cNvPr>
          <p:cNvSpPr>
            <a:spLocks noChangeArrowheads="1"/>
          </p:cNvSpPr>
          <p:nvPr/>
        </p:nvSpPr>
        <p:spPr bwMode="auto">
          <a:xfrm>
            <a:off x="450557" y="1107741"/>
            <a:ext cx="3416320"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一、分子式和构造式</a:t>
            </a:r>
          </a:p>
        </p:txBody>
      </p:sp>
      <p:sp>
        <p:nvSpPr>
          <p:cNvPr id="10" name="矩形 17">
            <a:extLst>
              <a:ext uri="{FF2B5EF4-FFF2-40B4-BE49-F238E27FC236}">
                <a16:creationId xmlns:a16="http://schemas.microsoft.com/office/drawing/2014/main" id="{9A19C56A-BDB0-4F09-825D-4AC610D473A6}"/>
              </a:ext>
            </a:extLst>
          </p:cNvPr>
          <p:cNvSpPr>
            <a:spLocks noChangeArrowheads="1"/>
          </p:cNvSpPr>
          <p:nvPr/>
        </p:nvSpPr>
        <p:spPr bwMode="auto">
          <a:xfrm>
            <a:off x="1084495" y="1924641"/>
            <a:ext cx="107722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600" dirty="0">
                <a:solidFill>
                  <a:srgbClr val="0000CC"/>
                </a:solidFill>
                <a:latin typeface="微软雅黑" panose="020B0503020204020204" pitchFamily="34" charset="-122"/>
                <a:ea typeface="微软雅黑" panose="020B0503020204020204" pitchFamily="34" charset="-122"/>
              </a:rPr>
              <a:t>分子式：</a:t>
            </a:r>
            <a:r>
              <a:rPr lang="zh-CN" altLang="en-US" sz="2600" b="0" dirty="0">
                <a:latin typeface="微软雅黑" panose="020B0503020204020204" pitchFamily="34" charset="-122"/>
                <a:ea typeface="微软雅黑" panose="020B0503020204020204" pitchFamily="34" charset="-122"/>
              </a:rPr>
              <a:t>以元素符号表示物质分子组成的式子，如乙醇（</a:t>
            </a:r>
            <a:r>
              <a:rPr lang="en-US" altLang="zh-CN" sz="2600" b="0" dirty="0">
                <a:latin typeface="微软雅黑" panose="020B0503020204020204" pitchFamily="34" charset="-122"/>
                <a:ea typeface="微软雅黑" panose="020B0503020204020204" pitchFamily="34" charset="-122"/>
              </a:rPr>
              <a:t>C</a:t>
            </a:r>
            <a:r>
              <a:rPr lang="en-US" altLang="zh-CN" sz="2600" b="0" baseline="-25000" dirty="0">
                <a:latin typeface="微软雅黑" panose="020B0503020204020204" pitchFamily="34" charset="-122"/>
                <a:ea typeface="微软雅黑" panose="020B0503020204020204" pitchFamily="34" charset="-122"/>
              </a:rPr>
              <a:t>2</a:t>
            </a:r>
            <a:r>
              <a:rPr lang="en-US" altLang="zh-CN" sz="2600" b="0" dirty="0">
                <a:latin typeface="微软雅黑" panose="020B0503020204020204" pitchFamily="34" charset="-122"/>
                <a:ea typeface="微软雅黑" panose="020B0503020204020204" pitchFamily="34" charset="-122"/>
              </a:rPr>
              <a:t>H</a:t>
            </a:r>
            <a:r>
              <a:rPr lang="en-US" altLang="zh-CN" sz="2600" b="0" baseline="-25000" dirty="0">
                <a:latin typeface="微软雅黑" panose="020B0503020204020204" pitchFamily="34" charset="-122"/>
                <a:ea typeface="微软雅黑" panose="020B0503020204020204" pitchFamily="34" charset="-122"/>
              </a:rPr>
              <a:t>6</a:t>
            </a:r>
            <a:r>
              <a:rPr lang="en-US" altLang="zh-CN" sz="2600" b="0" dirty="0">
                <a:latin typeface="微软雅黑" panose="020B0503020204020204" pitchFamily="34" charset="-122"/>
                <a:ea typeface="微软雅黑" panose="020B0503020204020204" pitchFamily="34" charset="-122"/>
              </a:rPr>
              <a:t>O</a:t>
            </a:r>
            <a:r>
              <a:rPr lang="zh-CN" altLang="en-US" sz="2600" b="0" dirty="0">
                <a:latin typeface="微软雅黑" panose="020B0503020204020204" pitchFamily="34" charset="-122"/>
                <a:ea typeface="微软雅黑" panose="020B0503020204020204" pitchFamily="34" charset="-122"/>
              </a:rPr>
              <a:t>）。</a:t>
            </a:r>
          </a:p>
        </p:txBody>
      </p:sp>
      <p:sp>
        <p:nvSpPr>
          <p:cNvPr id="11" name="矩形 18">
            <a:extLst>
              <a:ext uri="{FF2B5EF4-FFF2-40B4-BE49-F238E27FC236}">
                <a16:creationId xmlns:a16="http://schemas.microsoft.com/office/drawing/2014/main" id="{650BB4E3-37F3-44FF-A2F0-14EE1C761C16}"/>
              </a:ext>
            </a:extLst>
          </p:cNvPr>
          <p:cNvSpPr>
            <a:spLocks noChangeArrowheads="1"/>
          </p:cNvSpPr>
          <p:nvPr/>
        </p:nvSpPr>
        <p:spPr bwMode="auto">
          <a:xfrm>
            <a:off x="1084495" y="2656333"/>
            <a:ext cx="8709954"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pPr>
            <a:r>
              <a:rPr lang="zh-CN" altLang="en-US" sz="2600" dirty="0">
                <a:solidFill>
                  <a:srgbClr val="0000CC"/>
                </a:solidFill>
                <a:latin typeface="微软雅黑" panose="020B0503020204020204" pitchFamily="34" charset="-122"/>
                <a:ea typeface="微软雅黑" panose="020B0503020204020204" pitchFamily="34" charset="-122"/>
              </a:rPr>
              <a:t>构造式</a:t>
            </a:r>
            <a:r>
              <a:rPr lang="zh-CN" altLang="en-US" sz="2600" dirty="0">
                <a:latin typeface="微软雅黑" panose="020B0503020204020204" pitchFamily="34" charset="-122"/>
                <a:ea typeface="微软雅黑" panose="020B0503020204020204" pitchFamily="34" charset="-122"/>
              </a:rPr>
              <a:t>：</a:t>
            </a:r>
            <a:r>
              <a:rPr lang="zh-CN" altLang="en-US" sz="2600" b="0" dirty="0">
                <a:latin typeface="微软雅黑" panose="020B0503020204020204" pitchFamily="34" charset="-122"/>
                <a:ea typeface="微软雅黑" panose="020B0503020204020204" pitchFamily="34" charset="-122"/>
              </a:rPr>
              <a:t>分子中各原子间的排列次序和结合方式的式子。</a:t>
            </a:r>
          </a:p>
        </p:txBody>
      </p:sp>
      <p:sp>
        <p:nvSpPr>
          <p:cNvPr id="13" name="墨迹 3">
            <a:extLst>
              <a:ext uri="{FF2B5EF4-FFF2-40B4-BE49-F238E27FC236}">
                <a16:creationId xmlns:a16="http://schemas.microsoft.com/office/drawing/2014/main" id="{AC1882BC-A301-4A41-9396-DDC7E6203988}"/>
              </a:ext>
            </a:extLst>
          </p:cNvPr>
          <p:cNvSpPr/>
          <p:nvPr>
            <p:custDataLst>
              <p:tags r:id="rId2"/>
            </p:custDataLst>
          </p:nvPr>
        </p:nvSpPr>
        <p:spPr bwMode="auto">
          <a:xfrm>
            <a:off x="4888735" y="5316980"/>
            <a:ext cx="1577248" cy="1033473"/>
          </a:xfrm>
        </p:spPr>
        <p:txBody>
          <a:bodyPr/>
          <a:lstStyle/>
          <a:p>
            <a:endParaRPr lang="zh-CN" altLang="en-US"/>
          </a:p>
        </p:txBody>
      </p:sp>
      <p:sp>
        <p:nvSpPr>
          <p:cNvPr id="14" name="矩形 18">
            <a:extLst>
              <a:ext uri="{FF2B5EF4-FFF2-40B4-BE49-F238E27FC236}">
                <a16:creationId xmlns:a16="http://schemas.microsoft.com/office/drawing/2014/main" id="{F33A28F0-A0CF-4AEF-BC7C-BAF5D41D2B0C}"/>
              </a:ext>
            </a:extLst>
          </p:cNvPr>
          <p:cNvSpPr>
            <a:spLocks noChangeArrowheads="1"/>
          </p:cNvSpPr>
          <p:nvPr/>
        </p:nvSpPr>
        <p:spPr bwMode="auto">
          <a:xfrm>
            <a:off x="7519900" y="3496572"/>
            <a:ext cx="4325705"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50000"/>
              </a:lnSpc>
            </a:pPr>
            <a:r>
              <a:rPr lang="zh-CN" altLang="en-US" sz="2600" dirty="0">
                <a:solidFill>
                  <a:srgbClr val="0000CC"/>
                </a:solidFill>
                <a:latin typeface="微软雅黑" panose="020B0503020204020204" pitchFamily="34" charset="-122"/>
                <a:ea typeface="微软雅黑" panose="020B0503020204020204" pitchFamily="34" charset="-122"/>
              </a:rPr>
              <a:t>简写式</a:t>
            </a:r>
            <a:r>
              <a:rPr lang="zh-CN" altLang="en-US" sz="2600" dirty="0">
                <a:latin typeface="微软雅黑" panose="020B0503020204020204" pitchFamily="34" charset="-122"/>
                <a:ea typeface="微软雅黑" panose="020B0503020204020204" pitchFamily="34" charset="-122"/>
              </a:rPr>
              <a:t>：</a:t>
            </a:r>
            <a:r>
              <a:rPr lang="zh-CN" altLang="en-US" sz="2600" b="0" dirty="0">
                <a:latin typeface="微软雅黑" panose="020B0503020204020204" pitchFamily="34" charset="-122"/>
                <a:ea typeface="微软雅黑" panose="020B0503020204020204" pitchFamily="34" charset="-122"/>
              </a:rPr>
              <a:t>价键式略去短线。</a:t>
            </a:r>
          </a:p>
        </p:txBody>
      </p:sp>
      <p:graphicFrame>
        <p:nvGraphicFramePr>
          <p:cNvPr id="2" name="对象 1">
            <a:extLst>
              <a:ext uri="{FF2B5EF4-FFF2-40B4-BE49-F238E27FC236}">
                <a16:creationId xmlns:a16="http://schemas.microsoft.com/office/drawing/2014/main" id="{B37729ED-1331-4AD0-96C5-54DFB68863B1}"/>
              </a:ext>
            </a:extLst>
          </p:cNvPr>
          <p:cNvGraphicFramePr>
            <a:graphicFrameLocks noChangeAspect="1"/>
          </p:cNvGraphicFramePr>
          <p:nvPr>
            <p:extLst>
              <p:ext uri="{D42A27DB-BD31-4B8C-83A1-F6EECF244321}">
                <p14:modId xmlns:p14="http://schemas.microsoft.com/office/powerpoint/2010/main" val="3005027467"/>
              </p:ext>
            </p:extLst>
          </p:nvPr>
        </p:nvGraphicFramePr>
        <p:xfrm>
          <a:off x="1588913" y="4347525"/>
          <a:ext cx="2764572" cy="1605558"/>
        </p:xfrm>
        <a:graphic>
          <a:graphicData uri="http://schemas.openxmlformats.org/presentationml/2006/ole">
            <mc:AlternateContent xmlns:mc="http://schemas.openxmlformats.org/markup-compatibility/2006">
              <mc:Choice xmlns:v="urn:schemas-microsoft-com:vml" Requires="v">
                <p:oleObj spid="_x0000_s3076" name="CS ChemDraw Drawing" r:id="rId6" imgW="874847" imgH="507351" progId="ChemDraw.Document.6.0">
                  <p:embed/>
                </p:oleObj>
              </mc:Choice>
              <mc:Fallback>
                <p:oleObj name="CS ChemDraw Drawing" r:id="rId6" imgW="874847" imgH="507351" progId="ChemDraw.Document.6.0">
                  <p:embed/>
                  <p:pic>
                    <p:nvPicPr>
                      <p:cNvPr id="0" name=""/>
                      <p:cNvPicPr/>
                      <p:nvPr/>
                    </p:nvPicPr>
                    <p:blipFill>
                      <a:blip r:embed="rId7"/>
                      <a:stretch>
                        <a:fillRect/>
                      </a:stretch>
                    </p:blipFill>
                    <p:spPr>
                      <a:xfrm>
                        <a:off x="1588913" y="4347525"/>
                        <a:ext cx="2764572" cy="1605558"/>
                      </a:xfrm>
                      <a:prstGeom prst="rect">
                        <a:avLst/>
                      </a:prstGeom>
                    </p:spPr>
                  </p:pic>
                </p:oleObj>
              </mc:Fallback>
            </mc:AlternateContent>
          </a:graphicData>
        </a:graphic>
      </p:graphicFrame>
      <p:sp>
        <p:nvSpPr>
          <p:cNvPr id="3" name="箭头: 右 2">
            <a:extLst>
              <a:ext uri="{FF2B5EF4-FFF2-40B4-BE49-F238E27FC236}">
                <a16:creationId xmlns:a16="http://schemas.microsoft.com/office/drawing/2014/main" id="{A0C026B7-5D74-45A9-B2FD-7191A06DB36F}"/>
              </a:ext>
            </a:extLst>
          </p:cNvPr>
          <p:cNvSpPr/>
          <p:nvPr/>
        </p:nvSpPr>
        <p:spPr>
          <a:xfrm>
            <a:off x="4527190" y="4960694"/>
            <a:ext cx="563880" cy="37922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graphicFrame>
        <p:nvGraphicFramePr>
          <p:cNvPr id="18" name="对象 17">
            <a:extLst>
              <a:ext uri="{FF2B5EF4-FFF2-40B4-BE49-F238E27FC236}">
                <a16:creationId xmlns:a16="http://schemas.microsoft.com/office/drawing/2014/main" id="{7643FA92-F0A2-497F-9BD3-6FEC7F9816C6}"/>
              </a:ext>
            </a:extLst>
          </p:cNvPr>
          <p:cNvGraphicFramePr>
            <a:graphicFrameLocks noChangeAspect="1"/>
          </p:cNvGraphicFramePr>
          <p:nvPr>
            <p:extLst>
              <p:ext uri="{D42A27DB-BD31-4B8C-83A1-F6EECF244321}">
                <p14:modId xmlns:p14="http://schemas.microsoft.com/office/powerpoint/2010/main" val="3480483480"/>
              </p:ext>
            </p:extLst>
          </p:nvPr>
        </p:nvGraphicFramePr>
        <p:xfrm>
          <a:off x="5356695" y="4960694"/>
          <a:ext cx="1972262" cy="388216"/>
        </p:xfrm>
        <a:graphic>
          <a:graphicData uri="http://schemas.openxmlformats.org/presentationml/2006/ole">
            <mc:AlternateContent xmlns:mc="http://schemas.openxmlformats.org/markup-compatibility/2006">
              <mc:Choice xmlns:v="urn:schemas-microsoft-com:vml" Requires="v">
                <p:oleObj spid="_x0000_s3077" name="CS ChemDraw Drawing" r:id="rId8" imgW="986276" imgH="193438" progId="ChemDraw.Document.6.0">
                  <p:embed/>
                </p:oleObj>
              </mc:Choice>
              <mc:Fallback>
                <p:oleObj name="CS ChemDraw Drawing" r:id="rId8" imgW="986276" imgH="193438" progId="ChemDraw.Document.6.0">
                  <p:embed/>
                  <p:pic>
                    <p:nvPicPr>
                      <p:cNvPr id="2" name="对象 1">
                        <a:extLst>
                          <a:ext uri="{FF2B5EF4-FFF2-40B4-BE49-F238E27FC236}">
                            <a16:creationId xmlns:a16="http://schemas.microsoft.com/office/drawing/2014/main" id="{B37729ED-1331-4AD0-96C5-54DFB68863B1}"/>
                          </a:ext>
                        </a:extLst>
                      </p:cNvPr>
                      <p:cNvPicPr/>
                      <p:nvPr/>
                    </p:nvPicPr>
                    <p:blipFill>
                      <a:blip r:embed="rId9"/>
                      <a:stretch>
                        <a:fillRect/>
                      </a:stretch>
                    </p:blipFill>
                    <p:spPr>
                      <a:xfrm>
                        <a:off x="5356695" y="4960694"/>
                        <a:ext cx="1972262" cy="388216"/>
                      </a:xfrm>
                      <a:prstGeom prst="rect">
                        <a:avLst/>
                      </a:prstGeom>
                    </p:spPr>
                  </p:pic>
                </p:oleObj>
              </mc:Fallback>
            </mc:AlternateContent>
          </a:graphicData>
        </a:graphic>
      </p:graphicFrame>
      <p:sp>
        <p:nvSpPr>
          <p:cNvPr id="19" name="箭头: 右 18">
            <a:extLst>
              <a:ext uri="{FF2B5EF4-FFF2-40B4-BE49-F238E27FC236}">
                <a16:creationId xmlns:a16="http://schemas.microsoft.com/office/drawing/2014/main" id="{DB83E580-8BFE-4023-B052-6A98BF98DD9B}"/>
              </a:ext>
            </a:extLst>
          </p:cNvPr>
          <p:cNvSpPr/>
          <p:nvPr/>
        </p:nvSpPr>
        <p:spPr>
          <a:xfrm>
            <a:off x="7519900" y="4960693"/>
            <a:ext cx="563880" cy="37922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5478801-C66B-484B-8651-C2FF3CE8D088}"/>
              </a:ext>
            </a:extLst>
          </p:cNvPr>
          <p:cNvSpPr txBox="1"/>
          <p:nvPr/>
        </p:nvSpPr>
        <p:spPr>
          <a:xfrm>
            <a:off x="8182125" y="4877698"/>
            <a:ext cx="2124299" cy="538609"/>
          </a:xfrm>
          <a:prstGeom prst="rect">
            <a:avLst/>
          </a:prstGeom>
          <a:noFill/>
        </p:spPr>
        <p:txBody>
          <a:bodyPr wrap="none" rtlCol="0">
            <a:spAutoFit/>
          </a:bodyPr>
          <a:lstStyle/>
          <a:p>
            <a:r>
              <a:rPr lang="en-US" altLang="zh-CN" sz="2900" b="1" dirty="0">
                <a:latin typeface="Times New Roman" panose="02020603050405020304" pitchFamily="18" charset="0"/>
                <a:cs typeface="Times New Roman" panose="02020603050405020304" pitchFamily="18" charset="0"/>
              </a:rPr>
              <a:t>CH</a:t>
            </a:r>
            <a:r>
              <a:rPr lang="en-US" altLang="zh-CN" sz="2900" b="1" baseline="-25000" dirty="0">
                <a:latin typeface="Times New Roman" panose="02020603050405020304" pitchFamily="18" charset="0"/>
                <a:cs typeface="Times New Roman" panose="02020603050405020304" pitchFamily="18" charset="0"/>
              </a:rPr>
              <a:t>3</a:t>
            </a:r>
            <a:r>
              <a:rPr lang="en-US" altLang="zh-CN" sz="2900" b="1" dirty="0">
                <a:latin typeface="Times New Roman" panose="02020603050405020304" pitchFamily="18" charset="0"/>
                <a:cs typeface="Times New Roman" panose="02020603050405020304" pitchFamily="18" charset="0"/>
              </a:rPr>
              <a:t>CH</a:t>
            </a:r>
            <a:r>
              <a:rPr lang="en-US" altLang="zh-CN" sz="2900" b="1" baseline="-25000" dirty="0">
                <a:latin typeface="Times New Roman" panose="02020603050405020304" pitchFamily="18" charset="0"/>
                <a:cs typeface="Times New Roman" panose="02020603050405020304" pitchFamily="18" charset="0"/>
              </a:rPr>
              <a:t>2</a:t>
            </a:r>
            <a:r>
              <a:rPr lang="en-US" altLang="zh-CN" sz="2900" b="1" dirty="0">
                <a:latin typeface="Times New Roman" panose="02020603050405020304" pitchFamily="18" charset="0"/>
                <a:cs typeface="Times New Roman" panose="02020603050405020304" pitchFamily="18" charset="0"/>
              </a:rPr>
              <a:t>OH</a:t>
            </a:r>
            <a:endParaRPr lang="zh-CN" altLang="en-US" sz="2900" b="1" dirty="0">
              <a:latin typeface="Times New Roman" panose="02020603050405020304" pitchFamily="18" charset="0"/>
              <a:cs typeface="Times New Roman" panose="02020603050405020304" pitchFamily="18" charset="0"/>
            </a:endParaRPr>
          </a:p>
        </p:txBody>
      </p:sp>
      <p:sp>
        <p:nvSpPr>
          <p:cNvPr id="7" name="矩形: 圆角 6">
            <a:extLst>
              <a:ext uri="{FF2B5EF4-FFF2-40B4-BE49-F238E27FC236}">
                <a16:creationId xmlns:a16="http://schemas.microsoft.com/office/drawing/2014/main" id="{6D71A718-0E49-4332-AFFC-9202379DB4C4}"/>
              </a:ext>
            </a:extLst>
          </p:cNvPr>
          <p:cNvSpPr/>
          <p:nvPr/>
        </p:nvSpPr>
        <p:spPr>
          <a:xfrm>
            <a:off x="982170" y="3452073"/>
            <a:ext cx="4325705" cy="2760611"/>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E1763215-9034-47D5-9C8C-47677EE7A6F5}"/>
              </a:ext>
            </a:extLst>
          </p:cNvPr>
          <p:cNvSpPr/>
          <p:nvPr/>
        </p:nvSpPr>
        <p:spPr>
          <a:xfrm>
            <a:off x="7328957" y="3429000"/>
            <a:ext cx="4325705" cy="2760612"/>
          </a:xfrm>
          <a:prstGeom prst="roundRect">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ABBC7C4-5EDA-0F0F-2A65-ABE06861D9EA}"/>
              </a:ext>
            </a:extLst>
          </p:cNvPr>
          <p:cNvSpPr txBox="1"/>
          <p:nvPr/>
        </p:nvSpPr>
        <p:spPr>
          <a:xfrm>
            <a:off x="1084495" y="3606223"/>
            <a:ext cx="1633226" cy="492443"/>
          </a:xfrm>
          <a:prstGeom prst="rect">
            <a:avLst/>
          </a:prstGeom>
          <a:noFill/>
        </p:spPr>
        <p:txBody>
          <a:bodyPr wrap="square">
            <a:spAutoFit/>
          </a:bodyPr>
          <a:lstStyle/>
          <a:p>
            <a:r>
              <a:rPr lang="zh-CN" altLang="en-US" sz="2600" b="1" dirty="0">
                <a:solidFill>
                  <a:srgbClr val="0000CC"/>
                </a:solidFill>
                <a:latin typeface="微软雅黑" panose="020B0503020204020204" pitchFamily="34" charset="-122"/>
                <a:ea typeface="微软雅黑" panose="020B0503020204020204" pitchFamily="34" charset="-122"/>
              </a:rPr>
              <a:t>价键式：</a:t>
            </a:r>
          </a:p>
        </p:txBody>
      </p:sp>
    </p:spTree>
    <p:extLst>
      <p:ext uri="{BB962C8B-B14F-4D97-AF65-F5344CB8AC3E}">
        <p14:creationId xmlns:p14="http://schemas.microsoft.com/office/powerpoint/2010/main" val="123314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arn(inVertical)">
                                      <p:cBhvr>
                                        <p:cTn id="20" dur="500"/>
                                        <p:tgtEl>
                                          <p:spTgt spid="15"/>
                                        </p:tgtEl>
                                      </p:cBhvr>
                                    </p:animEffect>
                                  </p:childTnLst>
                                </p:cTn>
                              </p:par>
                              <p:par>
                                <p:cTn id="21" presetID="2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down)">
                                      <p:cBhvr>
                                        <p:cTn id="26" dur="500"/>
                                        <p:tgtEl>
                                          <p:spTgt spid="7"/>
                                        </p:tgtEl>
                                      </p:cBhvr>
                                    </p:animEffect>
                                  </p:childTnLst>
                                </p:cTn>
                              </p:par>
                            </p:childTnLst>
                          </p:cTn>
                        </p:par>
                        <p:par>
                          <p:cTn id="27" fill="hold">
                            <p:stCondLst>
                              <p:cond delay="500"/>
                            </p:stCondLst>
                            <p:childTnLst>
                              <p:par>
                                <p:cTn id="28" presetID="2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down)">
                                      <p:cBhvr>
                                        <p:cTn id="30" dur="500"/>
                                        <p:tgtEl>
                                          <p:spTgt spid="14"/>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down)">
                                      <p:cBhvr>
                                        <p:cTn id="33" dur="500"/>
                                        <p:tgtEl>
                                          <p:spTgt spid="3"/>
                                        </p:tgtEl>
                                      </p:cBhvr>
                                    </p:animEffect>
                                  </p:childTnLst>
                                </p:cTn>
                              </p:par>
                              <p:par>
                                <p:cTn id="34" presetID="22" presetClass="entr" presetSubtype="4"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down)">
                                      <p:cBhvr>
                                        <p:cTn id="36" dur="500"/>
                                        <p:tgtEl>
                                          <p:spTgt spid="18"/>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down)">
                                      <p:cBhvr>
                                        <p:cTn id="42" dur="500"/>
                                        <p:tgtEl>
                                          <p:spTgt spid="5"/>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down)">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3" grpId="0" animBg="1"/>
      <p:bldP spid="19" grpId="0" animBg="1"/>
      <p:bldP spid="5" grpId="0"/>
      <p:bldP spid="7" grpId="0" animBg="1"/>
      <p:bldP spid="20"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（第四节 ：有机物的结构式与表示方法）</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31</a:t>
            </a:fld>
            <a:endParaRPr lang="en-US" altLang="zh-CN" b="1" dirty="0">
              <a:latin typeface="微软雅黑" panose="020B0503020204020204" pitchFamily="34" charset="-122"/>
              <a:ea typeface="微软雅黑" panose="020B0503020204020204" pitchFamily="34" charset="-122"/>
            </a:endParaRPr>
          </a:p>
        </p:txBody>
      </p:sp>
      <p:sp>
        <p:nvSpPr>
          <p:cNvPr id="9" name="矩形 17">
            <a:extLst>
              <a:ext uri="{FF2B5EF4-FFF2-40B4-BE49-F238E27FC236}">
                <a16:creationId xmlns:a16="http://schemas.microsoft.com/office/drawing/2014/main" id="{E3E1BB01-E4B7-4331-8203-490102BC07B8}"/>
              </a:ext>
            </a:extLst>
          </p:cNvPr>
          <p:cNvSpPr>
            <a:spLocks noChangeArrowheads="1"/>
          </p:cNvSpPr>
          <p:nvPr/>
        </p:nvSpPr>
        <p:spPr bwMode="auto">
          <a:xfrm>
            <a:off x="1409418" y="1127258"/>
            <a:ext cx="76927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600" dirty="0">
                <a:solidFill>
                  <a:srgbClr val="0000CC"/>
                </a:solidFill>
                <a:latin typeface="微软雅黑" panose="020B0503020204020204" pitchFamily="34" charset="-122"/>
                <a:ea typeface="微软雅黑" panose="020B0503020204020204" pitchFamily="34" charset="-122"/>
              </a:rPr>
              <a:t>骨架式：</a:t>
            </a:r>
            <a:r>
              <a:rPr lang="zh-CN" altLang="en-US" sz="2600" b="0" dirty="0">
                <a:latin typeface="微软雅黑" panose="020B0503020204020204" pitchFamily="34" charset="-122"/>
                <a:ea typeface="微软雅黑" panose="020B0503020204020204" pitchFamily="34" charset="-122"/>
              </a:rPr>
              <a:t>不标出碳、氢元素，碳碳间只用短线连接。</a:t>
            </a:r>
          </a:p>
        </p:txBody>
      </p:sp>
      <p:graphicFrame>
        <p:nvGraphicFramePr>
          <p:cNvPr id="10" name="Object 6">
            <a:extLst>
              <a:ext uri="{FF2B5EF4-FFF2-40B4-BE49-F238E27FC236}">
                <a16:creationId xmlns:a16="http://schemas.microsoft.com/office/drawing/2014/main" id="{0040F865-8E28-41AB-8313-A0732B4DFCE5}"/>
              </a:ext>
            </a:extLst>
          </p:cNvPr>
          <p:cNvGraphicFramePr>
            <a:graphicFrameLocks noChangeAspect="1"/>
          </p:cNvGraphicFramePr>
          <p:nvPr>
            <p:extLst>
              <p:ext uri="{D42A27DB-BD31-4B8C-83A1-F6EECF244321}">
                <p14:modId xmlns:p14="http://schemas.microsoft.com/office/powerpoint/2010/main" val="3472345299"/>
              </p:ext>
            </p:extLst>
          </p:nvPr>
        </p:nvGraphicFramePr>
        <p:xfrm>
          <a:off x="1730375" y="1771650"/>
          <a:ext cx="8032750" cy="3643313"/>
        </p:xfrm>
        <a:graphic>
          <a:graphicData uri="http://schemas.openxmlformats.org/presentationml/2006/ole">
            <mc:AlternateContent xmlns:mc="http://schemas.openxmlformats.org/markup-compatibility/2006">
              <mc:Choice xmlns:v="urn:schemas-microsoft-com:vml" Requires="v">
                <p:oleObj spid="_x0000_s4099" name="CS ChemDraw Drawing" r:id="rId6" imgW="6235700" imgH="3175000" progId="ChemDraw.Document.6.0">
                  <p:embed/>
                </p:oleObj>
              </mc:Choice>
              <mc:Fallback>
                <p:oleObj name="CS ChemDraw Drawing" r:id="rId6" imgW="6235700" imgH="3175000" progId="ChemDraw.Document.6.0">
                  <p:embed/>
                  <p:pic>
                    <p:nvPicPr>
                      <p:cNvPr id="5122"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0375" y="1771650"/>
                        <a:ext cx="8032750"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矩形 19">
            <a:extLst>
              <a:ext uri="{FF2B5EF4-FFF2-40B4-BE49-F238E27FC236}">
                <a16:creationId xmlns:a16="http://schemas.microsoft.com/office/drawing/2014/main" id="{84FA7CFC-1CE0-435A-97A6-9AC0E9D0CCB2}"/>
              </a:ext>
            </a:extLst>
          </p:cNvPr>
          <p:cNvSpPr>
            <a:spLocks noChangeArrowheads="1"/>
          </p:cNvSpPr>
          <p:nvPr/>
        </p:nvSpPr>
        <p:spPr bwMode="auto">
          <a:xfrm>
            <a:off x="2159704" y="5129584"/>
            <a:ext cx="7643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1800"/>
              <a:t>苯</a:t>
            </a:r>
            <a:r>
              <a:rPr lang="en-US" altLang="zh-CN" sz="1800"/>
              <a:t>                                                </a:t>
            </a:r>
            <a:r>
              <a:rPr lang="zh-CN" altLang="en-US" sz="1800"/>
              <a:t>嘌呤</a:t>
            </a:r>
            <a:r>
              <a:rPr lang="en-US" altLang="zh-CN" sz="1800"/>
              <a:t>                                                      </a:t>
            </a:r>
            <a:r>
              <a:rPr lang="zh-CN" altLang="en-US" sz="1800"/>
              <a:t>环丙烷 </a:t>
            </a:r>
          </a:p>
        </p:txBody>
      </p:sp>
      <p:sp>
        <p:nvSpPr>
          <p:cNvPr id="12" name="矩形 20">
            <a:extLst>
              <a:ext uri="{FF2B5EF4-FFF2-40B4-BE49-F238E27FC236}">
                <a16:creationId xmlns:a16="http://schemas.microsoft.com/office/drawing/2014/main" id="{517DAD61-156D-499D-AAF1-38330A2BC7C0}"/>
              </a:ext>
            </a:extLst>
          </p:cNvPr>
          <p:cNvSpPr>
            <a:spLocks noChangeArrowheads="1"/>
          </p:cNvSpPr>
          <p:nvPr/>
        </p:nvSpPr>
        <p:spPr bwMode="auto">
          <a:xfrm>
            <a:off x="1873954" y="3057885"/>
            <a:ext cx="7929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1800"/>
              <a:t>2-</a:t>
            </a:r>
            <a:r>
              <a:rPr lang="zh-CN" altLang="en-US" sz="1800"/>
              <a:t>甲基戊烷</a:t>
            </a:r>
            <a:r>
              <a:rPr lang="en-US" altLang="zh-CN" sz="1800"/>
              <a:t>                                 2-</a:t>
            </a:r>
            <a:r>
              <a:rPr lang="zh-CN" altLang="en-US" sz="1800"/>
              <a:t>氯戊烷</a:t>
            </a:r>
            <a:r>
              <a:rPr lang="en-US" altLang="zh-CN" sz="1800"/>
              <a:t>                                                    </a:t>
            </a:r>
            <a:r>
              <a:rPr lang="zh-CN" altLang="en-US" sz="1800"/>
              <a:t>环戊烷</a:t>
            </a:r>
          </a:p>
        </p:txBody>
      </p:sp>
      <p:sp>
        <p:nvSpPr>
          <p:cNvPr id="14" name="墨迹 2">
            <a:extLst>
              <a:ext uri="{FF2B5EF4-FFF2-40B4-BE49-F238E27FC236}">
                <a16:creationId xmlns:a16="http://schemas.microsoft.com/office/drawing/2014/main" id="{EAD6256D-172F-4AE6-822A-82B094A2E0A3}"/>
              </a:ext>
            </a:extLst>
          </p:cNvPr>
          <p:cNvSpPr/>
          <p:nvPr>
            <p:custDataLst>
              <p:tags r:id="rId2"/>
            </p:custDataLst>
          </p:nvPr>
        </p:nvSpPr>
        <p:spPr bwMode="auto">
          <a:xfrm>
            <a:off x="1945058" y="1727965"/>
            <a:ext cx="3648419" cy="3339053"/>
          </a:xfrm>
        </p:spPr>
      </p:sp>
      <p:sp>
        <p:nvSpPr>
          <p:cNvPr id="15" name="文本框 14">
            <a:extLst>
              <a:ext uri="{FF2B5EF4-FFF2-40B4-BE49-F238E27FC236}">
                <a16:creationId xmlns:a16="http://schemas.microsoft.com/office/drawing/2014/main" id="{24588C78-6F8E-4119-9C92-C01141087721}"/>
              </a:ext>
            </a:extLst>
          </p:cNvPr>
          <p:cNvSpPr txBox="1"/>
          <p:nvPr/>
        </p:nvSpPr>
        <p:spPr>
          <a:xfrm>
            <a:off x="4438893" y="5885784"/>
            <a:ext cx="5948489" cy="621773"/>
          </a:xfrm>
          <a:prstGeom prst="rect">
            <a:avLst/>
          </a:prstGeom>
          <a:solidFill>
            <a:schemeClr val="accent6">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wrap="square">
            <a:spAutoFit/>
          </a:bodyPr>
          <a:lstStyle/>
          <a:p>
            <a:pPr>
              <a:lnSpc>
                <a:spcPct val="150000"/>
              </a:lnSpc>
            </a:pPr>
            <a:r>
              <a:rPr kumimoji="1" lang="zh-CN" altLang="en-US" sz="2600" b="1" dirty="0">
                <a:latin typeface="微软雅黑" panose="020B0503020204020204" pitchFamily="34" charset="-122"/>
                <a:ea typeface="微软雅黑" panose="020B0503020204020204" pitchFamily="34" charset="-122"/>
              </a:rPr>
              <a:t>价键式、简写式和骨架式都称为</a:t>
            </a:r>
            <a:r>
              <a:rPr kumimoji="1" lang="zh-CN" altLang="en-US" sz="2600" b="1" dirty="0">
                <a:solidFill>
                  <a:srgbClr val="FF0000"/>
                </a:solidFill>
                <a:latin typeface="微软雅黑" panose="020B0503020204020204" pitchFamily="34" charset="-122"/>
                <a:ea typeface="微软雅黑" panose="020B0503020204020204" pitchFamily="34" charset="-122"/>
              </a:rPr>
              <a:t>构造式</a:t>
            </a:r>
            <a:r>
              <a:rPr kumimoji="1" lang="zh-CN" altLang="en-US" sz="2600" b="1" dirty="0">
                <a:latin typeface="微软雅黑" panose="020B0503020204020204" pitchFamily="34" charset="-122"/>
                <a:ea typeface="微软雅黑" panose="020B0503020204020204" pitchFamily="34" charset="-122"/>
              </a:rPr>
              <a:t>。</a:t>
            </a:r>
          </a:p>
        </p:txBody>
      </p:sp>
      <p:pic>
        <p:nvPicPr>
          <p:cNvPr id="18" name="Picture 2">
            <a:extLst>
              <a:ext uri="{FF2B5EF4-FFF2-40B4-BE49-F238E27FC236}">
                <a16:creationId xmlns:a16="http://schemas.microsoft.com/office/drawing/2014/main" id="{80997FE1-1047-417B-BA62-5AB90C6C9AFB}"/>
              </a:ext>
            </a:extLst>
          </p:cNvPr>
          <p:cNvPicPr>
            <a:picLocks noChangeAspect="1" noChangeArrowheads="1"/>
          </p:cNvPicPr>
          <p:nvPr/>
        </p:nvPicPr>
        <p:blipFill rotWithShape="1">
          <a:blip r:embed="rId8" cstate="hqprint">
            <a:extLst>
              <a:ext uri="{28A0092B-C50C-407E-A947-70E740481C1C}">
                <a14:useLocalDpi xmlns:a14="http://schemas.microsoft.com/office/drawing/2010/main" val="0"/>
              </a:ext>
            </a:extLst>
          </a:blip>
          <a:srcRect l="5338" t="4446" r="5699"/>
          <a:stretch/>
        </p:blipFill>
        <p:spPr bwMode="auto">
          <a:xfrm>
            <a:off x="2914195" y="5436803"/>
            <a:ext cx="1322525" cy="1387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345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par>
                                <p:cTn id="8" presetID="22" presetClass="entr" presetSubtype="4"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down)">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（第四节 ：有机物的结构式与表示方法）</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32</a:t>
            </a:fld>
            <a:endParaRPr lang="en-US" altLang="zh-CN" b="1" dirty="0">
              <a:latin typeface="微软雅黑" panose="020B0503020204020204" pitchFamily="34" charset="-122"/>
              <a:ea typeface="微软雅黑" panose="020B0503020204020204" pitchFamily="34" charset="-122"/>
            </a:endParaRPr>
          </a:p>
        </p:txBody>
      </p:sp>
      <p:sp>
        <p:nvSpPr>
          <p:cNvPr id="11" name="矩形 12">
            <a:extLst>
              <a:ext uri="{FF2B5EF4-FFF2-40B4-BE49-F238E27FC236}">
                <a16:creationId xmlns:a16="http://schemas.microsoft.com/office/drawing/2014/main" id="{47FA5ADE-5B92-45A2-A845-D550D94030EC}"/>
              </a:ext>
            </a:extLst>
          </p:cNvPr>
          <p:cNvSpPr>
            <a:spLocks noChangeArrowheads="1"/>
          </p:cNvSpPr>
          <p:nvPr/>
        </p:nvSpPr>
        <p:spPr bwMode="auto">
          <a:xfrm>
            <a:off x="1121610" y="1274956"/>
            <a:ext cx="51235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600" dirty="0">
                <a:solidFill>
                  <a:srgbClr val="0000CC"/>
                </a:solidFill>
                <a:latin typeface="微软雅黑" panose="020B0503020204020204" pitchFamily="34" charset="-122"/>
                <a:ea typeface="微软雅黑" panose="020B0503020204020204" pitchFamily="34" charset="-122"/>
              </a:rPr>
              <a:t>不饱和度：</a:t>
            </a:r>
            <a:r>
              <a:rPr lang="zh-CN" altLang="en-US" b="0" dirty="0">
                <a:latin typeface="微软雅黑" panose="020B0503020204020204" pitchFamily="34" charset="-122"/>
                <a:ea typeface="微软雅黑" panose="020B0503020204020204" pitchFamily="34" charset="-122"/>
              </a:rPr>
              <a:t>通常用</a:t>
            </a:r>
            <a:r>
              <a:rPr lang="en-US" altLang="zh-CN" b="0" i="1" dirty="0">
                <a:latin typeface="微软雅黑" panose="020B0503020204020204" pitchFamily="34" charset="-122"/>
                <a:ea typeface="微软雅黑" panose="020B0503020204020204" pitchFamily="34" charset="-122"/>
              </a:rPr>
              <a:t>Δ </a:t>
            </a:r>
            <a:r>
              <a:rPr lang="zh-CN" altLang="en-US" b="0" dirty="0">
                <a:latin typeface="微软雅黑" panose="020B0503020204020204" pitchFamily="34" charset="-122"/>
                <a:ea typeface="微软雅黑" panose="020B0503020204020204" pitchFamily="34" charset="-122"/>
              </a:rPr>
              <a:t>或</a:t>
            </a:r>
            <a:r>
              <a:rPr lang="en-US" altLang="zh-CN" b="0" i="1" dirty="0">
                <a:latin typeface="微软雅黑" panose="020B0503020204020204" pitchFamily="34" charset="-122"/>
                <a:ea typeface="微软雅黑" panose="020B0503020204020204" pitchFamily="34" charset="-122"/>
              </a:rPr>
              <a:t>Ω </a:t>
            </a:r>
            <a:r>
              <a:rPr lang="zh-CN" altLang="en-US" b="0" dirty="0">
                <a:latin typeface="微软雅黑" panose="020B0503020204020204" pitchFamily="34" charset="-122"/>
                <a:ea typeface="微软雅黑" panose="020B0503020204020204" pitchFamily="34" charset="-122"/>
              </a:rPr>
              <a:t>表示：</a:t>
            </a:r>
          </a:p>
        </p:txBody>
      </p:sp>
      <p:graphicFrame>
        <p:nvGraphicFramePr>
          <p:cNvPr id="12" name="Object 3">
            <a:extLst>
              <a:ext uri="{FF2B5EF4-FFF2-40B4-BE49-F238E27FC236}">
                <a16:creationId xmlns:a16="http://schemas.microsoft.com/office/drawing/2014/main" id="{0182F784-5B39-48E9-8C59-20B8E1A4EC7C}"/>
              </a:ext>
            </a:extLst>
          </p:cNvPr>
          <p:cNvGraphicFramePr>
            <a:graphicFrameLocks noChangeAspect="1"/>
          </p:cNvGraphicFramePr>
          <p:nvPr>
            <p:extLst>
              <p:ext uri="{D42A27DB-BD31-4B8C-83A1-F6EECF244321}">
                <p14:modId xmlns:p14="http://schemas.microsoft.com/office/powerpoint/2010/main" val="1597696541"/>
              </p:ext>
            </p:extLst>
          </p:nvPr>
        </p:nvGraphicFramePr>
        <p:xfrm>
          <a:off x="6003925" y="971550"/>
          <a:ext cx="2820988" cy="1071563"/>
        </p:xfrm>
        <a:graphic>
          <a:graphicData uri="http://schemas.openxmlformats.org/presentationml/2006/ole">
            <mc:AlternateContent xmlns:mc="http://schemas.openxmlformats.org/markup-compatibility/2006">
              <mc:Choice xmlns:v="urn:schemas-microsoft-com:vml" Requires="v">
                <p:oleObj spid="_x0000_s5123" name="公式" r:id="rId6" imgW="1040765" imgH="393700" progId="Equation.3">
                  <p:embed/>
                </p:oleObj>
              </mc:Choice>
              <mc:Fallback>
                <p:oleObj name="公式" r:id="rId6" imgW="1040765" imgH="393700" progId="Equation.3">
                  <p:embed/>
                  <p:pic>
                    <p:nvPicPr>
                      <p:cNvPr id="6146"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3925" y="971550"/>
                        <a:ext cx="2820988" cy="1071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5">
            <a:extLst>
              <a:ext uri="{FF2B5EF4-FFF2-40B4-BE49-F238E27FC236}">
                <a16:creationId xmlns:a16="http://schemas.microsoft.com/office/drawing/2014/main" id="{F508E664-94D8-4A0D-8084-0CD42DEDB863}"/>
              </a:ext>
            </a:extLst>
          </p:cNvPr>
          <p:cNvSpPr>
            <a:spLocks noChangeArrowheads="1"/>
          </p:cNvSpPr>
          <p:nvPr/>
        </p:nvSpPr>
        <p:spPr bwMode="auto">
          <a:xfrm>
            <a:off x="1537531" y="2103442"/>
            <a:ext cx="8429625" cy="97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pPr>
            <a:r>
              <a:rPr lang="en-US" altLang="zh-CN" sz="2400" i="1" dirty="0"/>
              <a:t>n</a:t>
            </a:r>
            <a:r>
              <a:rPr lang="en-US" altLang="zh-CN" sz="2400" baseline="-25000" dirty="0"/>
              <a:t>1</a:t>
            </a:r>
            <a:r>
              <a:rPr lang="zh-CN" altLang="en-US" sz="2400" dirty="0"/>
              <a:t>、</a:t>
            </a:r>
            <a:r>
              <a:rPr lang="en-US" altLang="zh-CN" sz="2400" i="1" dirty="0"/>
              <a:t>n</a:t>
            </a:r>
            <a:r>
              <a:rPr lang="en-US" altLang="zh-CN" sz="2400" baseline="-25000" dirty="0"/>
              <a:t>3</a:t>
            </a:r>
            <a:r>
              <a:rPr lang="zh-CN" altLang="en-US" sz="2400" dirty="0"/>
              <a:t>和</a:t>
            </a:r>
            <a:r>
              <a:rPr lang="en-US" altLang="zh-CN" sz="2400" i="1" dirty="0"/>
              <a:t>n</a:t>
            </a:r>
            <a:r>
              <a:rPr lang="en-US" altLang="zh-CN" sz="2400" baseline="-25000" dirty="0"/>
              <a:t>4</a:t>
            </a:r>
            <a:r>
              <a:rPr lang="zh-CN" altLang="en-US" sz="2400" dirty="0"/>
              <a:t>分别代表分子中一价、三价和四价元素的原子数。</a:t>
            </a:r>
            <a:endParaRPr lang="en-US" altLang="zh-CN" sz="2400" dirty="0"/>
          </a:p>
          <a:p>
            <a:pPr eaLnBrk="1" hangingPunct="1">
              <a:lnSpc>
                <a:spcPct val="125000"/>
              </a:lnSpc>
            </a:pPr>
            <a:r>
              <a:rPr lang="en-US" altLang="zh-CN" sz="2400" b="0" dirty="0">
                <a:solidFill>
                  <a:srgbClr val="FF0000"/>
                </a:solidFill>
                <a:latin typeface="微软雅黑" panose="020B0503020204020204" pitchFamily="34" charset="-122"/>
                <a:ea typeface="微软雅黑" panose="020B0503020204020204" pitchFamily="34" charset="-122"/>
              </a:rPr>
              <a:t>PS</a:t>
            </a:r>
            <a:r>
              <a:rPr lang="zh-CN" altLang="en-US" sz="2400" b="0" dirty="0">
                <a:solidFill>
                  <a:srgbClr val="FF0000"/>
                </a:solidFill>
                <a:latin typeface="微软雅黑" panose="020B0503020204020204" pitchFamily="34" charset="-122"/>
                <a:ea typeface="微软雅黑" panose="020B0503020204020204" pitchFamily="34" charset="-122"/>
              </a:rPr>
              <a:t>：价态与氧化数无关，无正负之分。</a:t>
            </a:r>
          </a:p>
        </p:txBody>
      </p:sp>
      <p:pic>
        <p:nvPicPr>
          <p:cNvPr id="14" name="Picture 5">
            <a:extLst>
              <a:ext uri="{FF2B5EF4-FFF2-40B4-BE49-F238E27FC236}">
                <a16:creationId xmlns:a16="http://schemas.microsoft.com/office/drawing/2014/main" id="{A34B6CDF-0EFA-4A8A-8724-230D8D7D69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5173"/>
          <a:stretch>
            <a:fillRect/>
          </a:stretch>
        </p:blipFill>
        <p:spPr bwMode="auto">
          <a:xfrm>
            <a:off x="1684349" y="3324861"/>
            <a:ext cx="8191172" cy="353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墨迹 3">
            <a:extLst>
              <a:ext uri="{FF2B5EF4-FFF2-40B4-BE49-F238E27FC236}">
                <a16:creationId xmlns:a16="http://schemas.microsoft.com/office/drawing/2014/main" id="{8D529783-1EDA-4C7D-A22B-0C130EE15CFD}"/>
              </a:ext>
            </a:extLst>
          </p:cNvPr>
          <p:cNvSpPr/>
          <p:nvPr>
            <p:custDataLst>
              <p:tags r:id="rId2"/>
            </p:custDataLst>
          </p:nvPr>
        </p:nvSpPr>
        <p:spPr bwMode="auto">
          <a:xfrm>
            <a:off x="9633343" y="4413839"/>
            <a:ext cx="27543" cy="27535"/>
          </a:xfrm>
        </p:spPr>
      </p:sp>
      <p:sp>
        <p:nvSpPr>
          <p:cNvPr id="2" name="思想气泡: 云 1">
            <a:extLst>
              <a:ext uri="{FF2B5EF4-FFF2-40B4-BE49-F238E27FC236}">
                <a16:creationId xmlns:a16="http://schemas.microsoft.com/office/drawing/2014/main" id="{C7A7C885-6BE0-AAC9-EC41-AC1754FCD23A}"/>
              </a:ext>
            </a:extLst>
          </p:cNvPr>
          <p:cNvSpPr/>
          <p:nvPr/>
        </p:nvSpPr>
        <p:spPr>
          <a:xfrm>
            <a:off x="9967156" y="2227416"/>
            <a:ext cx="1935026" cy="973472"/>
          </a:xfrm>
          <a:prstGeom prst="cloudCallout">
            <a:avLst/>
          </a:prstGeom>
          <a:solidFill>
            <a:schemeClr val="accent2">
              <a:lumMod val="20000"/>
              <a:lumOff val="8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不饱和度？</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algn="ctr"/>
            <a:r>
              <a:rPr lang="zh-CN" altLang="en-US" dirty="0">
                <a:solidFill>
                  <a:prstClr val="black"/>
                </a:solidFill>
                <a:latin typeface="微软雅黑" panose="020B0503020204020204" pitchFamily="34" charset="-122"/>
                <a:ea typeface="微软雅黑" panose="020B0503020204020204" pitchFamily="34" charset="-122"/>
              </a:rPr>
              <a:t>不饱和键？</a:t>
            </a:r>
            <a:endParaRPr lang="zh-CN" altLang="en-US" dirty="0"/>
          </a:p>
        </p:txBody>
      </p:sp>
    </p:spTree>
    <p:extLst>
      <p:ext uri="{BB962C8B-B14F-4D97-AF65-F5344CB8AC3E}">
        <p14:creationId xmlns:p14="http://schemas.microsoft.com/office/powerpoint/2010/main" val="5214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2" fill="hold"/>
                                        <p:tgtEl>
                                          <p:spTgt spid="15"/>
                                        </p:tgtEl>
                                      </p:cBhvr>
                                    </p:cmd>
                                  </p:childTnLst>
                                </p:cTn>
                              </p:par>
                            </p:childTnLst>
                          </p:cTn>
                        </p:par>
                        <p:par>
                          <p:cTn id="8" fill="hold">
                            <p:stCondLst>
                              <p:cond delay="2"/>
                            </p:stCondLst>
                            <p:childTnLst>
                              <p:par>
                                <p:cTn id="9" presetID="5" presetClass="entr" presetSubtype="1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500"/>
                                        <p:tgtEl>
                                          <p:spTgt spid="11"/>
                                        </p:tgtEl>
                                      </p:cBhvr>
                                    </p:animEffect>
                                  </p:childTnLst>
                                </p:cTn>
                              </p:par>
                              <p:par>
                                <p:cTn id="12" presetID="5" presetClass="entr" presetSubtype="1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checkerboard(across)">
                                      <p:cBhvr>
                                        <p:cTn id="14" dur="500"/>
                                        <p:tgtEl>
                                          <p:spTgt spid="12"/>
                                        </p:tgtEl>
                                      </p:cBhvr>
                                    </p:animEffect>
                                  </p:childTnLst>
                                </p:cTn>
                              </p:par>
                            </p:childTnLst>
                          </p:cTn>
                        </p:par>
                        <p:par>
                          <p:cTn id="15" fill="hold">
                            <p:stCondLst>
                              <p:cond delay="502"/>
                            </p:stCondLst>
                            <p:childTnLst>
                              <p:par>
                                <p:cTn id="16" presetID="27" presetClass="entr" presetSubtype="0" fill="hold" grpId="0" nodeType="afterEffect">
                                  <p:stCondLst>
                                    <p:cond delay="0"/>
                                  </p:stCondLst>
                                  <p:iterate type="lt">
                                    <p:tmPct val="50000"/>
                                  </p:iterate>
                                  <p:childTnLst>
                                    <p:set>
                                      <p:cBhvr>
                                        <p:cTn id="17" dur="1" fill="hold">
                                          <p:stCondLst>
                                            <p:cond delay="0"/>
                                          </p:stCondLst>
                                        </p:cTn>
                                        <p:tgtEl>
                                          <p:spTgt spid="13"/>
                                        </p:tgtEl>
                                        <p:attrNameLst>
                                          <p:attrName>style.visibility</p:attrName>
                                        </p:attrNameLst>
                                      </p:cBhvr>
                                      <p:to>
                                        <p:strVal val="visible"/>
                                      </p:to>
                                    </p:set>
                                    <p:anim calcmode="discrete" valueType="clr">
                                      <p:cBhvr override="childStyle">
                                        <p:cTn id="18" dur="80"/>
                                        <p:tgtEl>
                                          <p:spTgt spid="13"/>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13"/>
                                        </p:tgtEl>
                                        <p:attrNameLst>
                                          <p:attrName>fillcolor</p:attrName>
                                        </p:attrNameLst>
                                      </p:cBhvr>
                                      <p:tavLst>
                                        <p:tav tm="0">
                                          <p:val>
                                            <p:clrVal>
                                              <a:schemeClr val="accent2"/>
                                            </p:clrVal>
                                          </p:val>
                                        </p:tav>
                                        <p:tav tm="50000">
                                          <p:val>
                                            <p:clrVal>
                                              <a:schemeClr val="hlink"/>
                                            </p:clrVal>
                                          </p:val>
                                        </p:tav>
                                      </p:tavLst>
                                    </p:anim>
                                    <p:set>
                                      <p:cBhvr>
                                        <p:cTn id="20" dur="80"/>
                                        <p:tgtEl>
                                          <p:spTgt spid="13"/>
                                        </p:tgtEl>
                                        <p:attrNameLst>
                                          <p:attrName>fill.type</p:attrName>
                                        </p:attrNameLst>
                                      </p:cBhvr>
                                      <p:to>
                                        <p:strVal val="solid"/>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1000"/>
                                        <p:tgtEl>
                                          <p:spTgt spid="2"/>
                                        </p:tgtEl>
                                      </p:cBhvr>
                                    </p:animEffect>
                                    <p:anim calcmode="lin" valueType="num">
                                      <p:cBhvr>
                                        <p:cTn id="31" dur="1000" fill="hold"/>
                                        <p:tgtEl>
                                          <p:spTgt spid="2"/>
                                        </p:tgtEl>
                                        <p:attrNameLst>
                                          <p:attrName>ppt_x</p:attrName>
                                        </p:attrNameLst>
                                      </p:cBhvr>
                                      <p:tavLst>
                                        <p:tav tm="0">
                                          <p:val>
                                            <p:strVal val="#ppt_x"/>
                                          </p:val>
                                        </p:tav>
                                        <p:tav tm="100000">
                                          <p:val>
                                            <p:strVal val="#ppt_x"/>
                                          </p:val>
                                        </p:tav>
                                      </p:tavLst>
                                    </p:anim>
                                    <p:anim calcmode="lin" valueType="num">
                                      <p:cBhvr>
                                        <p:cTn id="3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（第四节 ：有机物的结构式与表示方法）</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33</a:t>
            </a:fld>
            <a:endParaRPr lang="en-US" altLang="zh-CN" b="1" dirty="0">
              <a:latin typeface="微软雅黑" panose="020B0503020204020204" pitchFamily="34" charset="-122"/>
              <a:ea typeface="微软雅黑" panose="020B0503020204020204" pitchFamily="34" charset="-122"/>
            </a:endParaRPr>
          </a:p>
        </p:txBody>
      </p:sp>
      <p:sp>
        <p:nvSpPr>
          <p:cNvPr id="18" name="Rectangle 108">
            <a:extLst>
              <a:ext uri="{FF2B5EF4-FFF2-40B4-BE49-F238E27FC236}">
                <a16:creationId xmlns:a16="http://schemas.microsoft.com/office/drawing/2014/main" id="{D793199D-0E46-43C6-9746-A95959A1A457}"/>
              </a:ext>
            </a:extLst>
          </p:cNvPr>
          <p:cNvSpPr>
            <a:spLocks noChangeArrowheads="1"/>
          </p:cNvSpPr>
          <p:nvPr/>
        </p:nvSpPr>
        <p:spPr bwMode="auto">
          <a:xfrm>
            <a:off x="450557" y="1107741"/>
            <a:ext cx="4493538"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二、化合物的构型和构型式</a:t>
            </a:r>
          </a:p>
        </p:txBody>
      </p:sp>
      <p:sp>
        <p:nvSpPr>
          <p:cNvPr id="19" name="文本框 18">
            <a:extLst>
              <a:ext uri="{FF2B5EF4-FFF2-40B4-BE49-F238E27FC236}">
                <a16:creationId xmlns:a16="http://schemas.microsoft.com/office/drawing/2014/main" id="{DFC6B234-54E0-4F04-A61E-6305D51D213C}"/>
              </a:ext>
            </a:extLst>
          </p:cNvPr>
          <p:cNvSpPr txBox="1"/>
          <p:nvPr/>
        </p:nvSpPr>
        <p:spPr>
          <a:xfrm>
            <a:off x="1013262" y="1802541"/>
            <a:ext cx="9579259" cy="941861"/>
          </a:xfrm>
          <a:prstGeom prst="rect">
            <a:avLst/>
          </a:prstGeom>
          <a:noFill/>
        </p:spPr>
        <p:txBody>
          <a:bodyPr wrap="square">
            <a:spAutoFit/>
          </a:bodyPr>
          <a:lstStyle/>
          <a:p>
            <a:pPr eaLnBrk="1" hangingPunct="1">
              <a:lnSpc>
                <a:spcPct val="110000"/>
              </a:lnSpc>
            </a:pPr>
            <a:r>
              <a:rPr lang="zh-CN" altLang="en-US" sz="2600" b="1" dirty="0">
                <a:solidFill>
                  <a:srgbClr val="0066FF"/>
                </a:solidFill>
                <a:latin typeface="微软雅黑" panose="020B0503020204020204" pitchFamily="34" charset="-122"/>
                <a:ea typeface="微软雅黑" panose="020B0503020204020204" pitchFamily="34" charset="-122"/>
              </a:rPr>
              <a:t>构型</a:t>
            </a:r>
            <a:r>
              <a:rPr lang="zh-CN" altLang="en-US" sz="2600" b="1" dirty="0">
                <a:solidFill>
                  <a:srgbClr val="0000CC"/>
                </a:solidFill>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在具有确定结构的分子中，各原子在空间的排布称为分子的</a:t>
            </a:r>
            <a:r>
              <a:rPr lang="zh-CN" altLang="en-US" sz="2600" dirty="0">
                <a:solidFill>
                  <a:srgbClr val="0000CC"/>
                </a:solidFill>
                <a:latin typeface="微软雅黑" panose="020B0503020204020204" pitchFamily="34" charset="-122"/>
                <a:ea typeface="微软雅黑" panose="020B0503020204020204" pitchFamily="34" charset="-122"/>
              </a:rPr>
              <a:t>构型</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configuration</a:t>
            </a:r>
            <a:r>
              <a:rPr lang="zh-CN" altLang="en-US" sz="2600"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F4D0CA8B-6236-4CCE-8035-5998861FF52F}"/>
              </a:ext>
            </a:extLst>
          </p:cNvPr>
          <p:cNvSpPr txBox="1"/>
          <p:nvPr/>
        </p:nvSpPr>
        <p:spPr>
          <a:xfrm>
            <a:off x="1682907" y="6169332"/>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球棍模型</a:t>
            </a:r>
          </a:p>
        </p:txBody>
      </p:sp>
      <p:sp>
        <p:nvSpPr>
          <p:cNvPr id="20" name="文本框 19">
            <a:extLst>
              <a:ext uri="{FF2B5EF4-FFF2-40B4-BE49-F238E27FC236}">
                <a16:creationId xmlns:a16="http://schemas.microsoft.com/office/drawing/2014/main" id="{46F7C99C-647F-4547-BE11-3BE6CA021669}"/>
              </a:ext>
            </a:extLst>
          </p:cNvPr>
          <p:cNvSpPr txBox="1"/>
          <p:nvPr/>
        </p:nvSpPr>
        <p:spPr>
          <a:xfrm>
            <a:off x="317545" y="3017070"/>
            <a:ext cx="4146495" cy="501740"/>
          </a:xfrm>
          <a:prstGeom prst="rect">
            <a:avLst/>
          </a:prstGeom>
          <a:noFill/>
        </p:spPr>
        <p:txBody>
          <a:bodyPr wrap="square">
            <a:spAutoFit/>
          </a:bodyPr>
          <a:lstStyle/>
          <a:p>
            <a:pPr eaLnBrk="1" hangingPunct="1">
              <a:lnSpc>
                <a:spcPct val="110000"/>
              </a:lnSpc>
            </a:pPr>
            <a:r>
              <a:rPr lang="zh-CN" altLang="en-US" sz="2600" dirty="0">
                <a:latin typeface="微软雅黑" panose="020B0503020204020204" pitchFamily="34" charset="-122"/>
                <a:ea typeface="微软雅黑" panose="020B0503020204020204" pitchFamily="34" charset="-122"/>
              </a:rPr>
              <a:t>       以甲烷（</a:t>
            </a:r>
            <a:r>
              <a:rPr lang="en-US" altLang="zh-CN" sz="2600" dirty="0">
                <a:latin typeface="微软雅黑" panose="020B0503020204020204" pitchFamily="34" charset="-122"/>
                <a:ea typeface="微软雅黑" panose="020B0503020204020204" pitchFamily="34" charset="-122"/>
              </a:rPr>
              <a:t>CH</a:t>
            </a:r>
            <a:r>
              <a:rPr lang="en-US" altLang="zh-CN" sz="2600" baseline="-25000" dirty="0">
                <a:latin typeface="微软雅黑" panose="020B0503020204020204" pitchFamily="34" charset="-122"/>
                <a:ea typeface="微软雅黑" panose="020B0503020204020204" pitchFamily="34" charset="-122"/>
              </a:rPr>
              <a:t>4</a:t>
            </a:r>
            <a:r>
              <a:rPr lang="zh-CN" altLang="en-US" sz="2600" dirty="0">
                <a:latin typeface="微软雅黑" panose="020B0503020204020204" pitchFamily="34" charset="-122"/>
                <a:ea typeface="微软雅黑" panose="020B0503020204020204" pitchFamily="34" charset="-122"/>
              </a:rPr>
              <a:t>）为例：</a:t>
            </a:r>
          </a:p>
        </p:txBody>
      </p:sp>
      <p:pic>
        <p:nvPicPr>
          <p:cNvPr id="10" name="图片 9" descr="图表, 气泡图&#10;&#10;描述已自动生成">
            <a:extLst>
              <a:ext uri="{FF2B5EF4-FFF2-40B4-BE49-F238E27FC236}">
                <a16:creationId xmlns:a16="http://schemas.microsoft.com/office/drawing/2014/main" id="{540C7459-3E03-47B0-838E-46CD518D0C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5587" y="3714447"/>
            <a:ext cx="2857500" cy="2286000"/>
          </a:xfrm>
          <a:prstGeom prst="rect">
            <a:avLst/>
          </a:prstGeom>
        </p:spPr>
      </p:pic>
      <p:sp>
        <p:nvSpPr>
          <p:cNvPr id="22" name="文本框 21">
            <a:extLst>
              <a:ext uri="{FF2B5EF4-FFF2-40B4-BE49-F238E27FC236}">
                <a16:creationId xmlns:a16="http://schemas.microsoft.com/office/drawing/2014/main" id="{44AD03D1-2742-4C1D-B45A-FC627008E696}"/>
              </a:ext>
            </a:extLst>
          </p:cNvPr>
          <p:cNvSpPr txBox="1"/>
          <p:nvPr/>
        </p:nvSpPr>
        <p:spPr>
          <a:xfrm>
            <a:off x="5159757" y="6169332"/>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比例模型</a:t>
            </a:r>
          </a:p>
        </p:txBody>
      </p:sp>
      <p:pic>
        <p:nvPicPr>
          <p:cNvPr id="23" name="图片 22">
            <a:extLst>
              <a:ext uri="{FF2B5EF4-FFF2-40B4-BE49-F238E27FC236}">
                <a16:creationId xmlns:a16="http://schemas.microsoft.com/office/drawing/2014/main" id="{1B5D5797-A85C-4C27-B5CA-1D679425BE0B}"/>
              </a:ext>
            </a:extLst>
          </p:cNvPr>
          <p:cNvPicPr>
            <a:picLocks noChangeAspect="1"/>
          </p:cNvPicPr>
          <p:nvPr/>
        </p:nvPicPr>
        <p:blipFill>
          <a:blip r:embed="rId5"/>
          <a:stretch>
            <a:fillRect/>
          </a:stretch>
        </p:blipFill>
        <p:spPr>
          <a:xfrm>
            <a:off x="8161237" y="3267940"/>
            <a:ext cx="2943670" cy="2530949"/>
          </a:xfrm>
          <a:prstGeom prst="rect">
            <a:avLst/>
          </a:prstGeom>
        </p:spPr>
      </p:pic>
      <p:sp>
        <p:nvSpPr>
          <p:cNvPr id="26" name="文本框 25">
            <a:extLst>
              <a:ext uri="{FF2B5EF4-FFF2-40B4-BE49-F238E27FC236}">
                <a16:creationId xmlns:a16="http://schemas.microsoft.com/office/drawing/2014/main" id="{CE36F86D-CF63-43CB-A866-8F3111536CE6}"/>
              </a:ext>
            </a:extLst>
          </p:cNvPr>
          <p:cNvSpPr txBox="1"/>
          <p:nvPr/>
        </p:nvSpPr>
        <p:spPr>
          <a:xfrm>
            <a:off x="8925186" y="6169332"/>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空间模型</a:t>
            </a:r>
          </a:p>
        </p:txBody>
      </p:sp>
      <p:pic>
        <p:nvPicPr>
          <p:cNvPr id="11" name="图片 10">
            <a:extLst>
              <a:ext uri="{FF2B5EF4-FFF2-40B4-BE49-F238E27FC236}">
                <a16:creationId xmlns:a16="http://schemas.microsoft.com/office/drawing/2014/main" id="{5ED0275C-3AC7-95DF-A785-AB3987C446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3652" y="3868214"/>
            <a:ext cx="2344285" cy="2075926"/>
          </a:xfrm>
          <a:prstGeom prst="rect">
            <a:avLst/>
          </a:prstGeom>
        </p:spPr>
      </p:pic>
    </p:spTree>
    <p:extLst>
      <p:ext uri="{BB962C8B-B14F-4D97-AF65-F5344CB8AC3E}">
        <p14:creationId xmlns:p14="http://schemas.microsoft.com/office/powerpoint/2010/main" val="39554400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（第四节 ：有机物的结构式与表示方法）</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34</a:t>
            </a:fld>
            <a:endParaRPr lang="en-US" altLang="zh-CN" b="1" dirty="0">
              <a:latin typeface="微软雅黑" panose="020B0503020204020204" pitchFamily="34" charset="-122"/>
              <a:ea typeface="微软雅黑" panose="020B0503020204020204" pitchFamily="34" charset="-122"/>
            </a:endParaRPr>
          </a:p>
        </p:txBody>
      </p:sp>
      <p:sp>
        <p:nvSpPr>
          <p:cNvPr id="9" name="Rectangle 108">
            <a:extLst>
              <a:ext uri="{FF2B5EF4-FFF2-40B4-BE49-F238E27FC236}">
                <a16:creationId xmlns:a16="http://schemas.microsoft.com/office/drawing/2014/main" id="{A43F5D7F-9478-4572-AFAF-C0ED06C7CF2D}"/>
              </a:ext>
            </a:extLst>
          </p:cNvPr>
          <p:cNvSpPr>
            <a:spLocks noChangeArrowheads="1"/>
          </p:cNvSpPr>
          <p:nvPr/>
        </p:nvSpPr>
        <p:spPr bwMode="auto">
          <a:xfrm>
            <a:off x="801674" y="1254812"/>
            <a:ext cx="10455606" cy="1000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pPr>
            <a:r>
              <a:rPr lang="zh-CN" altLang="en-US" sz="2600" dirty="0">
                <a:solidFill>
                  <a:srgbClr val="0000CC"/>
                </a:solidFill>
                <a:latin typeface="微软雅黑" panose="020B0503020204020204" pitchFamily="34" charset="-122"/>
                <a:ea typeface="微软雅黑" panose="020B0503020204020204" pitchFamily="34" charset="-122"/>
              </a:rPr>
              <a:t>构型式：</a:t>
            </a:r>
            <a:r>
              <a:rPr lang="zh-CN" altLang="en-US" sz="2600" b="0" dirty="0">
                <a:latin typeface="微软雅黑" panose="020B0503020204020204" pitchFamily="34" charset="-122"/>
                <a:ea typeface="微软雅黑" panose="020B0503020204020204" pitchFamily="34" charset="-122"/>
              </a:rPr>
              <a:t>把两个纸平面上的键用实线表示，把在纸平面前方的键用粗实线或楔（</a:t>
            </a:r>
            <a:r>
              <a:rPr lang="en-US" altLang="zh-CN" sz="2600" b="0" dirty="0" err="1">
                <a:latin typeface="微软雅黑" panose="020B0503020204020204" pitchFamily="34" charset="-122"/>
                <a:ea typeface="微软雅黑" panose="020B0503020204020204" pitchFamily="34" charset="-122"/>
              </a:rPr>
              <a:t>xiē</a:t>
            </a:r>
            <a:r>
              <a:rPr lang="zh-CN" altLang="en-US" sz="2600" b="0" dirty="0">
                <a:latin typeface="微软雅黑" panose="020B0503020204020204" pitchFamily="34" charset="-122"/>
                <a:ea typeface="微软雅黑" panose="020B0503020204020204" pitchFamily="34" charset="-122"/>
              </a:rPr>
              <a:t>）形实线表示，在纸平面后方的键用虚线或楔形虚线表示。</a:t>
            </a:r>
          </a:p>
        </p:txBody>
      </p:sp>
      <p:sp>
        <p:nvSpPr>
          <p:cNvPr id="11" name="矩形 15">
            <a:extLst>
              <a:ext uri="{FF2B5EF4-FFF2-40B4-BE49-F238E27FC236}">
                <a16:creationId xmlns:a16="http://schemas.microsoft.com/office/drawing/2014/main" id="{A8EF6207-75BB-44CD-964E-516592345533}"/>
              </a:ext>
            </a:extLst>
          </p:cNvPr>
          <p:cNvSpPr>
            <a:spLocks noChangeArrowheads="1"/>
          </p:cNvSpPr>
          <p:nvPr/>
        </p:nvSpPr>
        <p:spPr bwMode="auto">
          <a:xfrm>
            <a:off x="9648655" y="6391585"/>
            <a:ext cx="943866"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dirty="0"/>
              <a:t>丙酮</a:t>
            </a:r>
          </a:p>
        </p:txBody>
      </p:sp>
      <p:graphicFrame>
        <p:nvGraphicFramePr>
          <p:cNvPr id="13" name="Object 15">
            <a:extLst>
              <a:ext uri="{FF2B5EF4-FFF2-40B4-BE49-F238E27FC236}">
                <a16:creationId xmlns:a16="http://schemas.microsoft.com/office/drawing/2014/main" id="{76014224-6280-4849-B7E4-8A43FCC7CBFB}"/>
              </a:ext>
            </a:extLst>
          </p:cNvPr>
          <p:cNvGraphicFramePr>
            <a:graphicFrameLocks noChangeAspect="1"/>
          </p:cNvGraphicFramePr>
          <p:nvPr>
            <p:extLst>
              <p:ext uri="{D42A27DB-BD31-4B8C-83A1-F6EECF244321}">
                <p14:modId xmlns:p14="http://schemas.microsoft.com/office/powerpoint/2010/main" val="2671521594"/>
              </p:ext>
            </p:extLst>
          </p:nvPr>
        </p:nvGraphicFramePr>
        <p:xfrm>
          <a:off x="1516063" y="4743450"/>
          <a:ext cx="1131887" cy="1252538"/>
        </p:xfrm>
        <a:graphic>
          <a:graphicData uri="http://schemas.openxmlformats.org/presentationml/2006/ole">
            <mc:AlternateContent xmlns:mc="http://schemas.openxmlformats.org/markup-compatibility/2006">
              <mc:Choice xmlns:v="urn:schemas-microsoft-com:vml" Requires="v">
                <p:oleObj spid="_x0000_s6148" name="CS ChemDraw Drawing" r:id="rId6" imgW="851728" imgH="949462" progId="ChemDraw.Document.6.0">
                  <p:embed/>
                </p:oleObj>
              </mc:Choice>
              <mc:Fallback>
                <p:oleObj name="CS ChemDraw Drawing" r:id="rId6" imgW="851728" imgH="949462" progId="ChemDraw.Document.6.0">
                  <p:embed/>
                  <p:pic>
                    <p:nvPicPr>
                      <p:cNvPr id="7183" name="Object 15"/>
                      <p:cNvPicPr>
                        <a:picLocks noChangeAspect="1" noChangeArrowheads="1"/>
                      </p:cNvPicPr>
                      <p:nvPr/>
                    </p:nvPicPr>
                    <p:blipFill>
                      <a:blip r:embed="rId7"/>
                      <a:srcRect/>
                      <a:stretch>
                        <a:fillRect/>
                      </a:stretch>
                    </p:blipFill>
                    <p:spPr bwMode="auto">
                      <a:xfrm>
                        <a:off x="1516063" y="4743450"/>
                        <a:ext cx="1131887" cy="1252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oleObj>
              </mc:Fallback>
            </mc:AlternateContent>
          </a:graphicData>
        </a:graphic>
      </p:graphicFrame>
      <p:graphicFrame>
        <p:nvGraphicFramePr>
          <p:cNvPr id="15" name="Object 16">
            <a:extLst>
              <a:ext uri="{FF2B5EF4-FFF2-40B4-BE49-F238E27FC236}">
                <a16:creationId xmlns:a16="http://schemas.microsoft.com/office/drawing/2014/main" id="{E2E7D1E9-3810-446A-BFB8-F02210974D3E}"/>
              </a:ext>
            </a:extLst>
          </p:cNvPr>
          <p:cNvGraphicFramePr>
            <a:graphicFrameLocks noChangeAspect="1"/>
          </p:cNvGraphicFramePr>
          <p:nvPr>
            <p:extLst>
              <p:ext uri="{D42A27DB-BD31-4B8C-83A1-F6EECF244321}">
                <p14:modId xmlns:p14="http://schemas.microsoft.com/office/powerpoint/2010/main" val="3349189903"/>
              </p:ext>
            </p:extLst>
          </p:nvPr>
        </p:nvGraphicFramePr>
        <p:xfrm>
          <a:off x="4414989" y="4546668"/>
          <a:ext cx="7087205" cy="1817928"/>
        </p:xfrm>
        <a:graphic>
          <a:graphicData uri="http://schemas.openxmlformats.org/presentationml/2006/ole">
            <mc:AlternateContent xmlns:mc="http://schemas.openxmlformats.org/markup-compatibility/2006">
              <mc:Choice xmlns:v="urn:schemas-microsoft-com:vml" Requires="v">
                <p:oleObj spid="_x0000_s6149" name="CS ChemDraw Drawing" r:id="rId8" imgW="4256419" imgH="1097095" progId="ChemDraw.Document.6.0">
                  <p:embed/>
                </p:oleObj>
              </mc:Choice>
              <mc:Fallback>
                <p:oleObj name="CS ChemDraw Drawing" r:id="rId8" imgW="4256419" imgH="1097095" progId="ChemDraw.Document.6.0">
                  <p:embed/>
                  <p:pic>
                    <p:nvPicPr>
                      <p:cNvPr id="7184" name="Object 16"/>
                      <p:cNvPicPr>
                        <a:picLocks noChangeAspect="1" noChangeArrowheads="1"/>
                      </p:cNvPicPr>
                      <p:nvPr/>
                    </p:nvPicPr>
                    <p:blipFill>
                      <a:blip r:embed="rId9"/>
                      <a:srcRect/>
                      <a:stretch>
                        <a:fillRect/>
                      </a:stretch>
                    </p:blipFill>
                    <p:spPr bwMode="auto">
                      <a:xfrm>
                        <a:off x="4414989" y="4546668"/>
                        <a:ext cx="7087205" cy="1817928"/>
                      </a:xfrm>
                      <a:prstGeom prst="rect">
                        <a:avLst/>
                      </a:prstGeom>
                      <a:noFill/>
                      <a:ln>
                        <a:noFill/>
                      </a:ln>
                      <a:effectLst/>
                    </p:spPr>
                  </p:pic>
                </p:oleObj>
              </mc:Fallback>
            </mc:AlternateContent>
          </a:graphicData>
        </a:graphic>
      </p:graphicFrame>
      <p:sp>
        <p:nvSpPr>
          <p:cNvPr id="19" name="墨迹 4">
            <a:extLst>
              <a:ext uri="{FF2B5EF4-FFF2-40B4-BE49-F238E27FC236}">
                <a16:creationId xmlns:a16="http://schemas.microsoft.com/office/drawing/2014/main" id="{D50936C7-AD0B-4DB5-8C72-1764D2032AD1}"/>
              </a:ext>
            </a:extLst>
          </p:cNvPr>
          <p:cNvSpPr/>
          <p:nvPr>
            <p:custDataLst>
              <p:tags r:id="rId2"/>
            </p:custDataLst>
          </p:nvPr>
        </p:nvSpPr>
        <p:spPr bwMode="auto">
          <a:xfrm>
            <a:off x="2102861" y="3935015"/>
            <a:ext cx="6446704" cy="1885216"/>
          </a:xfrm>
        </p:spPr>
      </p:sp>
      <p:sp>
        <p:nvSpPr>
          <p:cNvPr id="20" name="矩形 15">
            <a:extLst>
              <a:ext uri="{FF2B5EF4-FFF2-40B4-BE49-F238E27FC236}">
                <a16:creationId xmlns:a16="http://schemas.microsoft.com/office/drawing/2014/main" id="{D1DD480F-1962-48B0-BD2F-077D762EE4A2}"/>
              </a:ext>
            </a:extLst>
          </p:cNvPr>
          <p:cNvSpPr>
            <a:spLocks noChangeArrowheads="1"/>
          </p:cNvSpPr>
          <p:nvPr/>
        </p:nvSpPr>
        <p:spPr bwMode="auto">
          <a:xfrm>
            <a:off x="1210081" y="6391585"/>
            <a:ext cx="1456919"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dirty="0"/>
              <a:t>     甲烷</a:t>
            </a:r>
          </a:p>
        </p:txBody>
      </p:sp>
      <p:sp>
        <p:nvSpPr>
          <p:cNvPr id="22" name="矩形 15">
            <a:extLst>
              <a:ext uri="{FF2B5EF4-FFF2-40B4-BE49-F238E27FC236}">
                <a16:creationId xmlns:a16="http://schemas.microsoft.com/office/drawing/2014/main" id="{7B254D48-DE93-4F63-8F21-7A9C4B300733}"/>
              </a:ext>
            </a:extLst>
          </p:cNvPr>
          <p:cNvSpPr>
            <a:spLocks noChangeArrowheads="1"/>
          </p:cNvSpPr>
          <p:nvPr/>
        </p:nvSpPr>
        <p:spPr bwMode="auto">
          <a:xfrm>
            <a:off x="5205925" y="6364596"/>
            <a:ext cx="178014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dirty="0"/>
              <a:t>     正丁烷</a:t>
            </a:r>
          </a:p>
        </p:txBody>
      </p:sp>
      <p:pic>
        <p:nvPicPr>
          <p:cNvPr id="12" name="图片 11">
            <a:extLst>
              <a:ext uri="{FF2B5EF4-FFF2-40B4-BE49-F238E27FC236}">
                <a16:creationId xmlns:a16="http://schemas.microsoft.com/office/drawing/2014/main" id="{3505ADAF-59CA-1472-8729-484BBFC3DF2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025" y="2444722"/>
            <a:ext cx="2189128" cy="1938530"/>
          </a:xfrm>
          <a:prstGeom prst="rect">
            <a:avLst/>
          </a:prstGeom>
        </p:spPr>
      </p:pic>
      <p:pic>
        <p:nvPicPr>
          <p:cNvPr id="30" name="图片 29">
            <a:extLst>
              <a:ext uri="{FF2B5EF4-FFF2-40B4-BE49-F238E27FC236}">
                <a16:creationId xmlns:a16="http://schemas.microsoft.com/office/drawing/2014/main" id="{DE8C2E6F-B45A-3A6E-D7E0-A423E6C86D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14989" y="2598805"/>
            <a:ext cx="3228975" cy="1947863"/>
          </a:xfrm>
          <a:prstGeom prst="rect">
            <a:avLst/>
          </a:prstGeom>
        </p:spPr>
      </p:pic>
      <p:pic>
        <p:nvPicPr>
          <p:cNvPr id="32" name="图片 31">
            <a:extLst>
              <a:ext uri="{FF2B5EF4-FFF2-40B4-BE49-F238E27FC236}">
                <a16:creationId xmlns:a16="http://schemas.microsoft.com/office/drawing/2014/main" id="{A0C077FD-85E2-771B-4125-A816C20F667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96763" y="2572725"/>
            <a:ext cx="2571568" cy="1993969"/>
          </a:xfrm>
          <a:prstGeom prst="rect">
            <a:avLst/>
          </a:prstGeom>
        </p:spPr>
      </p:pic>
    </p:spTree>
    <p:extLst>
      <p:ext uri="{BB962C8B-B14F-4D97-AF65-F5344CB8AC3E}">
        <p14:creationId xmlns:p14="http://schemas.microsoft.com/office/powerpoint/2010/main" val="2785066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35</a:t>
            </a:fld>
            <a:endParaRPr lang="en-US" altLang="zh-CN" b="1" dirty="0">
              <a:latin typeface="微软雅黑" panose="020B0503020204020204" pitchFamily="34" charset="-122"/>
              <a:ea typeface="微软雅黑" panose="020B0503020204020204" pitchFamily="34" charset="-122"/>
            </a:endParaRPr>
          </a:p>
        </p:txBody>
      </p:sp>
      <p:sp>
        <p:nvSpPr>
          <p:cNvPr id="18" name="Rectangle 108">
            <a:extLst>
              <a:ext uri="{FF2B5EF4-FFF2-40B4-BE49-F238E27FC236}">
                <a16:creationId xmlns:a16="http://schemas.microsoft.com/office/drawing/2014/main" id="{D793199D-0E46-43C6-9746-A95959A1A457}"/>
              </a:ext>
            </a:extLst>
          </p:cNvPr>
          <p:cNvSpPr>
            <a:spLocks noChangeArrowheads="1"/>
          </p:cNvSpPr>
          <p:nvPr/>
        </p:nvSpPr>
        <p:spPr bwMode="auto">
          <a:xfrm>
            <a:off x="450557" y="1107741"/>
            <a:ext cx="3882794"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一、路易斯共价键理论 </a:t>
            </a:r>
          </a:p>
        </p:txBody>
      </p:sp>
      <p:sp>
        <p:nvSpPr>
          <p:cNvPr id="9" name="Text Box 38">
            <a:extLst>
              <a:ext uri="{FF2B5EF4-FFF2-40B4-BE49-F238E27FC236}">
                <a16:creationId xmlns:a16="http://schemas.microsoft.com/office/drawing/2014/main" id="{26C92814-A866-4539-AB8C-A80AD370B694}"/>
              </a:ext>
            </a:extLst>
          </p:cNvPr>
          <p:cNvSpPr txBox="1">
            <a:spLocks noChangeArrowheads="1"/>
          </p:cNvSpPr>
          <p:nvPr/>
        </p:nvSpPr>
        <p:spPr bwMode="auto">
          <a:xfrm>
            <a:off x="685799" y="2009407"/>
            <a:ext cx="10916921" cy="2197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lang="zh-CN" altLang="en-US" b="0" dirty="0">
                <a:latin typeface="微软雅黑" panose="020B0503020204020204" pitchFamily="34" charset="-122"/>
                <a:ea typeface="微软雅黑" panose="020B0503020204020204" pitchFamily="34" charset="-122"/>
              </a:rPr>
              <a:t>  当</a:t>
            </a:r>
            <a:r>
              <a:rPr lang="zh-CN" altLang="en-US" b="0" dirty="0">
                <a:solidFill>
                  <a:srgbClr val="00B050"/>
                </a:solidFill>
                <a:latin typeface="微软雅黑" panose="020B0503020204020204" pitchFamily="34" charset="-122"/>
                <a:ea typeface="微软雅黑" panose="020B0503020204020204" pitchFamily="34" charset="-122"/>
              </a:rPr>
              <a:t>两个或两个以上相同的原子或电负性相近</a:t>
            </a:r>
            <a:r>
              <a:rPr lang="zh-CN" altLang="en-US" b="0" dirty="0">
                <a:latin typeface="微软雅黑" panose="020B0503020204020204" pitchFamily="34" charset="-122"/>
                <a:ea typeface="微软雅黑" panose="020B0503020204020204" pitchFamily="34" charset="-122"/>
              </a:rPr>
              <a:t>的原子相互结合成分子，分子中原子间可以通过</a:t>
            </a:r>
            <a:r>
              <a:rPr lang="zh-CN" altLang="en-US" b="0" u="sng" dirty="0">
                <a:solidFill>
                  <a:srgbClr val="FF0000"/>
                </a:solidFill>
                <a:latin typeface="微软雅黑" panose="020B0503020204020204" pitchFamily="34" charset="-122"/>
                <a:ea typeface="微软雅黑" panose="020B0503020204020204" pitchFamily="34" charset="-122"/>
              </a:rPr>
              <a:t>共享一对或几对电子</a:t>
            </a:r>
            <a:r>
              <a:rPr lang="zh-CN" altLang="en-US" b="0" dirty="0">
                <a:latin typeface="微软雅黑" panose="020B0503020204020204" pitchFamily="34" charset="-122"/>
                <a:ea typeface="微软雅黑" panose="020B0503020204020204" pitchFamily="34" charset="-122"/>
              </a:rPr>
              <a:t>达到稳定的稀有气体的电子构型，形成化学键。这种</a:t>
            </a:r>
            <a:r>
              <a:rPr lang="zh-CN" altLang="en-US" b="0" dirty="0">
                <a:solidFill>
                  <a:srgbClr val="CC0000"/>
                </a:solidFill>
                <a:latin typeface="微软雅黑" panose="020B0503020204020204" pitchFamily="34" charset="-122"/>
                <a:ea typeface="微软雅黑" panose="020B0503020204020204" pitchFamily="34" charset="-122"/>
              </a:rPr>
              <a:t>由共享电子对形成的化学键称为共价键</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covalent bonds</a:t>
            </a:r>
            <a:r>
              <a:rPr lang="zh-CN" altLang="en-US" b="0" dirty="0">
                <a:latin typeface="微软雅黑" panose="020B0503020204020204" pitchFamily="34" charset="-122"/>
                <a:ea typeface="微软雅黑" panose="020B0503020204020204" pitchFamily="34" charset="-122"/>
              </a:rPr>
              <a:t>）。 </a:t>
            </a:r>
          </a:p>
        </p:txBody>
      </p:sp>
      <p:sp>
        <p:nvSpPr>
          <p:cNvPr id="10" name="Text Box 39">
            <a:extLst>
              <a:ext uri="{FF2B5EF4-FFF2-40B4-BE49-F238E27FC236}">
                <a16:creationId xmlns:a16="http://schemas.microsoft.com/office/drawing/2014/main" id="{1B9E96C4-BD00-48A0-99F2-5B95094D28D9}"/>
              </a:ext>
            </a:extLst>
          </p:cNvPr>
          <p:cNvSpPr txBox="1">
            <a:spLocks noChangeArrowheads="1"/>
          </p:cNvSpPr>
          <p:nvPr/>
        </p:nvSpPr>
        <p:spPr bwMode="auto">
          <a:xfrm>
            <a:off x="685799" y="4643449"/>
            <a:ext cx="10916921"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lang="zh-CN" altLang="en-US" b="0" dirty="0">
                <a:latin typeface="微软雅黑" panose="020B0503020204020204" pitchFamily="34" charset="-122"/>
                <a:ea typeface="微软雅黑" panose="020B0503020204020204" pitchFamily="34" charset="-122"/>
              </a:rPr>
              <a:t>除氢和氦外，其他的价电子层中均为八个电子，路易斯共价键理论又称为</a:t>
            </a:r>
            <a:r>
              <a:rPr lang="zh-CN" altLang="en-US" b="0" dirty="0">
                <a:solidFill>
                  <a:srgbClr val="CC0000"/>
                </a:solidFill>
                <a:latin typeface="微软雅黑" panose="020B0503020204020204" pitchFamily="34" charset="-122"/>
                <a:ea typeface="微软雅黑" panose="020B0503020204020204" pitchFamily="34" charset="-122"/>
              </a:rPr>
              <a:t>八隅（</a:t>
            </a:r>
            <a:r>
              <a:rPr lang="en-US" altLang="zh-CN" b="0" dirty="0" err="1">
                <a:solidFill>
                  <a:srgbClr val="CC0000"/>
                </a:solidFill>
                <a:latin typeface="微软雅黑" panose="020B0503020204020204" pitchFamily="34" charset="-122"/>
                <a:ea typeface="微软雅黑" panose="020B0503020204020204" pitchFamily="34" charset="-122"/>
              </a:rPr>
              <a:t>yú</a:t>
            </a:r>
            <a:r>
              <a:rPr lang="zh-CN" altLang="en-US" b="0" dirty="0">
                <a:solidFill>
                  <a:srgbClr val="CC0000"/>
                </a:solidFill>
                <a:latin typeface="微软雅黑" panose="020B0503020204020204" pitchFamily="34" charset="-122"/>
                <a:ea typeface="微软雅黑" panose="020B0503020204020204" pitchFamily="34" charset="-122"/>
              </a:rPr>
              <a:t>）律</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octet  rule</a:t>
            </a:r>
            <a:r>
              <a:rPr lang="zh-CN" altLang="en-US" b="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83880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36</a:t>
            </a:fld>
            <a:endParaRPr lang="en-US" altLang="zh-CN" b="1" dirty="0">
              <a:latin typeface="微软雅黑" panose="020B0503020204020204" pitchFamily="34" charset="-122"/>
              <a:ea typeface="微软雅黑" panose="020B0503020204020204" pitchFamily="34" charset="-122"/>
            </a:endParaRPr>
          </a:p>
        </p:txBody>
      </p:sp>
      <p:sp>
        <p:nvSpPr>
          <p:cNvPr id="9" name="Text Box 6">
            <a:extLst>
              <a:ext uri="{FF2B5EF4-FFF2-40B4-BE49-F238E27FC236}">
                <a16:creationId xmlns:a16="http://schemas.microsoft.com/office/drawing/2014/main" id="{52059F97-9C46-4E6C-9508-D9626158BD07}"/>
              </a:ext>
            </a:extLst>
          </p:cNvPr>
          <p:cNvSpPr txBox="1">
            <a:spLocks noChangeArrowheads="1"/>
          </p:cNvSpPr>
          <p:nvPr/>
        </p:nvSpPr>
        <p:spPr bwMode="auto">
          <a:xfrm>
            <a:off x="615950" y="1220617"/>
            <a:ext cx="10393680" cy="10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lang="zh-CN" altLang="en-US" sz="2600" b="0" dirty="0">
                <a:latin typeface="微软雅黑" panose="020B0503020204020204" pitchFamily="34" charset="-122"/>
                <a:ea typeface="微软雅黑" panose="020B0503020204020204" pitchFamily="34" charset="-122"/>
              </a:rPr>
              <a:t>  碳原子既不容易得到电子，也不容易失去电子。</a:t>
            </a:r>
            <a:r>
              <a:rPr lang="en-US" altLang="zh-CN" sz="2600" b="0" dirty="0">
                <a:latin typeface="微软雅黑" panose="020B0503020204020204" pitchFamily="34" charset="-122"/>
                <a:ea typeface="微软雅黑" panose="020B0503020204020204" pitchFamily="34" charset="-122"/>
              </a:rPr>
              <a:t> </a:t>
            </a:r>
            <a:r>
              <a:rPr lang="zh-CN" altLang="en-US" sz="2600" b="0" dirty="0">
                <a:latin typeface="微软雅黑" panose="020B0503020204020204" pitchFamily="34" charset="-122"/>
                <a:ea typeface="微软雅黑" panose="020B0503020204020204" pitchFamily="34" charset="-122"/>
              </a:rPr>
              <a:t>因此</a:t>
            </a:r>
            <a:r>
              <a:rPr lang="en-US" altLang="zh-CN" sz="2600" b="0" dirty="0">
                <a:latin typeface="微软雅黑" panose="020B0503020204020204" pitchFamily="34" charset="-122"/>
                <a:ea typeface="微软雅黑" panose="020B0503020204020204" pitchFamily="34" charset="-122"/>
              </a:rPr>
              <a:t>, </a:t>
            </a:r>
            <a:r>
              <a:rPr lang="zh-CN" altLang="en-US" sz="2600" b="0" dirty="0">
                <a:latin typeface="微软雅黑" panose="020B0503020204020204" pitchFamily="34" charset="-122"/>
                <a:ea typeface="微软雅黑" panose="020B0503020204020204" pitchFamily="34" charset="-122"/>
              </a:rPr>
              <a:t>有机化合物分子中的原子间主要以共价键相结合</a:t>
            </a:r>
            <a:r>
              <a:rPr lang="en-US" altLang="zh-CN" sz="2600" b="0" dirty="0">
                <a:latin typeface="微软雅黑" panose="020B0503020204020204" pitchFamily="34" charset="-122"/>
                <a:ea typeface="微软雅黑" panose="020B0503020204020204" pitchFamily="34" charset="-122"/>
              </a:rPr>
              <a:t>, </a:t>
            </a:r>
            <a:r>
              <a:rPr lang="zh-CN" altLang="en-US" sz="2600" b="0" dirty="0">
                <a:latin typeface="微软雅黑" panose="020B0503020204020204" pitchFamily="34" charset="-122"/>
                <a:ea typeface="微软雅黑" panose="020B0503020204020204" pitchFamily="34" charset="-122"/>
              </a:rPr>
              <a:t>以满足八隅律。</a:t>
            </a:r>
          </a:p>
        </p:txBody>
      </p:sp>
      <p:graphicFrame>
        <p:nvGraphicFramePr>
          <p:cNvPr id="10" name="Object 7">
            <a:extLst>
              <a:ext uri="{FF2B5EF4-FFF2-40B4-BE49-F238E27FC236}">
                <a16:creationId xmlns:a16="http://schemas.microsoft.com/office/drawing/2014/main" id="{690E17D1-A64A-4A62-8DF7-15BB7C4169B1}"/>
              </a:ext>
            </a:extLst>
          </p:cNvPr>
          <p:cNvGraphicFramePr>
            <a:graphicFrameLocks noChangeAspect="1"/>
          </p:cNvGraphicFramePr>
          <p:nvPr>
            <p:extLst>
              <p:ext uri="{D42A27DB-BD31-4B8C-83A1-F6EECF244321}">
                <p14:modId xmlns:p14="http://schemas.microsoft.com/office/powerpoint/2010/main" val="3548562092"/>
              </p:ext>
            </p:extLst>
          </p:nvPr>
        </p:nvGraphicFramePr>
        <p:xfrm>
          <a:off x="2221865" y="2742522"/>
          <a:ext cx="7181850" cy="1552575"/>
        </p:xfrm>
        <a:graphic>
          <a:graphicData uri="http://schemas.openxmlformats.org/presentationml/2006/ole">
            <mc:AlternateContent xmlns:mc="http://schemas.openxmlformats.org/markup-compatibility/2006">
              <mc:Choice xmlns:v="urn:schemas-microsoft-com:vml" Requires="v">
                <p:oleObj spid="_x0000_s7171" name="CS ChemDraw Drawing" r:id="rId6" imgW="3122995" imgH="676609" progId="ChemDraw.Document.6.0">
                  <p:embed/>
                </p:oleObj>
              </mc:Choice>
              <mc:Fallback>
                <p:oleObj name="CS ChemDraw Drawing" r:id="rId6" imgW="3122995" imgH="676609" progId="ChemDraw.Document.6.0">
                  <p:embed/>
                  <p:pic>
                    <p:nvPicPr>
                      <p:cNvPr id="8194" name="Object 7"/>
                      <p:cNvPicPr>
                        <a:picLocks noChangeAspect="1" noChangeArrowheads="1"/>
                      </p:cNvPicPr>
                      <p:nvPr/>
                    </p:nvPicPr>
                    <p:blipFill>
                      <a:blip r:embed="rId7"/>
                      <a:srcRect/>
                      <a:stretch>
                        <a:fillRect/>
                      </a:stretch>
                    </p:blipFill>
                    <p:spPr bwMode="auto">
                      <a:xfrm>
                        <a:off x="2221865" y="2742522"/>
                        <a:ext cx="71818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8">
            <a:extLst>
              <a:ext uri="{FF2B5EF4-FFF2-40B4-BE49-F238E27FC236}">
                <a16:creationId xmlns:a16="http://schemas.microsoft.com/office/drawing/2014/main" id="{AC34B26A-AB70-4092-810D-C3D94E5FB2EE}"/>
              </a:ext>
            </a:extLst>
          </p:cNvPr>
          <p:cNvSpPr txBox="1">
            <a:spLocks noChangeArrowheads="1"/>
          </p:cNvSpPr>
          <p:nvPr/>
        </p:nvSpPr>
        <p:spPr bwMode="auto">
          <a:xfrm>
            <a:off x="615950" y="4534382"/>
            <a:ext cx="10393680" cy="10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lang="en-US" altLang="zh-CN" sz="2600" b="0" dirty="0">
                <a:latin typeface="微软雅黑" panose="020B0503020204020204" pitchFamily="34" charset="-122"/>
                <a:ea typeface="微软雅黑" panose="020B0503020204020204" pitchFamily="34" charset="-122"/>
              </a:rPr>
              <a:t>        </a:t>
            </a:r>
            <a:r>
              <a:rPr lang="zh-CN" altLang="en-US" sz="2600" b="0" dirty="0">
                <a:latin typeface="微软雅黑" panose="020B0503020204020204" pitchFamily="34" charset="-122"/>
                <a:ea typeface="微软雅黑" panose="020B0503020204020204" pitchFamily="34" charset="-122"/>
              </a:rPr>
              <a:t>这种用电子对表示共价键结构的化学式称为 </a:t>
            </a:r>
            <a:r>
              <a:rPr lang="en-US" altLang="zh-CN" sz="2600" b="0" dirty="0">
                <a:solidFill>
                  <a:srgbClr val="CC0000"/>
                </a:solidFill>
                <a:latin typeface="微软雅黑" panose="020B0503020204020204" pitchFamily="34" charset="-122"/>
                <a:ea typeface="微软雅黑" panose="020B0503020204020204" pitchFamily="34" charset="-122"/>
              </a:rPr>
              <a:t>Lewis </a:t>
            </a:r>
            <a:r>
              <a:rPr lang="zh-CN" altLang="en-US" sz="2600" b="0" dirty="0">
                <a:solidFill>
                  <a:srgbClr val="CC0000"/>
                </a:solidFill>
                <a:latin typeface="微软雅黑" panose="020B0503020204020204" pitchFamily="34" charset="-122"/>
                <a:ea typeface="微软雅黑" panose="020B0503020204020204" pitchFamily="34" charset="-122"/>
              </a:rPr>
              <a:t>结构式</a:t>
            </a:r>
            <a:r>
              <a:rPr lang="zh-CN" altLang="en-US" sz="2600" b="0" dirty="0">
                <a:latin typeface="微软雅黑" panose="020B0503020204020204" pitchFamily="34" charset="-122"/>
                <a:ea typeface="微软雅黑" panose="020B0503020204020204" pitchFamily="34" charset="-122"/>
              </a:rPr>
              <a:t>。它主要用于说明有机反应机制中电子的转移。 </a:t>
            </a:r>
          </a:p>
        </p:txBody>
      </p:sp>
      <p:sp>
        <p:nvSpPr>
          <p:cNvPr id="14" name="墨迹 3">
            <a:extLst>
              <a:ext uri="{FF2B5EF4-FFF2-40B4-BE49-F238E27FC236}">
                <a16:creationId xmlns:a16="http://schemas.microsoft.com/office/drawing/2014/main" id="{997D1C3E-52AB-4030-8014-129E4BDC3D0C}"/>
              </a:ext>
            </a:extLst>
          </p:cNvPr>
          <p:cNvSpPr/>
          <p:nvPr>
            <p:custDataLst>
              <p:tags r:id="rId2"/>
            </p:custDataLst>
          </p:nvPr>
        </p:nvSpPr>
        <p:spPr bwMode="auto">
          <a:xfrm>
            <a:off x="1885811" y="4691647"/>
            <a:ext cx="7398983" cy="1350762"/>
          </a:xfrm>
        </p:spPr>
      </p:sp>
    </p:spTree>
    <p:extLst>
      <p:ext uri="{BB962C8B-B14F-4D97-AF65-F5344CB8AC3E}">
        <p14:creationId xmlns:p14="http://schemas.microsoft.com/office/powerpoint/2010/main" val="216526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par>
                                <p:cTn id="8" presetID="17"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1000" fill="hold"/>
                                        <p:tgtEl>
                                          <p:spTgt spid="9"/>
                                        </p:tgtEl>
                                        <p:attrNameLst>
                                          <p:attrName>ppt_x</p:attrName>
                                        </p:attrNameLst>
                                      </p:cBhvr>
                                      <p:tavLst>
                                        <p:tav tm="0">
                                          <p:val>
                                            <p:strVal val="#ppt_x-#ppt_w/2"/>
                                          </p:val>
                                        </p:tav>
                                        <p:tav tm="100000">
                                          <p:val>
                                            <p:strVal val="#ppt_x"/>
                                          </p:val>
                                        </p:tav>
                                      </p:tavLst>
                                    </p:anim>
                                    <p:anim calcmode="lin" valueType="num">
                                      <p:cBhvr>
                                        <p:cTn id="11" dur="1000" fill="hold"/>
                                        <p:tgtEl>
                                          <p:spTgt spid="9"/>
                                        </p:tgtEl>
                                        <p:attrNameLst>
                                          <p:attrName>ppt_y</p:attrName>
                                        </p:attrNameLst>
                                      </p:cBhvr>
                                      <p:tavLst>
                                        <p:tav tm="0">
                                          <p:val>
                                            <p:strVal val="#ppt_y"/>
                                          </p:val>
                                        </p:tav>
                                        <p:tav tm="100000">
                                          <p:val>
                                            <p:strVal val="#ppt_y"/>
                                          </p:val>
                                        </p:tav>
                                      </p:tavLst>
                                    </p:anim>
                                    <p:anim calcmode="lin" valueType="num">
                                      <p:cBhvr>
                                        <p:cTn id="12" dur="1000" fill="hold"/>
                                        <p:tgtEl>
                                          <p:spTgt spid="9"/>
                                        </p:tgtEl>
                                        <p:attrNameLst>
                                          <p:attrName>ppt_w</p:attrName>
                                        </p:attrNameLst>
                                      </p:cBhvr>
                                      <p:tavLst>
                                        <p:tav tm="0">
                                          <p:val>
                                            <p:fltVal val="0"/>
                                          </p:val>
                                        </p:tav>
                                        <p:tav tm="100000">
                                          <p:val>
                                            <p:strVal val="#ppt_w"/>
                                          </p:val>
                                        </p:tav>
                                      </p:tavLst>
                                    </p:anim>
                                    <p:anim calcmode="lin" valueType="num">
                                      <p:cBhvr>
                                        <p:cTn id="13" dur="1000" fill="hold"/>
                                        <p:tgtEl>
                                          <p:spTgt spid="9"/>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3" presetClass="entr" presetSubtype="10"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ppt_x</p:attrName>
                                        </p:attrNameLst>
                                      </p:cBhvr>
                                      <p:tavLst>
                                        <p:tav tm="0">
                                          <p:val>
                                            <p:strVal val="#ppt_x-#ppt_w/2"/>
                                          </p:val>
                                        </p:tav>
                                        <p:tav tm="100000">
                                          <p:val>
                                            <p:strVal val="#ppt_x"/>
                                          </p:val>
                                        </p:tav>
                                      </p:tavLst>
                                    </p:anim>
                                    <p:anim calcmode="lin" valueType="num">
                                      <p:cBhvr>
                                        <p:cTn id="23" dur="1000" fill="hold"/>
                                        <p:tgtEl>
                                          <p:spTgt spid="11"/>
                                        </p:tgtEl>
                                        <p:attrNameLst>
                                          <p:attrName>ppt_y</p:attrName>
                                        </p:attrNameLst>
                                      </p:cBhvr>
                                      <p:tavLst>
                                        <p:tav tm="0">
                                          <p:val>
                                            <p:strVal val="#ppt_y"/>
                                          </p:val>
                                        </p:tav>
                                        <p:tav tm="100000">
                                          <p:val>
                                            <p:strVal val="#ppt_y"/>
                                          </p:val>
                                        </p:tav>
                                      </p:tavLst>
                                    </p:anim>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CED22-1524-594C-38C1-8241D500FB0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DD0C31AD-D7D3-2574-EC73-AA4ED3B14B57}"/>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52138F3-4E47-ED21-77CC-EFB4108E1B2B}"/>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968803EB-5992-939D-8648-26A5A5FC699F}"/>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7C1A8C22-2B56-0287-497F-A5927E379F3A}"/>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2347D98-8D19-F88F-FF88-A9910164CE91}"/>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7316B448-8861-930D-886E-9C2A2A8149C2}"/>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37</a:t>
            </a:fld>
            <a:endParaRPr lang="en-US" altLang="zh-CN" b="1" dirty="0">
              <a:latin typeface="微软雅黑" panose="020B0503020204020204" pitchFamily="34" charset="-122"/>
              <a:ea typeface="微软雅黑" panose="020B0503020204020204" pitchFamily="34" charset="-122"/>
            </a:endParaRPr>
          </a:p>
        </p:txBody>
      </p:sp>
      <p:sp>
        <p:nvSpPr>
          <p:cNvPr id="12" name="Text Box 9">
            <a:extLst>
              <a:ext uri="{FF2B5EF4-FFF2-40B4-BE49-F238E27FC236}">
                <a16:creationId xmlns:a16="http://schemas.microsoft.com/office/drawing/2014/main" id="{CA6CA5C8-6120-7ED6-467C-F4B43F930732}"/>
              </a:ext>
            </a:extLst>
          </p:cNvPr>
          <p:cNvSpPr txBox="1">
            <a:spLocks noChangeArrowheads="1"/>
          </p:cNvSpPr>
          <p:nvPr/>
        </p:nvSpPr>
        <p:spPr bwMode="auto">
          <a:xfrm>
            <a:off x="1120687" y="1082278"/>
            <a:ext cx="44640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Clr>
                <a:srgbClr val="FF0000"/>
              </a:buClr>
            </a:pPr>
            <a:r>
              <a:rPr lang="zh-CN" altLang="en-US" sz="2600" b="0" dirty="0">
                <a:latin typeface="微软雅黑" panose="020B0503020204020204" pitchFamily="34" charset="-122"/>
                <a:ea typeface="微软雅黑" panose="020B0503020204020204" pitchFamily="34" charset="-122"/>
              </a:rPr>
              <a:t>简化的</a:t>
            </a:r>
            <a:r>
              <a:rPr lang="en-US" altLang="zh-CN" sz="2600" b="0" dirty="0">
                <a:latin typeface="微软雅黑" panose="020B0503020204020204" pitchFamily="34" charset="-122"/>
                <a:ea typeface="微软雅黑" panose="020B0503020204020204" pitchFamily="34" charset="-122"/>
              </a:rPr>
              <a:t>Lewis</a:t>
            </a:r>
            <a:r>
              <a:rPr lang="zh-CN" altLang="en-US" sz="2600" b="0" dirty="0">
                <a:latin typeface="微软雅黑" panose="020B0503020204020204" pitchFamily="34" charset="-122"/>
                <a:ea typeface="微软雅黑" panose="020B0503020204020204" pitchFamily="34" charset="-122"/>
              </a:rPr>
              <a:t>结构式</a:t>
            </a:r>
            <a:r>
              <a:rPr lang="en-US" altLang="zh-CN" sz="2600" b="0" dirty="0">
                <a:latin typeface="微软雅黑" panose="020B0503020204020204" pitchFamily="34" charset="-122"/>
                <a:ea typeface="微软雅黑" panose="020B0503020204020204" pitchFamily="34" charset="-122"/>
              </a:rPr>
              <a:t>: </a:t>
            </a:r>
          </a:p>
        </p:txBody>
      </p:sp>
      <p:graphicFrame>
        <p:nvGraphicFramePr>
          <p:cNvPr id="13" name="Object 11">
            <a:extLst>
              <a:ext uri="{FF2B5EF4-FFF2-40B4-BE49-F238E27FC236}">
                <a16:creationId xmlns:a16="http://schemas.microsoft.com/office/drawing/2014/main" id="{83CDA9AC-4D0C-7FBF-841C-65E350E5FDAE}"/>
              </a:ext>
            </a:extLst>
          </p:cNvPr>
          <p:cNvGraphicFramePr>
            <a:graphicFrameLocks noChangeAspect="1"/>
          </p:cNvGraphicFramePr>
          <p:nvPr>
            <p:extLst>
              <p:ext uri="{D42A27DB-BD31-4B8C-83A1-F6EECF244321}">
                <p14:modId xmlns:p14="http://schemas.microsoft.com/office/powerpoint/2010/main" val="2583998270"/>
              </p:ext>
            </p:extLst>
          </p:nvPr>
        </p:nvGraphicFramePr>
        <p:xfrm>
          <a:off x="3653154" y="1843098"/>
          <a:ext cx="3751263" cy="1374775"/>
        </p:xfrm>
        <a:graphic>
          <a:graphicData uri="http://schemas.openxmlformats.org/presentationml/2006/ole">
            <mc:AlternateContent xmlns:mc="http://schemas.openxmlformats.org/markup-compatibility/2006">
              <mc:Choice xmlns:v="urn:schemas-microsoft-com:vml" Requires="v">
                <p:oleObj spid="_x0000_s8195" name="CS ChemDraw Drawing" r:id="rId6" imgW="1970523" imgH="722592" progId="ChemDraw.Document.6.0">
                  <p:embed/>
                </p:oleObj>
              </mc:Choice>
              <mc:Fallback>
                <p:oleObj name="CS ChemDraw Drawing" r:id="rId6" imgW="1970523" imgH="722592" progId="ChemDraw.Document.6.0">
                  <p:embed/>
                  <p:pic>
                    <p:nvPicPr>
                      <p:cNvPr id="13" name="Object 11">
                        <a:extLst>
                          <a:ext uri="{FF2B5EF4-FFF2-40B4-BE49-F238E27FC236}">
                            <a16:creationId xmlns:a16="http://schemas.microsoft.com/office/drawing/2014/main" id="{A3269FE3-545A-4259-BF7A-8CD203F6260D}"/>
                          </a:ext>
                        </a:extLst>
                      </p:cNvPr>
                      <p:cNvPicPr>
                        <a:picLocks noChangeAspect="1" noChangeArrowheads="1"/>
                      </p:cNvPicPr>
                      <p:nvPr/>
                    </p:nvPicPr>
                    <p:blipFill>
                      <a:blip r:embed="rId7"/>
                      <a:srcRect/>
                      <a:stretch>
                        <a:fillRect/>
                      </a:stretch>
                    </p:blipFill>
                    <p:spPr bwMode="auto">
                      <a:xfrm>
                        <a:off x="3653154" y="1843098"/>
                        <a:ext cx="3751263" cy="137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墨迹 3">
            <a:extLst>
              <a:ext uri="{FF2B5EF4-FFF2-40B4-BE49-F238E27FC236}">
                <a16:creationId xmlns:a16="http://schemas.microsoft.com/office/drawing/2014/main" id="{5101D84D-3A8C-DA94-0C54-469F3B0287FD}"/>
              </a:ext>
            </a:extLst>
          </p:cNvPr>
          <p:cNvSpPr/>
          <p:nvPr>
            <p:custDataLst>
              <p:tags r:id="rId2"/>
            </p:custDataLst>
          </p:nvPr>
        </p:nvSpPr>
        <p:spPr bwMode="auto">
          <a:xfrm>
            <a:off x="1885811" y="4691647"/>
            <a:ext cx="7398983" cy="1350762"/>
          </a:xfrm>
        </p:spPr>
      </p:sp>
      <p:pic>
        <p:nvPicPr>
          <p:cNvPr id="2" name="图片 1" descr="图片包含 图示&#10;&#10;描述已自动生成">
            <a:extLst>
              <a:ext uri="{FF2B5EF4-FFF2-40B4-BE49-F238E27FC236}">
                <a16:creationId xmlns:a16="http://schemas.microsoft.com/office/drawing/2014/main" id="{8168E9F7-A43E-8709-141D-0D9B516DD028}"/>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l="14316" t="6531" r="23656" b="4353"/>
          <a:stretch/>
        </p:blipFill>
        <p:spPr>
          <a:xfrm>
            <a:off x="925190" y="4121489"/>
            <a:ext cx="1593346" cy="2270137"/>
          </a:xfrm>
          <a:prstGeom prst="rect">
            <a:avLst/>
          </a:prstGeom>
        </p:spPr>
      </p:pic>
      <p:sp>
        <p:nvSpPr>
          <p:cNvPr id="7" name="Text Box 8">
            <a:extLst>
              <a:ext uri="{FF2B5EF4-FFF2-40B4-BE49-F238E27FC236}">
                <a16:creationId xmlns:a16="http://schemas.microsoft.com/office/drawing/2014/main" id="{1E66E057-0673-0B38-7595-F719E4FC1A2A}"/>
              </a:ext>
            </a:extLst>
          </p:cNvPr>
          <p:cNvSpPr txBox="1">
            <a:spLocks noChangeArrowheads="1"/>
          </p:cNvSpPr>
          <p:nvPr/>
        </p:nvSpPr>
        <p:spPr bwMode="auto">
          <a:xfrm>
            <a:off x="3296761" y="4190339"/>
            <a:ext cx="4464050" cy="1947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lang="zh-CN" altLang="en-US" sz="2600" b="0" dirty="0">
                <a:latin typeface="微软雅黑" panose="020B0503020204020204" pitchFamily="34" charset="-122"/>
                <a:ea typeface="微软雅黑" panose="020B0503020204020204" pitchFamily="34" charset="-122"/>
              </a:rPr>
              <a:t>共价键怎么形成？</a:t>
            </a:r>
            <a:endParaRPr lang="en-US" altLang="zh-CN" sz="2600" b="0" dirty="0">
              <a:latin typeface="微软雅黑" panose="020B0503020204020204" pitchFamily="34" charset="-122"/>
              <a:ea typeface="微软雅黑" panose="020B0503020204020204" pitchFamily="34" charset="-122"/>
            </a:endParaRPr>
          </a:p>
          <a:p>
            <a:pPr eaLnBrk="1" hangingPunct="1">
              <a:lnSpc>
                <a:spcPct val="125000"/>
              </a:lnSpc>
              <a:spcBef>
                <a:spcPct val="50000"/>
              </a:spcBef>
            </a:pPr>
            <a:r>
              <a:rPr lang="zh-CN" altLang="en-US" sz="2600" b="0" dirty="0">
                <a:latin typeface="微软雅黑" panose="020B0503020204020204" pitchFamily="34" charset="-122"/>
                <a:ea typeface="微软雅黑" panose="020B0503020204020204" pitchFamily="34" charset="-122"/>
              </a:rPr>
              <a:t>原子可以形成多少个共价键、</a:t>
            </a:r>
            <a:endParaRPr lang="en-US" altLang="zh-CN" sz="2600" b="0" dirty="0">
              <a:latin typeface="微软雅黑" panose="020B0503020204020204" pitchFamily="34" charset="-122"/>
              <a:ea typeface="微软雅黑" panose="020B0503020204020204" pitchFamily="34" charset="-122"/>
            </a:endParaRPr>
          </a:p>
          <a:p>
            <a:pPr eaLnBrk="1" hangingPunct="1">
              <a:lnSpc>
                <a:spcPct val="125000"/>
              </a:lnSpc>
              <a:spcBef>
                <a:spcPct val="50000"/>
              </a:spcBef>
            </a:pPr>
            <a:r>
              <a:rPr lang="zh-CN" altLang="en-US" sz="2600" b="0" dirty="0">
                <a:latin typeface="微软雅黑" panose="020B0503020204020204" pitchFamily="34" charset="-122"/>
                <a:ea typeface="微软雅黑" panose="020B0503020204020204" pitchFamily="34" charset="-122"/>
              </a:rPr>
              <a:t>共价键的有方向么？</a:t>
            </a:r>
          </a:p>
        </p:txBody>
      </p:sp>
    </p:spTree>
    <p:extLst>
      <p:ext uri="{BB962C8B-B14F-4D97-AF65-F5344CB8AC3E}">
        <p14:creationId xmlns:p14="http://schemas.microsoft.com/office/powerpoint/2010/main" val="556001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ppt_x</p:attrName>
                                        </p:attrNameLst>
                                      </p:cBhvr>
                                      <p:tavLst>
                                        <p:tav tm="0">
                                          <p:val>
                                            <p:strVal val="#ppt_x-#ppt_w/2"/>
                                          </p:val>
                                        </p:tav>
                                        <p:tav tm="100000">
                                          <p:val>
                                            <p:strVal val="#ppt_x"/>
                                          </p:val>
                                        </p:tav>
                                      </p:tavLst>
                                    </p:anim>
                                    <p:anim calcmode="lin" valueType="num">
                                      <p:cBhvr>
                                        <p:cTn id="13" dur="1000" fill="hold"/>
                                        <p:tgtEl>
                                          <p:spTgt spid="12"/>
                                        </p:tgtEl>
                                        <p:attrNameLst>
                                          <p:attrName>ppt_y</p:attrName>
                                        </p:attrNameLst>
                                      </p:cBhvr>
                                      <p:tavLst>
                                        <p:tav tm="0">
                                          <p:val>
                                            <p:strVal val="#ppt_y"/>
                                          </p:val>
                                        </p:tav>
                                        <p:tav tm="100000">
                                          <p:val>
                                            <p:strVal val="#ppt_y"/>
                                          </p:val>
                                        </p:tav>
                                      </p:tavLst>
                                    </p:anim>
                                    <p:anim calcmode="lin" valueType="num">
                                      <p:cBhvr>
                                        <p:cTn id="14" dur="1000" fill="hold"/>
                                        <p:tgtEl>
                                          <p:spTgt spid="12"/>
                                        </p:tgtEl>
                                        <p:attrNameLst>
                                          <p:attrName>ppt_w</p:attrName>
                                        </p:attrNameLst>
                                      </p:cBhvr>
                                      <p:tavLst>
                                        <p:tav tm="0">
                                          <p:val>
                                            <p:fltVal val="0"/>
                                          </p:val>
                                        </p:tav>
                                        <p:tav tm="100000">
                                          <p:val>
                                            <p:strVal val="#ppt_w"/>
                                          </p:val>
                                        </p:tav>
                                      </p:tavLst>
                                    </p:anim>
                                    <p:anim calcmode="lin" valueType="num">
                                      <p:cBhvr>
                                        <p:cTn id="15" dur="1000" fill="hold"/>
                                        <p:tgtEl>
                                          <p:spTgt spid="12"/>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49" presetClass="entr" presetSubtype="0" decel="10000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500" fill="hold"/>
                                        <p:tgtEl>
                                          <p:spTgt spid="13"/>
                                        </p:tgtEl>
                                        <p:attrNameLst>
                                          <p:attrName>ppt_w</p:attrName>
                                        </p:attrNameLst>
                                      </p:cBhvr>
                                      <p:tavLst>
                                        <p:tav tm="0">
                                          <p:val>
                                            <p:fltVal val="0"/>
                                          </p:val>
                                        </p:tav>
                                        <p:tav tm="100000">
                                          <p:val>
                                            <p:strVal val="#ppt_w"/>
                                          </p:val>
                                        </p:tav>
                                      </p:tavLst>
                                    </p:anim>
                                    <p:anim calcmode="lin" valueType="num">
                                      <p:cBhvr>
                                        <p:cTn id="20" dur="500" fill="hold"/>
                                        <p:tgtEl>
                                          <p:spTgt spid="13"/>
                                        </p:tgtEl>
                                        <p:attrNameLst>
                                          <p:attrName>ppt_h</p:attrName>
                                        </p:attrNameLst>
                                      </p:cBhvr>
                                      <p:tavLst>
                                        <p:tav tm="0">
                                          <p:val>
                                            <p:fltVal val="0"/>
                                          </p:val>
                                        </p:tav>
                                        <p:tav tm="100000">
                                          <p:val>
                                            <p:strVal val="#ppt_h"/>
                                          </p:val>
                                        </p:tav>
                                      </p:tavLst>
                                    </p:anim>
                                    <p:anim calcmode="lin" valueType="num">
                                      <p:cBhvr>
                                        <p:cTn id="21" dur="500" fill="hold"/>
                                        <p:tgtEl>
                                          <p:spTgt spid="13"/>
                                        </p:tgtEl>
                                        <p:attrNameLst>
                                          <p:attrName>style.rotation</p:attrName>
                                        </p:attrNameLst>
                                      </p:cBhvr>
                                      <p:tavLst>
                                        <p:tav tm="0">
                                          <p:val>
                                            <p:fltVal val="360"/>
                                          </p:val>
                                        </p:tav>
                                        <p:tav tm="100000">
                                          <p:val>
                                            <p:fltVal val="0"/>
                                          </p:val>
                                        </p:tav>
                                      </p:tavLst>
                                    </p:anim>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down)">
                                      <p:cBhvr>
                                        <p:cTn id="27" dur="500"/>
                                        <p:tgtEl>
                                          <p:spTgt spid="2"/>
                                        </p:tgtEl>
                                      </p:cBhvr>
                                    </p:animEffect>
                                  </p:childTnLst>
                                </p:cTn>
                              </p:par>
                            </p:childTnLst>
                          </p:cTn>
                        </p:par>
                        <p:par>
                          <p:cTn id="28" fill="hold">
                            <p:stCondLst>
                              <p:cond delay="500"/>
                            </p:stCondLst>
                            <p:childTnLst>
                              <p:par>
                                <p:cTn id="29" presetID="17" presetClass="entr" presetSubtype="8"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1000" fill="hold"/>
                                        <p:tgtEl>
                                          <p:spTgt spid="7"/>
                                        </p:tgtEl>
                                        <p:attrNameLst>
                                          <p:attrName>ppt_x</p:attrName>
                                        </p:attrNameLst>
                                      </p:cBhvr>
                                      <p:tavLst>
                                        <p:tav tm="0">
                                          <p:val>
                                            <p:strVal val="#ppt_x-#ppt_w/2"/>
                                          </p:val>
                                        </p:tav>
                                        <p:tav tm="100000">
                                          <p:val>
                                            <p:strVal val="#ppt_x"/>
                                          </p:val>
                                        </p:tav>
                                      </p:tavLst>
                                    </p:anim>
                                    <p:anim calcmode="lin" valueType="num">
                                      <p:cBhvr>
                                        <p:cTn id="32" dur="1000" fill="hold"/>
                                        <p:tgtEl>
                                          <p:spTgt spid="7"/>
                                        </p:tgtEl>
                                        <p:attrNameLst>
                                          <p:attrName>ppt_y</p:attrName>
                                        </p:attrNameLst>
                                      </p:cBhvr>
                                      <p:tavLst>
                                        <p:tav tm="0">
                                          <p:val>
                                            <p:strVal val="#ppt_y"/>
                                          </p:val>
                                        </p:tav>
                                        <p:tav tm="100000">
                                          <p:val>
                                            <p:strVal val="#ppt_y"/>
                                          </p:val>
                                        </p:tav>
                                      </p:tavLst>
                                    </p:anim>
                                    <p:anim calcmode="lin" valueType="num">
                                      <p:cBhvr>
                                        <p:cTn id="33" dur="1000" fill="hold"/>
                                        <p:tgtEl>
                                          <p:spTgt spid="7"/>
                                        </p:tgtEl>
                                        <p:attrNameLst>
                                          <p:attrName>ppt_w</p:attrName>
                                        </p:attrNameLst>
                                      </p:cBhvr>
                                      <p:tavLst>
                                        <p:tav tm="0">
                                          <p:val>
                                            <p:fltVal val="0"/>
                                          </p:val>
                                        </p:tav>
                                        <p:tav tm="100000">
                                          <p:val>
                                            <p:strVal val="#ppt_w"/>
                                          </p:val>
                                        </p:tav>
                                      </p:tavLst>
                                    </p:anim>
                                    <p:anim calcmode="lin" valueType="num">
                                      <p:cBhvr>
                                        <p:cTn id="34" dur="1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38</a:t>
            </a:fld>
            <a:endParaRPr lang="en-US" altLang="zh-CN" b="1" dirty="0">
              <a:latin typeface="微软雅黑" panose="020B0503020204020204" pitchFamily="34" charset="-122"/>
              <a:ea typeface="微软雅黑" panose="020B0503020204020204" pitchFamily="34" charset="-122"/>
            </a:endParaRPr>
          </a:p>
        </p:txBody>
      </p:sp>
      <p:sp>
        <p:nvSpPr>
          <p:cNvPr id="9" name="Rectangle 108">
            <a:extLst>
              <a:ext uri="{FF2B5EF4-FFF2-40B4-BE49-F238E27FC236}">
                <a16:creationId xmlns:a16="http://schemas.microsoft.com/office/drawing/2014/main" id="{2F50FC11-E9C5-444E-858C-16B51FD04964}"/>
              </a:ext>
            </a:extLst>
          </p:cNvPr>
          <p:cNvSpPr>
            <a:spLocks noChangeArrowheads="1"/>
          </p:cNvSpPr>
          <p:nvPr/>
        </p:nvSpPr>
        <p:spPr bwMode="auto">
          <a:xfrm>
            <a:off x="450557" y="1107741"/>
            <a:ext cx="870783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二、现代共价键理论基本要点</a:t>
            </a:r>
            <a:r>
              <a:rPr lang="en-US" altLang="zh-CN"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路易斯共价键理论</a:t>
            </a:r>
            <a:r>
              <a:rPr lang="zh-CN" altLang="en-US" sz="2000" dirty="0">
                <a:latin typeface="微软雅黑" panose="020B0503020204020204" pitchFamily="34" charset="-122"/>
                <a:ea typeface="微软雅黑" panose="020B0503020204020204" pitchFamily="34" charset="-122"/>
              </a:rPr>
              <a:t>的完善与发展</a:t>
            </a:r>
            <a:r>
              <a:rPr lang="zh-CN" altLang="en-US" dirty="0">
                <a:solidFill>
                  <a:srgbClr val="0070C0"/>
                </a:solidFill>
                <a:latin typeface="微软雅黑" panose="020B0503020204020204" pitchFamily="34" charset="-122"/>
                <a:ea typeface="微软雅黑" panose="020B0503020204020204" pitchFamily="34" charset="-122"/>
              </a:rPr>
              <a:t> </a:t>
            </a:r>
          </a:p>
        </p:txBody>
      </p:sp>
      <p:sp>
        <p:nvSpPr>
          <p:cNvPr id="10" name="Text Box 59">
            <a:extLst>
              <a:ext uri="{FF2B5EF4-FFF2-40B4-BE49-F238E27FC236}">
                <a16:creationId xmlns:a16="http://schemas.microsoft.com/office/drawing/2014/main" id="{CFF87177-9CB4-4608-B652-813D7DE4B51B}"/>
              </a:ext>
            </a:extLst>
          </p:cNvPr>
          <p:cNvSpPr txBox="1">
            <a:spLocks noChangeArrowheads="1"/>
          </p:cNvSpPr>
          <p:nvPr/>
        </p:nvSpPr>
        <p:spPr bwMode="auto">
          <a:xfrm>
            <a:off x="590176" y="1841155"/>
            <a:ext cx="11011647" cy="621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lnSpc>
                <a:spcPct val="150000"/>
              </a:lnSpc>
              <a:spcBef>
                <a:spcPct val="50000"/>
              </a:spcBef>
              <a:buClr>
                <a:schemeClr val="tx1"/>
              </a:buClr>
              <a:buFont typeface="Wingdings" panose="05000000000000000000" pitchFamily="2" charset="2"/>
              <a:buChar char="Ø"/>
            </a:pPr>
            <a:r>
              <a:rPr lang="zh-CN" altLang="en-US" sz="2600" b="0" dirty="0">
                <a:latin typeface="微软雅黑" panose="020B0503020204020204" pitchFamily="34" charset="-122"/>
                <a:ea typeface="微软雅黑" panose="020B0503020204020204" pitchFamily="34" charset="-122"/>
              </a:rPr>
              <a:t>自旋方向相反的单电子相互配对</a:t>
            </a:r>
            <a:r>
              <a:rPr lang="en-US" altLang="zh-CN" sz="2600" b="0" dirty="0">
                <a:latin typeface="微软雅黑" panose="020B0503020204020204" pitchFamily="34" charset="-122"/>
                <a:ea typeface="微软雅黑" panose="020B0503020204020204" pitchFamily="34" charset="-122"/>
              </a:rPr>
              <a:t>, </a:t>
            </a:r>
            <a:r>
              <a:rPr lang="zh-CN" altLang="en-US" sz="2600" b="0" dirty="0">
                <a:latin typeface="微软雅黑" panose="020B0503020204020204" pitchFamily="34" charset="-122"/>
                <a:ea typeface="微软雅黑" panose="020B0503020204020204" pitchFamily="34" charset="-122"/>
              </a:rPr>
              <a:t>使体系能量降低</a:t>
            </a:r>
            <a:r>
              <a:rPr lang="en-US" altLang="zh-CN" sz="2600" b="0" dirty="0">
                <a:latin typeface="微软雅黑" panose="020B0503020204020204" pitchFamily="34" charset="-122"/>
                <a:ea typeface="微软雅黑" panose="020B0503020204020204" pitchFamily="34" charset="-122"/>
              </a:rPr>
              <a:t>, </a:t>
            </a:r>
            <a:r>
              <a:rPr lang="zh-CN" altLang="en-US" sz="2600" b="0" dirty="0">
                <a:latin typeface="微软雅黑" panose="020B0503020204020204" pitchFamily="34" charset="-122"/>
                <a:ea typeface="微软雅黑" panose="020B0503020204020204" pitchFamily="34" charset="-122"/>
              </a:rPr>
              <a:t>形成稳定的共价键。</a:t>
            </a:r>
          </a:p>
        </p:txBody>
      </p:sp>
      <p:grpSp>
        <p:nvGrpSpPr>
          <p:cNvPr id="7" name="组合 6">
            <a:extLst>
              <a:ext uri="{FF2B5EF4-FFF2-40B4-BE49-F238E27FC236}">
                <a16:creationId xmlns:a16="http://schemas.microsoft.com/office/drawing/2014/main" id="{895DFFB1-773B-A8FB-B90D-89E23F49A765}"/>
              </a:ext>
            </a:extLst>
          </p:cNvPr>
          <p:cNvGrpSpPr/>
          <p:nvPr/>
        </p:nvGrpSpPr>
        <p:grpSpPr>
          <a:xfrm>
            <a:off x="7739042" y="3084701"/>
            <a:ext cx="2549950" cy="492443"/>
            <a:chOff x="4545291" y="4772399"/>
            <a:chExt cx="2549950" cy="492443"/>
          </a:xfrm>
        </p:grpSpPr>
        <p:sp>
          <p:nvSpPr>
            <p:cNvPr id="5" name="矩形 4">
              <a:extLst>
                <a:ext uri="{FF2B5EF4-FFF2-40B4-BE49-F238E27FC236}">
                  <a16:creationId xmlns:a16="http://schemas.microsoft.com/office/drawing/2014/main" id="{C9AE2B8A-9CEC-497B-FFEC-4330C6D9D8FC}"/>
                </a:ext>
              </a:extLst>
            </p:cNvPr>
            <p:cNvSpPr/>
            <p:nvPr/>
          </p:nvSpPr>
          <p:spPr>
            <a:xfrm>
              <a:off x="4597138" y="4772399"/>
              <a:ext cx="2446255" cy="49244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3D72E25-5C09-9F14-21F2-AC018CAB45FB}"/>
                </a:ext>
              </a:extLst>
            </p:cNvPr>
            <p:cNvSpPr txBox="1"/>
            <p:nvPr/>
          </p:nvSpPr>
          <p:spPr>
            <a:xfrm>
              <a:off x="4545291" y="4772399"/>
              <a:ext cx="2549950" cy="492443"/>
            </a:xfrm>
            <a:prstGeom prst="rect">
              <a:avLst/>
            </a:prstGeom>
            <a:noFill/>
          </p:spPr>
          <p:txBody>
            <a:bodyPr wrap="square">
              <a:spAutoFit/>
            </a:bodyPr>
            <a:lstStyle/>
            <a:p>
              <a:r>
                <a:rPr lang="zh-CN" altLang="en-US" sz="2600" dirty="0">
                  <a:solidFill>
                    <a:srgbClr val="0000FF"/>
                  </a:solidFill>
                  <a:latin typeface="微软雅黑" panose="020B0503020204020204" pitchFamily="34" charset="-122"/>
                  <a:ea typeface="微软雅黑" panose="020B0503020204020204" pitchFamily="34" charset="-122"/>
                </a:rPr>
                <a:t>共价键形成原因</a:t>
              </a:r>
            </a:p>
          </p:txBody>
        </p:sp>
      </p:grpSp>
      <p:sp>
        <p:nvSpPr>
          <p:cNvPr id="13" name="箭头: 虚尾 12">
            <a:extLst>
              <a:ext uri="{FF2B5EF4-FFF2-40B4-BE49-F238E27FC236}">
                <a16:creationId xmlns:a16="http://schemas.microsoft.com/office/drawing/2014/main" id="{9CB131F7-2DCB-0BB9-4040-2C0855160A95}"/>
              </a:ext>
            </a:extLst>
          </p:cNvPr>
          <p:cNvSpPr/>
          <p:nvPr/>
        </p:nvSpPr>
        <p:spPr>
          <a:xfrm rot="5400000">
            <a:off x="8647349" y="2568980"/>
            <a:ext cx="560895" cy="348792"/>
          </a:xfrm>
          <a:prstGeom prst="strip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60">
            <a:extLst>
              <a:ext uri="{FF2B5EF4-FFF2-40B4-BE49-F238E27FC236}">
                <a16:creationId xmlns:a16="http://schemas.microsoft.com/office/drawing/2014/main" id="{6B3E6B3B-A451-8093-5FCE-04CAD6835710}"/>
              </a:ext>
            </a:extLst>
          </p:cNvPr>
          <p:cNvSpPr txBox="1">
            <a:spLocks noChangeArrowheads="1"/>
          </p:cNvSpPr>
          <p:nvPr/>
        </p:nvSpPr>
        <p:spPr bwMode="auto">
          <a:xfrm>
            <a:off x="579168" y="3800888"/>
            <a:ext cx="1099189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spcBef>
                <a:spcPct val="50000"/>
              </a:spcBef>
              <a:buClr>
                <a:schemeClr val="tx1"/>
              </a:buClr>
              <a:buFont typeface="Wingdings" panose="05000000000000000000" pitchFamily="2" charset="2"/>
              <a:buChar char="Ø"/>
            </a:pPr>
            <a:r>
              <a:rPr lang="zh-CN" altLang="en-US" sz="2600" b="0" dirty="0">
                <a:latin typeface="微软雅黑" panose="020B0503020204020204" pitchFamily="34" charset="-122"/>
                <a:ea typeface="微软雅黑" panose="020B0503020204020204" pitchFamily="34" charset="-122"/>
              </a:rPr>
              <a:t>每个原子所形成共价键的数目取决于该原子中的单电子数目</a:t>
            </a:r>
            <a:r>
              <a:rPr lang="en-US" altLang="zh-CN" sz="2600" b="0" dirty="0">
                <a:latin typeface="微软雅黑" panose="020B0503020204020204" pitchFamily="34" charset="-122"/>
                <a:ea typeface="微软雅黑" panose="020B0503020204020204" pitchFamily="34" charset="-122"/>
              </a:rPr>
              <a:t>,</a:t>
            </a:r>
            <a:r>
              <a:rPr lang="zh-CN" altLang="en-US" sz="2600" b="0" dirty="0">
                <a:latin typeface="微软雅黑" panose="020B0503020204020204" pitchFamily="34" charset="-122"/>
                <a:ea typeface="微软雅黑" panose="020B0503020204020204" pitchFamily="34" charset="-122"/>
              </a:rPr>
              <a:t>并且一个电子配对以后就不能再与另一个电子配对</a:t>
            </a:r>
            <a:r>
              <a:rPr lang="en-US" altLang="zh-CN" sz="2600" b="0" dirty="0">
                <a:latin typeface="微软雅黑" panose="020B0503020204020204" pitchFamily="34" charset="-122"/>
                <a:ea typeface="微软雅黑" panose="020B0503020204020204" pitchFamily="34" charset="-122"/>
              </a:rPr>
              <a:t>---</a:t>
            </a:r>
            <a:r>
              <a:rPr lang="zh-CN" altLang="en-US" sz="2600" b="0" dirty="0">
                <a:solidFill>
                  <a:srgbClr val="CC0000"/>
                </a:solidFill>
                <a:latin typeface="微软雅黑" panose="020B0503020204020204" pitchFamily="34" charset="-122"/>
                <a:ea typeface="微软雅黑" panose="020B0503020204020204" pitchFamily="34" charset="-122"/>
              </a:rPr>
              <a:t>饱和性</a:t>
            </a:r>
            <a:r>
              <a:rPr lang="zh-CN" altLang="en-US" sz="2600" b="0" dirty="0">
                <a:latin typeface="微软雅黑" panose="020B0503020204020204" pitchFamily="34" charset="-122"/>
                <a:ea typeface="微软雅黑" panose="020B0503020204020204" pitchFamily="34" charset="-122"/>
              </a:rPr>
              <a:t>。</a:t>
            </a:r>
          </a:p>
        </p:txBody>
      </p:sp>
      <p:sp>
        <p:nvSpPr>
          <p:cNvPr id="11" name="Text Box 61">
            <a:extLst>
              <a:ext uri="{FF2B5EF4-FFF2-40B4-BE49-F238E27FC236}">
                <a16:creationId xmlns:a16="http://schemas.microsoft.com/office/drawing/2014/main" id="{EA02D7EF-2AEA-AF1F-8ADD-454C22AE9E81}"/>
              </a:ext>
            </a:extLst>
          </p:cNvPr>
          <p:cNvSpPr txBox="1">
            <a:spLocks noChangeArrowheads="1"/>
          </p:cNvSpPr>
          <p:nvPr/>
        </p:nvSpPr>
        <p:spPr bwMode="auto">
          <a:xfrm>
            <a:off x="590176" y="5233188"/>
            <a:ext cx="110116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spcBef>
                <a:spcPct val="50000"/>
              </a:spcBef>
              <a:buClr>
                <a:schemeClr val="tx1"/>
              </a:buClr>
              <a:buFont typeface="Wingdings" panose="05000000000000000000" pitchFamily="2" charset="2"/>
              <a:buChar char="Ø"/>
            </a:pPr>
            <a:r>
              <a:rPr lang="zh-CN" altLang="en-US" sz="2600" b="0" dirty="0">
                <a:latin typeface="微软雅黑" panose="020B0503020204020204" pitchFamily="34" charset="-122"/>
                <a:ea typeface="微软雅黑" panose="020B0503020204020204" pitchFamily="34" charset="-122"/>
              </a:rPr>
              <a:t>共价键总是尽可能地沿着</a:t>
            </a:r>
            <a:r>
              <a:rPr lang="zh-CN" altLang="en-US" sz="2600" b="0" dirty="0">
                <a:solidFill>
                  <a:srgbClr val="0000FF"/>
                </a:solidFill>
                <a:latin typeface="微软雅黑" panose="020B0503020204020204" pitchFamily="34" charset="-122"/>
                <a:ea typeface="微软雅黑" panose="020B0503020204020204" pitchFamily="34" charset="-122"/>
              </a:rPr>
              <a:t>原子轨道最大重叠</a:t>
            </a:r>
            <a:r>
              <a:rPr lang="zh-CN" altLang="en-US" sz="2600" b="0" dirty="0">
                <a:latin typeface="微软雅黑" panose="020B0503020204020204" pitchFamily="34" charset="-122"/>
                <a:ea typeface="微软雅黑" panose="020B0503020204020204" pitchFamily="34" charset="-122"/>
              </a:rPr>
              <a:t>方向形成</a:t>
            </a:r>
            <a:r>
              <a:rPr lang="en-US" altLang="zh-CN" sz="2600" b="0" dirty="0">
                <a:latin typeface="微软雅黑" panose="020B0503020204020204" pitchFamily="34" charset="-122"/>
                <a:ea typeface="微软雅黑" panose="020B0503020204020204" pitchFamily="34" charset="-122"/>
              </a:rPr>
              <a:t>---</a:t>
            </a:r>
            <a:r>
              <a:rPr lang="zh-CN" altLang="en-US" sz="2600" b="0" dirty="0">
                <a:solidFill>
                  <a:srgbClr val="CC0000"/>
                </a:solidFill>
                <a:latin typeface="微软雅黑" panose="020B0503020204020204" pitchFamily="34" charset="-122"/>
                <a:ea typeface="微软雅黑" panose="020B0503020204020204" pitchFamily="34" charset="-122"/>
              </a:rPr>
              <a:t>方向性</a:t>
            </a:r>
            <a:r>
              <a:rPr lang="zh-CN" altLang="en-US" sz="2600" b="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374477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iterate type="lt">
                                    <p:tmPct val="10000"/>
                                  </p:iterate>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iterate type="lt">
                                    <p:tmPct val="10000"/>
                                  </p:iterate>
                                  <p:childTnLst>
                                    <p:set>
                                      <p:cBhvr>
                                        <p:cTn id="17" dur="1" fill="hold">
                                          <p:stCondLst>
                                            <p:cond delay="0"/>
                                          </p:stCondLst>
                                        </p:cTn>
                                        <p:tgtEl>
                                          <p:spTgt spid="2"/>
                                        </p:tgtEl>
                                        <p:attrNameLst>
                                          <p:attrName>style.visibility</p:attrName>
                                        </p:attrNameLst>
                                      </p:cBhvr>
                                      <p:to>
                                        <p:strVal val="visible"/>
                                      </p:to>
                                    </p:set>
                                    <p:animEffect transition="in" filter="wipe(up)">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iterate type="lt">
                                    <p:tmPct val="10000"/>
                                  </p:iterate>
                                  <p:childTnLst>
                                    <p:set>
                                      <p:cBhvr>
                                        <p:cTn id="22" dur="1" fill="hold">
                                          <p:stCondLst>
                                            <p:cond delay="0"/>
                                          </p:stCondLst>
                                        </p:cTn>
                                        <p:tgtEl>
                                          <p:spTgt spid="11"/>
                                        </p:tgtEl>
                                        <p:attrNameLst>
                                          <p:attrName>style.visibility</p:attrName>
                                        </p:attrNameLst>
                                      </p:cBhvr>
                                      <p:to>
                                        <p:strVal val="visible"/>
                                      </p:to>
                                    </p:set>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2"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0DD6D-508B-D66C-A7D7-5B994D150F8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8B764B34-C379-2010-D982-D594D5AC8ADA}"/>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60F6112D-AC5D-D195-4BA2-46666C0B75D0}"/>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0754EC6E-C9A0-111D-D5B1-4BFE28CE962C}"/>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DE26C55E-F238-0384-0CE1-7A100E0DF6C6}"/>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BBD4CB8-ACA7-EC43-1B36-9CB33BD9A00E}"/>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5E94B3BB-E35F-0539-AE93-DA783125464A}"/>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39</a:t>
            </a:fld>
            <a:endParaRPr lang="en-US" altLang="zh-CN" b="1" dirty="0">
              <a:latin typeface="微软雅黑" panose="020B0503020204020204" pitchFamily="34" charset="-122"/>
              <a:ea typeface="微软雅黑" panose="020B0503020204020204" pitchFamily="34" charset="-122"/>
            </a:endParaRPr>
          </a:p>
        </p:txBody>
      </p:sp>
      <p:sp>
        <p:nvSpPr>
          <p:cNvPr id="9" name="Rectangle 108">
            <a:extLst>
              <a:ext uri="{FF2B5EF4-FFF2-40B4-BE49-F238E27FC236}">
                <a16:creationId xmlns:a16="http://schemas.microsoft.com/office/drawing/2014/main" id="{12AFF1D7-BFB2-EB26-8ECB-BB9D03CC4B23}"/>
              </a:ext>
            </a:extLst>
          </p:cNvPr>
          <p:cNvSpPr>
            <a:spLocks noChangeArrowheads="1"/>
          </p:cNvSpPr>
          <p:nvPr/>
        </p:nvSpPr>
        <p:spPr bwMode="auto">
          <a:xfrm>
            <a:off x="450557" y="1107741"/>
            <a:ext cx="8707833"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二、现代共价键理论基本要点</a:t>
            </a:r>
            <a:r>
              <a:rPr lang="en-US" altLang="zh-CN" dirty="0">
                <a:solidFill>
                  <a:srgbClr val="0070C0"/>
                </a:solidFill>
                <a:latin typeface="微软雅黑" panose="020B0503020204020204" pitchFamily="34" charset="-122"/>
                <a:ea typeface="微软雅黑" panose="020B0503020204020204" pitchFamily="34" charset="-122"/>
              </a:rPr>
              <a:t>-</a:t>
            </a:r>
            <a:r>
              <a:rPr lang="zh-CN" altLang="en-US" sz="2000" dirty="0">
                <a:solidFill>
                  <a:srgbClr val="FF0000"/>
                </a:solidFill>
                <a:latin typeface="微软雅黑" panose="020B0503020204020204" pitchFamily="34" charset="-122"/>
                <a:ea typeface="微软雅黑" panose="020B0503020204020204" pitchFamily="34" charset="-122"/>
              </a:rPr>
              <a:t>路易斯共价键理论</a:t>
            </a:r>
            <a:r>
              <a:rPr lang="zh-CN" altLang="en-US" sz="2000" dirty="0">
                <a:latin typeface="微软雅黑" panose="020B0503020204020204" pitchFamily="34" charset="-122"/>
                <a:ea typeface="微软雅黑" panose="020B0503020204020204" pitchFamily="34" charset="-122"/>
              </a:rPr>
              <a:t>的完善与发展</a:t>
            </a:r>
            <a:r>
              <a:rPr lang="zh-CN" altLang="en-US" dirty="0">
                <a:solidFill>
                  <a:srgbClr val="0070C0"/>
                </a:solidFill>
                <a:latin typeface="微软雅黑" panose="020B0503020204020204" pitchFamily="34" charset="-122"/>
                <a:ea typeface="微软雅黑" panose="020B0503020204020204" pitchFamily="34" charset="-122"/>
              </a:rPr>
              <a:t> </a:t>
            </a:r>
          </a:p>
        </p:txBody>
      </p:sp>
      <p:sp>
        <p:nvSpPr>
          <p:cNvPr id="2" name="矩形 1">
            <a:extLst>
              <a:ext uri="{FF2B5EF4-FFF2-40B4-BE49-F238E27FC236}">
                <a16:creationId xmlns:a16="http://schemas.microsoft.com/office/drawing/2014/main" id="{9CC50543-EAE7-4DC5-B5FF-3EC84D035E85}"/>
              </a:ext>
            </a:extLst>
          </p:cNvPr>
          <p:cNvSpPr>
            <a:spLocks noChangeArrowheads="1"/>
          </p:cNvSpPr>
          <p:nvPr/>
        </p:nvSpPr>
        <p:spPr bwMode="auto">
          <a:xfrm>
            <a:off x="635160" y="1611929"/>
            <a:ext cx="10921679"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pPr>
            <a:r>
              <a:rPr lang="zh-CN" altLang="en-US" b="0" dirty="0">
                <a:latin typeface="微软雅黑" panose="020B0503020204020204" pitchFamily="34" charset="-122"/>
                <a:ea typeface="微软雅黑" panose="020B0503020204020204" pitchFamily="34" charset="-122"/>
              </a:rPr>
              <a:t>   价键理论揭示了共价键的本质，但它无法解释甲烷分子</a:t>
            </a:r>
            <a:r>
              <a:rPr lang="en-US" altLang="zh-CN" b="0" dirty="0">
                <a:latin typeface="微软雅黑" panose="020B0503020204020204" pitchFamily="34" charset="-122"/>
                <a:ea typeface="微软雅黑" panose="020B0503020204020204" pitchFamily="34" charset="-122"/>
              </a:rPr>
              <a:t>(CH</a:t>
            </a:r>
            <a:r>
              <a:rPr lang="en-US" altLang="zh-CN" b="0" baseline="-25000" dirty="0">
                <a:latin typeface="微软雅黑" panose="020B0503020204020204" pitchFamily="34" charset="-122"/>
                <a:ea typeface="微软雅黑" panose="020B0503020204020204" pitchFamily="34" charset="-122"/>
              </a:rPr>
              <a:t>4</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中</a:t>
            </a:r>
            <a:r>
              <a:rPr lang="en-US" altLang="zh-CN" b="0" dirty="0">
                <a:latin typeface="微软雅黑" panose="020B0503020204020204" pitchFamily="34" charset="-122"/>
                <a:ea typeface="微软雅黑" panose="020B0503020204020204" pitchFamily="34" charset="-122"/>
              </a:rPr>
              <a:t>4</a:t>
            </a:r>
            <a:r>
              <a:rPr lang="zh-CN" altLang="en-US" b="0" dirty="0">
                <a:latin typeface="微软雅黑" panose="020B0503020204020204" pitchFamily="34" charset="-122"/>
                <a:ea typeface="微软雅黑" panose="020B0503020204020204" pitchFamily="34" charset="-122"/>
              </a:rPr>
              <a:t>个碳氢键的键角相同，均为</a:t>
            </a:r>
            <a:r>
              <a:rPr lang="en-US" altLang="zh-CN" b="0" dirty="0">
                <a:latin typeface="微软雅黑" panose="020B0503020204020204" pitchFamily="34" charset="-122"/>
                <a:ea typeface="微软雅黑" panose="020B0503020204020204" pitchFamily="34" charset="-122"/>
              </a:rPr>
              <a:t>109.5°</a:t>
            </a:r>
            <a:r>
              <a:rPr lang="zh-CN" altLang="en-US" b="0" dirty="0">
                <a:latin typeface="微软雅黑" panose="020B0503020204020204" pitchFamily="34" charset="-122"/>
                <a:ea typeface="微软雅黑" panose="020B0503020204020204" pitchFamily="34" charset="-122"/>
              </a:rPr>
              <a:t>的事实。</a:t>
            </a:r>
          </a:p>
        </p:txBody>
      </p:sp>
      <p:pic>
        <p:nvPicPr>
          <p:cNvPr id="3" name="Picture 61" descr="s+pxpypz">
            <a:extLst>
              <a:ext uri="{FF2B5EF4-FFF2-40B4-BE49-F238E27FC236}">
                <a16:creationId xmlns:a16="http://schemas.microsoft.com/office/drawing/2014/main" id="{FB5DB8E6-853B-34AD-5BF9-5780DD8841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8997" y="2802450"/>
            <a:ext cx="3803400" cy="322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0">
            <a:extLst>
              <a:ext uri="{FF2B5EF4-FFF2-40B4-BE49-F238E27FC236}">
                <a16:creationId xmlns:a16="http://schemas.microsoft.com/office/drawing/2014/main" id="{67D9BC81-6DDC-2DAD-EDB6-2D72099258EA}"/>
              </a:ext>
            </a:extLst>
          </p:cNvPr>
          <p:cNvSpPr txBox="1">
            <a:spLocks noChangeArrowheads="1"/>
          </p:cNvSpPr>
          <p:nvPr/>
        </p:nvSpPr>
        <p:spPr bwMode="auto">
          <a:xfrm>
            <a:off x="1853263" y="3239182"/>
            <a:ext cx="2819400" cy="480131"/>
          </a:xfrm>
          <a:prstGeom prst="rect">
            <a:avLst/>
          </a:prstGeom>
          <a:solidFill>
            <a:schemeClr val="accent4">
              <a:lumMod val="60000"/>
              <a:lumOff val="40000"/>
            </a:schemeClr>
          </a:solidFill>
          <a:ln w="22225">
            <a:noFill/>
            <a:miter lim="800000"/>
          </a:ln>
          <a:effectLst/>
        </p:spPr>
        <p:txBody>
          <a:bodyPr>
            <a:spAutoFit/>
          </a:bodyPr>
          <a:lstStyle/>
          <a:p>
            <a:pPr algn="ctr">
              <a:lnSpc>
                <a:spcPct val="90000"/>
              </a:lnSpc>
              <a:spcBef>
                <a:spcPct val="50000"/>
              </a:spcBef>
              <a:defRPr/>
            </a:pPr>
            <a:r>
              <a:rPr kumimoji="1" lang="en-US" altLang="zh-CN" sz="2800" dirty="0">
                <a:effectLst>
                  <a:outerShdw blurRad="38100" dist="38100" dir="2700000" algn="tl">
                    <a:srgbClr val="FFFFFF"/>
                  </a:outerShdw>
                </a:effectLst>
                <a:latin typeface="微软雅黑" panose="020B0503020204020204" pitchFamily="34" charset="-122"/>
                <a:ea typeface="微软雅黑" panose="020B0503020204020204" pitchFamily="34" charset="-122"/>
              </a:rPr>
              <a:t>C</a:t>
            </a:r>
            <a:r>
              <a:rPr kumimoji="1" lang="zh-CN" altLang="en-US" sz="2800" dirty="0">
                <a:latin typeface="微软雅黑" panose="020B0503020204020204" pitchFamily="34" charset="-122"/>
                <a:ea typeface="微软雅黑" panose="020B0503020204020204" pitchFamily="34" charset="-122"/>
              </a:rPr>
              <a:t>：</a:t>
            </a:r>
            <a:r>
              <a:rPr kumimoji="1" lang="en-US" altLang="zh-CN" sz="2800" dirty="0">
                <a:latin typeface="微软雅黑" panose="020B0503020204020204" pitchFamily="34" charset="-122"/>
                <a:ea typeface="微软雅黑" panose="020B0503020204020204" pitchFamily="34" charset="-122"/>
              </a:rPr>
              <a:t>1</a:t>
            </a:r>
            <a:r>
              <a:rPr kumimoji="1" lang="en-US" altLang="zh-CN" sz="2800" i="1" dirty="0">
                <a:latin typeface="微软雅黑" panose="020B0503020204020204" pitchFamily="34" charset="-122"/>
                <a:ea typeface="微软雅黑" panose="020B0503020204020204" pitchFamily="34" charset="-122"/>
              </a:rPr>
              <a:t>s</a:t>
            </a:r>
            <a:r>
              <a:rPr kumimoji="1" lang="en-US" altLang="zh-CN" sz="2800" i="1" baseline="30000" dirty="0">
                <a:latin typeface="微软雅黑" panose="020B0503020204020204" pitchFamily="34" charset="-122"/>
                <a:ea typeface="微软雅黑" panose="020B0503020204020204" pitchFamily="34" charset="-122"/>
              </a:rPr>
              <a:t>2</a:t>
            </a:r>
            <a:r>
              <a:rPr kumimoji="1" lang="en-US" altLang="zh-CN" sz="2800" dirty="0">
                <a:latin typeface="微软雅黑" panose="020B0503020204020204" pitchFamily="34" charset="-122"/>
                <a:ea typeface="微软雅黑" panose="020B0503020204020204" pitchFamily="34" charset="-122"/>
              </a:rPr>
              <a:t>  2s</a:t>
            </a:r>
            <a:r>
              <a:rPr kumimoji="1" lang="en-US" altLang="zh-CN" sz="2800" baseline="30000" dirty="0">
                <a:latin typeface="微软雅黑" panose="020B0503020204020204" pitchFamily="34" charset="-122"/>
                <a:ea typeface="微软雅黑" panose="020B0503020204020204" pitchFamily="34" charset="-122"/>
              </a:rPr>
              <a:t>2</a:t>
            </a:r>
            <a:r>
              <a:rPr kumimoji="1" lang="en-US" altLang="zh-CN" sz="2800" dirty="0">
                <a:latin typeface="微软雅黑" panose="020B0503020204020204" pitchFamily="34" charset="-122"/>
                <a:ea typeface="微软雅黑" panose="020B0503020204020204" pitchFamily="34" charset="-122"/>
              </a:rPr>
              <a:t>2</a:t>
            </a:r>
            <a:r>
              <a:rPr kumimoji="1" lang="en-US" altLang="zh-CN" sz="2800" i="1" dirty="0">
                <a:latin typeface="微软雅黑" panose="020B0503020204020204" pitchFamily="34" charset="-122"/>
                <a:ea typeface="微软雅黑" panose="020B0503020204020204" pitchFamily="34" charset="-122"/>
              </a:rPr>
              <a:t>p</a:t>
            </a:r>
            <a:r>
              <a:rPr kumimoji="1" lang="en-US" altLang="zh-CN" sz="2800" i="1" baseline="30000" dirty="0">
                <a:latin typeface="微软雅黑" panose="020B0503020204020204" pitchFamily="34" charset="-122"/>
                <a:ea typeface="微软雅黑" panose="020B0503020204020204" pitchFamily="34" charset="-122"/>
              </a:rPr>
              <a:t>2</a:t>
            </a:r>
          </a:p>
        </p:txBody>
      </p:sp>
      <p:pic>
        <p:nvPicPr>
          <p:cNvPr id="7" name="Picture 73" descr="图片2">
            <a:extLst>
              <a:ext uri="{FF2B5EF4-FFF2-40B4-BE49-F238E27FC236}">
                <a16:creationId xmlns:a16="http://schemas.microsoft.com/office/drawing/2014/main" id="{0BB65287-CD51-76E9-8786-C18022F21C8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r="5794"/>
          <a:stretch>
            <a:fillRect/>
          </a:stretch>
        </p:blipFill>
        <p:spPr bwMode="auto">
          <a:xfrm>
            <a:off x="1930257" y="4414776"/>
            <a:ext cx="26654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77">
            <a:extLst>
              <a:ext uri="{FF2B5EF4-FFF2-40B4-BE49-F238E27FC236}">
                <a16:creationId xmlns:a16="http://schemas.microsoft.com/office/drawing/2014/main" id="{7357699D-DAE7-2196-AB1D-23378F88B1D3}"/>
              </a:ext>
            </a:extLst>
          </p:cNvPr>
          <p:cNvSpPr txBox="1">
            <a:spLocks noChangeArrowheads="1"/>
          </p:cNvSpPr>
          <p:nvPr/>
        </p:nvSpPr>
        <p:spPr bwMode="auto">
          <a:xfrm>
            <a:off x="1974704" y="3795462"/>
            <a:ext cx="20778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latin typeface="微软雅黑" panose="020B0503020204020204" pitchFamily="34" charset="-122"/>
                <a:ea typeface="微软雅黑" panose="020B0503020204020204" pitchFamily="34" charset="-122"/>
              </a:rPr>
              <a:t>价电子层： </a:t>
            </a:r>
          </a:p>
        </p:txBody>
      </p:sp>
      <p:pic>
        <p:nvPicPr>
          <p:cNvPr id="13" name="Picture 13" descr="图片2">
            <a:extLst>
              <a:ext uri="{FF2B5EF4-FFF2-40B4-BE49-F238E27FC236}">
                <a16:creationId xmlns:a16="http://schemas.microsoft.com/office/drawing/2014/main" id="{E45C4EB3-BDD9-E83E-02B9-B45EC68816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78402" y="5403234"/>
            <a:ext cx="2742406" cy="408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箭头: 虚尾 13">
            <a:extLst>
              <a:ext uri="{FF2B5EF4-FFF2-40B4-BE49-F238E27FC236}">
                <a16:creationId xmlns:a16="http://schemas.microsoft.com/office/drawing/2014/main" id="{8E825A2D-004E-4847-A469-97458182B49A}"/>
              </a:ext>
            </a:extLst>
          </p:cNvPr>
          <p:cNvSpPr/>
          <p:nvPr/>
        </p:nvSpPr>
        <p:spPr>
          <a:xfrm rot="5400000">
            <a:off x="2794761" y="4952628"/>
            <a:ext cx="560895" cy="348792"/>
          </a:xfrm>
          <a:prstGeom prst="strip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2716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27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strVal val="2/3*#ppt_w"/>
                                          </p:val>
                                        </p:tav>
                                        <p:tav tm="100000">
                                          <p:val>
                                            <p:strVal val="#ppt_w"/>
                                          </p:val>
                                        </p:tav>
                                      </p:tavLst>
                                    </p:anim>
                                    <p:anim calcmode="lin" valueType="num">
                                      <p:cBhvr>
                                        <p:cTn id="13" dur="1000" fill="hold"/>
                                        <p:tgtEl>
                                          <p:spTgt spid="3"/>
                                        </p:tgtEl>
                                        <p:attrNameLst>
                                          <p:attrName>ppt_h</p:attrName>
                                        </p:attrNameLst>
                                      </p:cBhvr>
                                      <p:tavLst>
                                        <p:tav tm="0">
                                          <p:val>
                                            <p:strVal val="2/3*#ppt_h"/>
                                          </p:val>
                                        </p:tav>
                                        <p:tav tm="100000">
                                          <p:val>
                                            <p:strVal val="#ppt_h"/>
                                          </p:val>
                                        </p:tav>
                                      </p:tavLst>
                                    </p:anim>
                                  </p:childTnLst>
                                </p:cTn>
                              </p:par>
                            </p:childTnLst>
                          </p:cTn>
                        </p:par>
                        <p:par>
                          <p:cTn id="14" fill="hold">
                            <p:stCondLst>
                              <p:cond delay="1000"/>
                            </p:stCondLst>
                            <p:childTnLst>
                              <p:par>
                                <p:cTn id="15" presetID="49" presetClass="entr" presetSubtype="0" decel="10000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1000" fill="hold"/>
                                        <p:tgtEl>
                                          <p:spTgt spid="7"/>
                                        </p:tgtEl>
                                        <p:attrNameLst>
                                          <p:attrName>ppt_w</p:attrName>
                                        </p:attrNameLst>
                                      </p:cBhvr>
                                      <p:tavLst>
                                        <p:tav tm="0">
                                          <p:val>
                                            <p:fltVal val="0"/>
                                          </p:val>
                                        </p:tav>
                                        <p:tav tm="100000">
                                          <p:val>
                                            <p:strVal val="#ppt_w"/>
                                          </p:val>
                                        </p:tav>
                                      </p:tavLst>
                                    </p:anim>
                                    <p:anim calcmode="lin" valueType="num">
                                      <p:cBhvr>
                                        <p:cTn id="18" dur="1000" fill="hold"/>
                                        <p:tgtEl>
                                          <p:spTgt spid="7"/>
                                        </p:tgtEl>
                                        <p:attrNameLst>
                                          <p:attrName>ppt_h</p:attrName>
                                        </p:attrNameLst>
                                      </p:cBhvr>
                                      <p:tavLst>
                                        <p:tav tm="0">
                                          <p:val>
                                            <p:fltVal val="0"/>
                                          </p:val>
                                        </p:tav>
                                        <p:tav tm="100000">
                                          <p:val>
                                            <p:strVal val="#ppt_h"/>
                                          </p:val>
                                        </p:tav>
                                      </p:tavLst>
                                    </p:anim>
                                    <p:anim calcmode="lin" valueType="num">
                                      <p:cBhvr>
                                        <p:cTn id="19" dur="1000" fill="hold"/>
                                        <p:tgtEl>
                                          <p:spTgt spid="7"/>
                                        </p:tgtEl>
                                        <p:attrNameLst>
                                          <p:attrName>style.rotation</p:attrName>
                                        </p:attrNameLst>
                                      </p:cBhvr>
                                      <p:tavLst>
                                        <p:tav tm="0">
                                          <p:val>
                                            <p:fltVal val="360"/>
                                          </p:val>
                                        </p:tav>
                                        <p:tav tm="100000">
                                          <p:val>
                                            <p:fltVal val="0"/>
                                          </p:val>
                                        </p:tav>
                                      </p:tavLst>
                                    </p:anim>
                                    <p:animEffect transition="in" filter="fade">
                                      <p:cBhvr>
                                        <p:cTn id="20" dur="1000"/>
                                        <p:tgtEl>
                                          <p:spTgt spid="7"/>
                                        </p:tgtEl>
                                      </p:cBhvr>
                                    </p:animEffect>
                                  </p:childTnLst>
                                </p:cTn>
                              </p:par>
                              <p:par>
                                <p:cTn id="21" presetID="49" presetClass="entr" presetSubtype="0" decel="100000" fill="hold" grpId="0" nodeType="with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360"/>
                                          </p:val>
                                        </p:tav>
                                        <p:tav tm="100000">
                                          <p:val>
                                            <p:fltVal val="0"/>
                                          </p:val>
                                        </p:tav>
                                      </p:tavLst>
                                    </p:anim>
                                    <p:animEffect transition="in" filter="fade">
                                      <p:cBhvr>
                                        <p:cTn id="26" dur="1000"/>
                                        <p:tgtEl>
                                          <p:spTgt spid="10"/>
                                        </p:tgtEl>
                                      </p:cBhvr>
                                    </p:animEffect>
                                  </p:childTnLst>
                                </p:cTn>
                              </p:par>
                            </p:childTnLst>
                          </p:cTn>
                        </p:par>
                        <p:par>
                          <p:cTn id="27" fill="hold">
                            <p:stCondLst>
                              <p:cond delay="2400"/>
                            </p:stCondLst>
                            <p:childTnLst>
                              <p:par>
                                <p:cTn id="28" presetID="12" presetClass="entr" presetSubtype="4"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slide(fromBottom)">
                                      <p:cBhvr>
                                        <p:cTn id="30" dur="1000"/>
                                        <p:tgtEl>
                                          <p:spTgt spid="1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11" name="灯片编号占位符 3">
            <a:extLst>
              <a:ext uri="{FF2B5EF4-FFF2-40B4-BE49-F238E27FC236}">
                <a16:creationId xmlns:a16="http://schemas.microsoft.com/office/drawing/2014/main" id="{03F91AB7-6015-4469-951D-594171B9DF6D}"/>
              </a:ext>
            </a:extLst>
          </p:cNvPr>
          <p:cNvSpPr>
            <a:spLocks noGrp="1"/>
          </p:cNvSpPr>
          <p:nvPr>
            <p:ph type="sldNum" sz="quarter" idx="12"/>
          </p:nvPr>
        </p:nvSpPr>
        <p:spPr>
          <a:xfrm>
            <a:off x="11892023" y="6497320"/>
            <a:ext cx="299977" cy="360680"/>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a:t>
            </a:fld>
            <a:endParaRPr lang="en-US" altLang="zh-CN"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5D69280C-F47E-44AF-BFFF-375E0808AB53}"/>
              </a:ext>
            </a:extLst>
          </p:cNvPr>
          <p:cNvSpPr txBox="1"/>
          <p:nvPr/>
        </p:nvSpPr>
        <p:spPr>
          <a:xfrm>
            <a:off x="2834639" y="1026403"/>
            <a:ext cx="6267553" cy="523220"/>
          </a:xfrm>
          <a:prstGeom prst="rect">
            <a:avLst/>
          </a:prstGeom>
          <a:noFill/>
        </p:spPr>
        <p:txBody>
          <a:bodyPr wrap="square">
            <a:spAutoFit/>
          </a:bodyPr>
          <a:lstStyle/>
          <a:p>
            <a:r>
              <a:rPr lang="zh-CN" altLang="en-US" sz="2800" b="0" i="0" dirty="0">
                <a:solidFill>
                  <a:srgbClr val="24292F"/>
                </a:solidFill>
                <a:effectLst/>
                <a:latin typeface="微软雅黑" panose="020B0503020204020204" pitchFamily="34" charset="-122"/>
                <a:ea typeface="微软雅黑" panose="020B0503020204020204" pitchFamily="34" charset="-122"/>
              </a:rPr>
              <a:t>医疗器械、医学检验离不开有机化合物</a:t>
            </a:r>
            <a:endParaRPr lang="zh-CN" altLang="en-US" sz="2800" dirty="0"/>
          </a:p>
        </p:txBody>
      </p:sp>
      <p:sp>
        <p:nvSpPr>
          <p:cNvPr id="14" name="文本框 13">
            <a:extLst>
              <a:ext uri="{FF2B5EF4-FFF2-40B4-BE49-F238E27FC236}">
                <a16:creationId xmlns:a16="http://schemas.microsoft.com/office/drawing/2014/main" id="{A40298F7-52B4-4AA6-8E32-58841C9F4278}"/>
              </a:ext>
            </a:extLst>
          </p:cNvPr>
          <p:cNvSpPr txBox="1"/>
          <p:nvPr/>
        </p:nvSpPr>
        <p:spPr>
          <a:xfrm>
            <a:off x="6975102" y="5543867"/>
            <a:ext cx="4254180" cy="707886"/>
          </a:xfrm>
          <a:prstGeom prst="rect">
            <a:avLst/>
          </a:prstGeom>
          <a:noFill/>
        </p:spPr>
        <p:txBody>
          <a:bodyPr wrap="square">
            <a:spAutoFit/>
          </a:bodyPr>
          <a:lstStyle/>
          <a:p>
            <a:r>
              <a:rPr lang="zh-CN" altLang="en-US" sz="2000" dirty="0">
                <a:solidFill>
                  <a:srgbClr val="24292F"/>
                </a:solidFill>
                <a:latin typeface="微软雅黑" panose="020B0503020204020204" pitchFamily="34" charset="-122"/>
                <a:ea typeface="微软雅黑" panose="020B0503020204020204" pitchFamily="34" charset="-122"/>
              </a:rPr>
              <a:t>分析血液中的有机物：如葡萄糖、脂质、蛋白质、酶等</a:t>
            </a:r>
          </a:p>
        </p:txBody>
      </p:sp>
      <p:sp>
        <p:nvSpPr>
          <p:cNvPr id="18" name="文本框 17">
            <a:extLst>
              <a:ext uri="{FF2B5EF4-FFF2-40B4-BE49-F238E27FC236}">
                <a16:creationId xmlns:a16="http://schemas.microsoft.com/office/drawing/2014/main" id="{4DA3A109-A07E-4C16-A149-70A1D20ED50C}"/>
              </a:ext>
            </a:extLst>
          </p:cNvPr>
          <p:cNvSpPr txBox="1"/>
          <p:nvPr/>
        </p:nvSpPr>
        <p:spPr>
          <a:xfrm>
            <a:off x="132681" y="5543867"/>
            <a:ext cx="5084218" cy="707886"/>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rPr>
              <a:t>采用聚合物：如</a:t>
            </a:r>
            <a:r>
              <a:rPr lang="zh-CN" altLang="en-US" sz="2000" b="0" i="0" dirty="0">
                <a:solidFill>
                  <a:srgbClr val="24292F"/>
                </a:solidFill>
                <a:effectLst/>
                <a:latin typeface="微软雅黑" panose="020B0503020204020204" pitchFamily="34" charset="-122"/>
                <a:ea typeface="微软雅黑" panose="020B0503020204020204" pitchFamily="34" charset="-122"/>
              </a:rPr>
              <a:t>壳聚糖、</a:t>
            </a:r>
            <a:r>
              <a:rPr lang="zh-CN" altLang="en-US" sz="2000" dirty="0">
                <a:latin typeface="微软雅黑" panose="020B0503020204020204" pitchFamily="34" charset="-122"/>
                <a:ea typeface="微软雅黑" panose="020B0503020204020204" pitchFamily="34" charset="-122"/>
              </a:rPr>
              <a:t>聚乳酸、聚己内酯、聚乳酸</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聚乙二醇共聚物等</a:t>
            </a:r>
          </a:p>
        </p:txBody>
      </p:sp>
      <p:sp>
        <p:nvSpPr>
          <p:cNvPr id="19" name="文本框 18">
            <a:extLst>
              <a:ext uri="{FF2B5EF4-FFF2-40B4-BE49-F238E27FC236}">
                <a16:creationId xmlns:a16="http://schemas.microsoft.com/office/drawing/2014/main" id="{8D85158E-F0BC-42EC-A4CA-ADEAEDD536BD}"/>
              </a:ext>
            </a:extLst>
          </p:cNvPr>
          <p:cNvSpPr txBox="1"/>
          <p:nvPr/>
        </p:nvSpPr>
        <p:spPr>
          <a:xfrm>
            <a:off x="1788159" y="2023360"/>
            <a:ext cx="2692401" cy="523220"/>
          </a:xfrm>
          <a:prstGeom prst="rect">
            <a:avLst/>
          </a:prstGeom>
          <a:noFill/>
        </p:spPr>
        <p:txBody>
          <a:bodyPr wrap="square">
            <a:spAutoFit/>
          </a:bodyPr>
          <a:lstStyle/>
          <a:p>
            <a:r>
              <a:rPr lang="zh-CN" altLang="en-US" sz="2800" b="0" i="0" dirty="0">
                <a:solidFill>
                  <a:srgbClr val="24292F"/>
                </a:solidFill>
                <a:effectLst/>
                <a:latin typeface="微软雅黑" panose="020B0503020204020204" pitchFamily="34" charset="-122"/>
                <a:ea typeface="微软雅黑" panose="020B0503020204020204" pitchFamily="34" charset="-122"/>
              </a:rPr>
              <a:t>生物可降解支架</a:t>
            </a:r>
            <a:endParaRPr lang="zh-CN" altLang="en-US" sz="2800" dirty="0"/>
          </a:p>
        </p:txBody>
      </p:sp>
      <p:sp>
        <p:nvSpPr>
          <p:cNvPr id="20" name="文本框 19">
            <a:extLst>
              <a:ext uri="{FF2B5EF4-FFF2-40B4-BE49-F238E27FC236}">
                <a16:creationId xmlns:a16="http://schemas.microsoft.com/office/drawing/2014/main" id="{D37CF1CF-1EF1-4C1F-AD5B-DC1F3AC0F0F8}"/>
              </a:ext>
            </a:extLst>
          </p:cNvPr>
          <p:cNvSpPr txBox="1"/>
          <p:nvPr/>
        </p:nvSpPr>
        <p:spPr>
          <a:xfrm>
            <a:off x="7995919" y="2023360"/>
            <a:ext cx="2692401" cy="523220"/>
          </a:xfrm>
          <a:prstGeom prst="rect">
            <a:avLst/>
          </a:prstGeom>
          <a:noFill/>
        </p:spPr>
        <p:txBody>
          <a:bodyPr wrap="square">
            <a:spAutoFit/>
          </a:bodyPr>
          <a:lstStyle/>
          <a:p>
            <a:r>
              <a:rPr lang="zh-CN" altLang="en-US" sz="2800" b="0" i="0" dirty="0">
                <a:solidFill>
                  <a:srgbClr val="24292F"/>
                </a:solidFill>
                <a:effectLst/>
                <a:latin typeface="微软雅黑" panose="020B0503020204020204" pitchFamily="34" charset="-122"/>
                <a:ea typeface="微软雅黑" panose="020B0503020204020204" pitchFamily="34" charset="-122"/>
              </a:rPr>
              <a:t>生化检测仪器</a:t>
            </a:r>
            <a:endParaRPr lang="zh-CN" altLang="en-US" sz="2800" dirty="0"/>
          </a:p>
        </p:txBody>
      </p:sp>
      <p:pic>
        <p:nvPicPr>
          <p:cNvPr id="13" name="图片 12">
            <a:extLst>
              <a:ext uri="{FF2B5EF4-FFF2-40B4-BE49-F238E27FC236}">
                <a16:creationId xmlns:a16="http://schemas.microsoft.com/office/drawing/2014/main" id="{06D8C8C0-C138-4544-BAD6-5EAA686EB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5102" y="2656933"/>
            <a:ext cx="4110308" cy="2738493"/>
          </a:xfrm>
          <a:prstGeom prst="rect">
            <a:avLst/>
          </a:prstGeom>
        </p:spPr>
      </p:pic>
      <p:grpSp>
        <p:nvGrpSpPr>
          <p:cNvPr id="3" name="组合 2">
            <a:extLst>
              <a:ext uri="{FF2B5EF4-FFF2-40B4-BE49-F238E27FC236}">
                <a16:creationId xmlns:a16="http://schemas.microsoft.com/office/drawing/2014/main" id="{6E80BDED-6946-4F67-8400-6200686363F0}"/>
              </a:ext>
            </a:extLst>
          </p:cNvPr>
          <p:cNvGrpSpPr/>
          <p:nvPr/>
        </p:nvGrpSpPr>
        <p:grpSpPr>
          <a:xfrm>
            <a:off x="949353" y="2729199"/>
            <a:ext cx="4370011" cy="2666227"/>
            <a:chOff x="872549" y="2583159"/>
            <a:chExt cx="4370011" cy="2666227"/>
          </a:xfrm>
        </p:grpSpPr>
        <p:pic>
          <p:nvPicPr>
            <p:cNvPr id="21" name="图片 20" descr="图片包含 桌子, 片, 食物, 游戏机&#10;&#10;描述已自动生成">
              <a:extLst>
                <a:ext uri="{FF2B5EF4-FFF2-40B4-BE49-F238E27FC236}">
                  <a16:creationId xmlns:a16="http://schemas.microsoft.com/office/drawing/2014/main" id="{33692E14-D171-4F78-9272-4E595A9EA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549" y="2583159"/>
              <a:ext cx="4370011" cy="2666227"/>
            </a:xfrm>
            <a:prstGeom prst="rect">
              <a:avLst/>
            </a:prstGeom>
          </p:spPr>
        </p:pic>
        <p:pic>
          <p:nvPicPr>
            <p:cNvPr id="22" name="图片 21" descr="图片包含 桌子, 片, 食物, 游戏机&#10;&#10;描述已自动生成">
              <a:extLst>
                <a:ext uri="{FF2B5EF4-FFF2-40B4-BE49-F238E27FC236}">
                  <a16:creationId xmlns:a16="http://schemas.microsoft.com/office/drawing/2014/main" id="{59A93E25-911C-483E-80ED-426D343FEC0E}"/>
                </a:ext>
              </a:extLst>
            </p:cNvPr>
            <p:cNvPicPr>
              <a:picLocks noChangeAspect="1"/>
            </p:cNvPicPr>
            <p:nvPr/>
          </p:nvPicPr>
          <p:blipFill>
            <a:blip r:embed="rId5">
              <a:extLst>
                <a:ext uri="{28A0092B-C50C-407E-A947-70E740481C1C}">
                  <a14:useLocalDpi xmlns:a14="http://schemas.microsoft.com/office/drawing/2010/main" val="0"/>
                </a:ext>
              </a:extLst>
            </a:blip>
            <a:srcRect l="69051" t="83449" r="725" b="13812"/>
            <a:stretch>
              <a:fillRect/>
            </a:stretch>
          </p:blipFill>
          <p:spPr>
            <a:xfrm>
              <a:off x="3820160" y="4875784"/>
              <a:ext cx="1320800" cy="324104"/>
            </a:xfrm>
            <a:custGeom>
              <a:avLst/>
              <a:gdLst>
                <a:gd name="connsiteX0" fmla="*/ 0 w 1320800"/>
                <a:gd name="connsiteY0" fmla="*/ 0 h 73025"/>
                <a:gd name="connsiteX1" fmla="*/ 1320800 w 1320800"/>
                <a:gd name="connsiteY1" fmla="*/ 0 h 73025"/>
                <a:gd name="connsiteX2" fmla="*/ 1320800 w 1320800"/>
                <a:gd name="connsiteY2" fmla="*/ 73025 h 73025"/>
                <a:gd name="connsiteX3" fmla="*/ 0 w 1320800"/>
                <a:gd name="connsiteY3" fmla="*/ 73025 h 73025"/>
              </a:gdLst>
              <a:ahLst/>
              <a:cxnLst>
                <a:cxn ang="0">
                  <a:pos x="connsiteX0" y="connsiteY0"/>
                </a:cxn>
                <a:cxn ang="0">
                  <a:pos x="connsiteX1" y="connsiteY1"/>
                </a:cxn>
                <a:cxn ang="0">
                  <a:pos x="connsiteX2" y="connsiteY2"/>
                </a:cxn>
                <a:cxn ang="0">
                  <a:pos x="connsiteX3" y="connsiteY3"/>
                </a:cxn>
              </a:cxnLst>
              <a:rect l="l" t="t" r="r" b="b"/>
              <a:pathLst>
                <a:path w="1320800" h="73025">
                  <a:moveTo>
                    <a:pt x="0" y="0"/>
                  </a:moveTo>
                  <a:lnTo>
                    <a:pt x="1320800" y="0"/>
                  </a:lnTo>
                  <a:lnTo>
                    <a:pt x="1320800" y="73025"/>
                  </a:lnTo>
                  <a:lnTo>
                    <a:pt x="0" y="73025"/>
                  </a:lnTo>
                  <a:close/>
                </a:path>
              </a:pathLst>
            </a:custGeom>
          </p:spPr>
        </p:pic>
      </p:grpSp>
    </p:spTree>
    <p:extLst>
      <p:ext uri="{BB962C8B-B14F-4D97-AF65-F5344CB8AC3E}">
        <p14:creationId xmlns:p14="http://schemas.microsoft.com/office/powerpoint/2010/main" val="11477434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7" name="灯片编号占位符 3">
            <a:extLst>
              <a:ext uri="{FF2B5EF4-FFF2-40B4-BE49-F238E27FC236}">
                <a16:creationId xmlns:a16="http://schemas.microsoft.com/office/drawing/2014/main" id="{0ED95510-E38B-4F33-8297-3A7D131BD479}"/>
              </a:ext>
            </a:extLst>
          </p:cNvPr>
          <p:cNvSpPr>
            <a:spLocks noGrp="1"/>
          </p:cNvSpPr>
          <p:nvPr>
            <p:ph type="sldNum" sz="quarter" idx="12"/>
          </p:nvPr>
        </p:nvSpPr>
        <p:spPr>
          <a:xfrm>
            <a:off x="11818375" y="6497320"/>
            <a:ext cx="373626" cy="360680"/>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40</a:t>
            </a:fld>
            <a:endParaRPr lang="en-US" altLang="zh-CN" b="1" dirty="0">
              <a:latin typeface="微软雅黑" panose="020B0503020204020204" pitchFamily="34" charset="-122"/>
              <a:ea typeface="微软雅黑" panose="020B0503020204020204" pitchFamily="34" charset="-122"/>
            </a:endParaRPr>
          </a:p>
        </p:txBody>
      </p:sp>
      <p:graphicFrame>
        <p:nvGraphicFramePr>
          <p:cNvPr id="9" name="Object 27">
            <a:extLst>
              <a:ext uri="{FF2B5EF4-FFF2-40B4-BE49-F238E27FC236}">
                <a16:creationId xmlns:a16="http://schemas.microsoft.com/office/drawing/2014/main" id="{AA15055A-FBE2-4386-B7D6-96D0E5335B88}"/>
              </a:ext>
            </a:extLst>
          </p:cNvPr>
          <p:cNvGraphicFramePr>
            <a:graphicFrameLocks noChangeAspect="1"/>
          </p:cNvGraphicFramePr>
          <p:nvPr>
            <p:extLst>
              <p:ext uri="{D42A27DB-BD31-4B8C-83A1-F6EECF244321}">
                <p14:modId xmlns:p14="http://schemas.microsoft.com/office/powerpoint/2010/main" val="3665523312"/>
              </p:ext>
            </p:extLst>
          </p:nvPr>
        </p:nvGraphicFramePr>
        <p:xfrm>
          <a:off x="169737" y="2462471"/>
          <a:ext cx="3169277" cy="2981622"/>
        </p:xfrm>
        <a:graphic>
          <a:graphicData uri="http://schemas.openxmlformats.org/presentationml/2006/ole">
            <mc:AlternateContent xmlns:mc="http://schemas.openxmlformats.org/markup-compatibility/2006">
              <mc:Choice xmlns:v="urn:schemas-microsoft-com:vml" Requires="v">
                <p:oleObj spid="_x0000_s9219" name="Image" r:id="rId5" imgW="3860317" imgH="3631746" progId="Photoshop.Image.8">
                  <p:embed/>
                </p:oleObj>
              </mc:Choice>
              <mc:Fallback>
                <p:oleObj name="Image" r:id="rId5" imgW="3860317" imgH="3631746" progId="Photoshop.Image.8">
                  <p:embed/>
                  <p:pic>
                    <p:nvPicPr>
                      <p:cNvPr id="9" name="Object 27">
                        <a:extLst>
                          <a:ext uri="{FF2B5EF4-FFF2-40B4-BE49-F238E27FC236}">
                            <a16:creationId xmlns:a16="http://schemas.microsoft.com/office/drawing/2014/main" id="{AA15055A-FBE2-4386-B7D6-96D0E5335B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737" y="2462471"/>
                        <a:ext cx="3169277" cy="2981622"/>
                      </a:xfrm>
                      <a:prstGeom prst="rect">
                        <a:avLst/>
                      </a:prstGeom>
                      <a:noFill/>
                      <a:ln>
                        <a:noFill/>
                      </a:ln>
                      <a:effectLst/>
                    </p:spPr>
                  </p:pic>
                </p:oleObj>
              </mc:Fallback>
            </mc:AlternateContent>
          </a:graphicData>
        </a:graphic>
      </p:graphicFrame>
      <p:sp>
        <p:nvSpPr>
          <p:cNvPr id="10" name="Text Box 4">
            <a:extLst>
              <a:ext uri="{FF2B5EF4-FFF2-40B4-BE49-F238E27FC236}">
                <a16:creationId xmlns:a16="http://schemas.microsoft.com/office/drawing/2014/main" id="{7B8500F7-160A-445F-9DC6-C6E42D5160A7}"/>
              </a:ext>
            </a:extLst>
          </p:cNvPr>
          <p:cNvSpPr txBox="1">
            <a:spLocks noChangeArrowheads="1"/>
          </p:cNvSpPr>
          <p:nvPr/>
        </p:nvSpPr>
        <p:spPr bwMode="auto">
          <a:xfrm>
            <a:off x="1225497" y="769343"/>
            <a:ext cx="8599487"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algn="just" defTabSz="914400" fontAlgn="base">
              <a:lnSpc>
                <a:spcPct val="125000"/>
              </a:lnSpc>
              <a:spcBef>
                <a:spcPct val="50000"/>
              </a:spcBef>
              <a:spcAft>
                <a:spcPct val="0"/>
              </a:spcAft>
            </a:pPr>
            <a:r>
              <a:rPr lang="en-US" altLang="zh-CN" b="0" dirty="0">
                <a:solidFill>
                  <a:srgbClr val="000000"/>
                </a:solidFill>
                <a:latin typeface="微软雅黑" panose="020B0503020204020204" pitchFamily="34" charset="-122"/>
                <a:ea typeface="微软雅黑" panose="020B0503020204020204" pitchFamily="34" charset="-122"/>
              </a:rPr>
              <a:t>        </a:t>
            </a:r>
            <a:r>
              <a:rPr lang="zh-CN" altLang="en-US" b="0" dirty="0">
                <a:solidFill>
                  <a:srgbClr val="000000"/>
                </a:solidFill>
                <a:latin typeface="微软雅黑" panose="020B0503020204020204" pitchFamily="34" charset="-122"/>
                <a:ea typeface="微软雅黑" panose="020B0503020204020204" pitchFamily="34" charset="-122"/>
              </a:rPr>
              <a:t>处于激发态的碳原子可以与</a:t>
            </a:r>
            <a:r>
              <a:rPr lang="en-US" altLang="zh-CN" b="0" dirty="0">
                <a:solidFill>
                  <a:srgbClr val="000000"/>
                </a:solidFill>
                <a:latin typeface="微软雅黑" panose="020B0503020204020204" pitchFamily="34" charset="-122"/>
                <a:ea typeface="微软雅黑" panose="020B0503020204020204" pitchFamily="34" charset="-122"/>
              </a:rPr>
              <a:t>4</a:t>
            </a:r>
            <a:r>
              <a:rPr lang="zh-CN" altLang="en-US" b="0" dirty="0">
                <a:solidFill>
                  <a:srgbClr val="000000"/>
                </a:solidFill>
                <a:latin typeface="微软雅黑" panose="020B0503020204020204" pitchFamily="34" charset="-122"/>
                <a:ea typeface="微软雅黑" panose="020B0503020204020204" pitchFamily="34" charset="-122"/>
              </a:rPr>
              <a:t>个</a:t>
            </a:r>
            <a:r>
              <a:rPr lang="en-US" altLang="zh-CN" b="0" dirty="0">
                <a:solidFill>
                  <a:srgbClr val="000000"/>
                </a:solidFill>
                <a:latin typeface="微软雅黑" panose="020B0503020204020204" pitchFamily="34" charset="-122"/>
                <a:ea typeface="微软雅黑" panose="020B0503020204020204" pitchFamily="34" charset="-122"/>
              </a:rPr>
              <a:t>H</a:t>
            </a:r>
            <a:r>
              <a:rPr lang="zh-CN" altLang="en-US" b="0" dirty="0">
                <a:solidFill>
                  <a:srgbClr val="000000"/>
                </a:solidFill>
                <a:latin typeface="微软雅黑" panose="020B0503020204020204" pitchFamily="34" charset="-122"/>
                <a:ea typeface="微软雅黑" panose="020B0503020204020204" pitchFamily="34" charset="-122"/>
              </a:rPr>
              <a:t>结合形成</a:t>
            </a:r>
            <a:r>
              <a:rPr lang="en-US" altLang="zh-CN" b="0" dirty="0">
                <a:solidFill>
                  <a:srgbClr val="000000"/>
                </a:solidFill>
                <a:latin typeface="微软雅黑" panose="020B0503020204020204" pitchFamily="34" charset="-122"/>
                <a:ea typeface="微软雅黑" panose="020B0503020204020204" pitchFamily="34" charset="-122"/>
              </a:rPr>
              <a:t>CH</a:t>
            </a:r>
            <a:r>
              <a:rPr lang="en-US" altLang="zh-CN" b="0" baseline="-25000" dirty="0">
                <a:solidFill>
                  <a:srgbClr val="000000"/>
                </a:solidFill>
                <a:latin typeface="微软雅黑" panose="020B0503020204020204" pitchFamily="34" charset="-122"/>
                <a:ea typeface="微软雅黑" panose="020B0503020204020204" pitchFamily="34" charset="-122"/>
              </a:rPr>
              <a:t>4</a:t>
            </a:r>
            <a:r>
              <a:rPr lang="zh-CN" altLang="en-US" b="0" dirty="0">
                <a:solidFill>
                  <a:srgbClr val="000000"/>
                </a:solidFill>
                <a:latin typeface="微软雅黑" panose="020B0503020204020204" pitchFamily="34" charset="-122"/>
                <a:ea typeface="微软雅黑" panose="020B0503020204020204" pitchFamily="34" charset="-122"/>
              </a:rPr>
              <a:t>。但这样形成的甲烷分子的空间结构会是怎样？</a:t>
            </a:r>
          </a:p>
        </p:txBody>
      </p:sp>
      <p:pic>
        <p:nvPicPr>
          <p:cNvPr id="11" name="Picture 7" descr="s+pxpypz">
            <a:extLst>
              <a:ext uri="{FF2B5EF4-FFF2-40B4-BE49-F238E27FC236}">
                <a16:creationId xmlns:a16="http://schemas.microsoft.com/office/drawing/2014/main" id="{B2F506CF-5271-4F1D-BC65-6C17D4FAE33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36688" y="1923555"/>
            <a:ext cx="386080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8">
            <a:extLst>
              <a:ext uri="{FF2B5EF4-FFF2-40B4-BE49-F238E27FC236}">
                <a16:creationId xmlns:a16="http://schemas.microsoft.com/office/drawing/2014/main" id="{06D5FB50-AECE-45BF-A34C-038C2FB50663}"/>
              </a:ext>
            </a:extLst>
          </p:cNvPr>
          <p:cNvSpPr>
            <a:spLocks noChangeShapeType="1"/>
          </p:cNvSpPr>
          <p:nvPr/>
        </p:nvSpPr>
        <p:spPr bwMode="auto">
          <a:xfrm flipH="1" flipV="1">
            <a:off x="6879916" y="3641185"/>
            <a:ext cx="4762" cy="336550"/>
          </a:xfrm>
          <a:prstGeom prst="line">
            <a:avLst/>
          </a:prstGeom>
          <a:noFill/>
          <a:ln w="5715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pPr defTabSz="914400" fontAlgn="base">
              <a:spcBef>
                <a:spcPct val="0"/>
              </a:spcBef>
              <a:spcAft>
                <a:spcPct val="0"/>
              </a:spcAft>
            </a:pPr>
            <a:endParaRPr kumimoji="1" lang="zh-CN" altLang="en-US" sz="2800" b="1">
              <a:solidFill>
                <a:srgbClr val="000000"/>
              </a:solidFill>
              <a:latin typeface="Times New Roman" panose="02020603050405020304" pitchFamily="18" charset="0"/>
              <a:ea typeface="黑体" panose="02010609060101010101" pitchFamily="49" charset="-122"/>
            </a:endParaRPr>
          </a:p>
        </p:txBody>
      </p:sp>
      <p:pic>
        <p:nvPicPr>
          <p:cNvPr id="13" name="Picture 13" descr="图片2">
            <a:extLst>
              <a:ext uri="{FF2B5EF4-FFF2-40B4-BE49-F238E27FC236}">
                <a16:creationId xmlns:a16="http://schemas.microsoft.com/office/drawing/2014/main" id="{C9A77B52-46A3-4724-B832-7EA2C338046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3188" y="5720855"/>
            <a:ext cx="3995738"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26">
            <a:extLst>
              <a:ext uri="{FF2B5EF4-FFF2-40B4-BE49-F238E27FC236}">
                <a16:creationId xmlns:a16="http://schemas.microsoft.com/office/drawing/2014/main" id="{8E4E7681-FF88-412E-8D03-043FBE57B434}"/>
              </a:ext>
            </a:extLst>
          </p:cNvPr>
          <p:cNvSpPr txBox="1">
            <a:spLocks noChangeArrowheads="1"/>
          </p:cNvSpPr>
          <p:nvPr/>
        </p:nvSpPr>
        <p:spPr bwMode="auto">
          <a:xfrm>
            <a:off x="309909" y="5873051"/>
            <a:ext cx="28889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defTabSz="914400" eaLnBrk="1" fontAlgn="base" hangingPunct="1">
              <a:spcBef>
                <a:spcPct val="0"/>
              </a:spcBef>
              <a:spcAft>
                <a:spcPct val="0"/>
              </a:spcAft>
            </a:pPr>
            <a:r>
              <a:rPr lang="zh-CN" altLang="en-US" b="0" dirty="0">
                <a:solidFill>
                  <a:srgbClr val="000000"/>
                </a:solidFill>
                <a:latin typeface="微软雅黑" panose="020B0503020204020204" pitchFamily="34" charset="-122"/>
                <a:ea typeface="微软雅黑" panose="020B0503020204020204" pitchFamily="34" charset="-122"/>
              </a:rPr>
              <a:t>假想的甲烷结构  </a:t>
            </a:r>
          </a:p>
        </p:txBody>
      </p:sp>
      <p:pic>
        <p:nvPicPr>
          <p:cNvPr id="29" name="Picture 29" descr="图片1">
            <a:extLst>
              <a:ext uri="{FF2B5EF4-FFF2-40B4-BE49-F238E27FC236}">
                <a16:creationId xmlns:a16="http://schemas.microsoft.com/office/drawing/2014/main" id="{D9CD11F9-A9BB-4DCC-8CCB-17017CE0A6B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8763" y="3936654"/>
            <a:ext cx="995612" cy="74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82490D7A-9254-496F-B370-ECBD699583BB}"/>
              </a:ext>
            </a:extLst>
          </p:cNvPr>
          <p:cNvSpPr txBox="1"/>
          <p:nvPr/>
        </p:nvSpPr>
        <p:spPr>
          <a:xfrm>
            <a:off x="5945703" y="3216363"/>
            <a:ext cx="664248" cy="646331"/>
          </a:xfrm>
          <a:prstGeom prst="rect">
            <a:avLst/>
          </a:prstGeom>
          <a:noFill/>
        </p:spPr>
        <p:txBody>
          <a:bodyPr wrap="square" rtlCol="0">
            <a:spAutoFit/>
          </a:bodyPr>
          <a:lstStyle/>
          <a:p>
            <a:r>
              <a:rPr lang="en-US" altLang="zh-CN" sz="3600" b="1" dirty="0"/>
              <a:t>C</a:t>
            </a:r>
            <a:endParaRPr lang="zh-CN" altLang="en-US" sz="3600" b="1" dirty="0"/>
          </a:p>
        </p:txBody>
      </p:sp>
      <p:grpSp>
        <p:nvGrpSpPr>
          <p:cNvPr id="36" name="组合 35">
            <a:extLst>
              <a:ext uri="{FF2B5EF4-FFF2-40B4-BE49-F238E27FC236}">
                <a16:creationId xmlns:a16="http://schemas.microsoft.com/office/drawing/2014/main" id="{07831153-AE57-70E5-E6C9-C7B8E55E1094}"/>
              </a:ext>
            </a:extLst>
          </p:cNvPr>
          <p:cNvGrpSpPr/>
          <p:nvPr/>
        </p:nvGrpSpPr>
        <p:grpSpPr>
          <a:xfrm>
            <a:off x="4138336" y="3023693"/>
            <a:ext cx="1112716" cy="1049337"/>
            <a:chOff x="654119" y="3166996"/>
            <a:chExt cx="1112716" cy="1049337"/>
          </a:xfrm>
        </p:grpSpPr>
        <p:pic>
          <p:nvPicPr>
            <p:cNvPr id="18" name="Picture 16" descr="Hs轨道H">
              <a:extLst>
                <a:ext uri="{FF2B5EF4-FFF2-40B4-BE49-F238E27FC236}">
                  <a16:creationId xmlns:a16="http://schemas.microsoft.com/office/drawing/2014/main" id="{392E737C-8DED-488A-89C7-AEDD24104D30}"/>
                </a:ext>
              </a:extLst>
            </p:cNvPr>
            <p:cNvPicPr preferRelativeResize="0">
              <a:picLocks noChangeAspect="1" noChangeArrowheads="1"/>
            </p:cNvPicPr>
            <p:nvPr/>
          </p:nvPicPr>
          <p:blipFill>
            <a:blip r:embed="rId10">
              <a:clrChange>
                <a:clrFrom>
                  <a:srgbClr val="050505"/>
                </a:clrFrom>
                <a:clrTo>
                  <a:srgbClr val="050505">
                    <a:alpha val="0"/>
                  </a:srgbClr>
                </a:clrTo>
              </a:clrChange>
              <a:extLst>
                <a:ext uri="{28A0092B-C50C-407E-A947-70E740481C1C}">
                  <a14:useLocalDpi xmlns:a14="http://schemas.microsoft.com/office/drawing/2010/main" val="0"/>
                </a:ext>
              </a:extLst>
            </a:blip>
            <a:srcRect/>
            <a:stretch>
              <a:fillRect/>
            </a:stretch>
          </p:blipFill>
          <p:spPr bwMode="auto">
            <a:xfrm>
              <a:off x="684160" y="3166996"/>
              <a:ext cx="1082675"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 name="文本框 2">
              <a:extLst>
                <a:ext uri="{FF2B5EF4-FFF2-40B4-BE49-F238E27FC236}">
                  <a16:creationId xmlns:a16="http://schemas.microsoft.com/office/drawing/2014/main" id="{8E32A962-3F38-47F8-9E84-C1874E01E5C1}"/>
                </a:ext>
              </a:extLst>
            </p:cNvPr>
            <p:cNvSpPr txBox="1"/>
            <p:nvPr/>
          </p:nvSpPr>
          <p:spPr>
            <a:xfrm>
              <a:off x="654119" y="3450254"/>
              <a:ext cx="664248" cy="646331"/>
            </a:xfrm>
            <a:prstGeom prst="rect">
              <a:avLst/>
            </a:prstGeom>
            <a:noFill/>
          </p:spPr>
          <p:txBody>
            <a:bodyPr wrap="square" rtlCol="0">
              <a:spAutoFit/>
            </a:bodyPr>
            <a:lstStyle/>
            <a:p>
              <a:r>
                <a:rPr lang="en-US" altLang="zh-CN" sz="3600" b="1" dirty="0">
                  <a:solidFill>
                    <a:srgbClr val="CC00FF"/>
                  </a:solidFill>
                </a:rPr>
                <a:t>H</a:t>
              </a:r>
              <a:endParaRPr lang="zh-CN" altLang="en-US" sz="3600" b="1" dirty="0">
                <a:solidFill>
                  <a:srgbClr val="CC00FF"/>
                </a:solidFill>
              </a:endParaRPr>
            </a:p>
          </p:txBody>
        </p:sp>
      </p:grpSp>
      <p:grpSp>
        <p:nvGrpSpPr>
          <p:cNvPr id="35" name="组合 34">
            <a:extLst>
              <a:ext uri="{FF2B5EF4-FFF2-40B4-BE49-F238E27FC236}">
                <a16:creationId xmlns:a16="http://schemas.microsoft.com/office/drawing/2014/main" id="{2A3D03E1-31AA-688F-0D38-D45017E829F3}"/>
              </a:ext>
            </a:extLst>
          </p:cNvPr>
          <p:cNvGrpSpPr/>
          <p:nvPr/>
        </p:nvGrpSpPr>
        <p:grpSpPr>
          <a:xfrm>
            <a:off x="4646608" y="4134943"/>
            <a:ext cx="1104506" cy="1068387"/>
            <a:chOff x="1162391" y="4278246"/>
            <a:chExt cx="1104506" cy="1068387"/>
          </a:xfrm>
        </p:grpSpPr>
        <p:pic>
          <p:nvPicPr>
            <p:cNvPr id="15" name="Picture 15" descr="Hs轨道H">
              <a:extLst>
                <a:ext uri="{FF2B5EF4-FFF2-40B4-BE49-F238E27FC236}">
                  <a16:creationId xmlns:a16="http://schemas.microsoft.com/office/drawing/2014/main" id="{547CE360-B348-4351-B34C-ECF53269EFE2}"/>
                </a:ext>
              </a:extLst>
            </p:cNvPr>
            <p:cNvPicPr preferRelativeResize="0">
              <a:picLocks noChangeAspect="1" noChangeArrowheads="1"/>
            </p:cNvPicPr>
            <p:nvPr/>
          </p:nvPicPr>
          <p:blipFill>
            <a:blip r:embed="rId10">
              <a:clrChange>
                <a:clrFrom>
                  <a:srgbClr val="050505"/>
                </a:clrFrom>
                <a:clrTo>
                  <a:srgbClr val="050505">
                    <a:alpha val="0"/>
                  </a:srgbClr>
                </a:clrTo>
              </a:clrChange>
              <a:extLst>
                <a:ext uri="{28A0092B-C50C-407E-A947-70E740481C1C}">
                  <a14:useLocalDpi xmlns:a14="http://schemas.microsoft.com/office/drawing/2010/main" val="0"/>
                </a:ext>
              </a:extLst>
            </a:blip>
            <a:srcRect/>
            <a:stretch>
              <a:fillRect/>
            </a:stretch>
          </p:blipFill>
          <p:spPr bwMode="auto">
            <a:xfrm>
              <a:off x="1184222" y="4278246"/>
              <a:ext cx="1082675"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5" name="文本框 4">
              <a:extLst>
                <a:ext uri="{FF2B5EF4-FFF2-40B4-BE49-F238E27FC236}">
                  <a16:creationId xmlns:a16="http://schemas.microsoft.com/office/drawing/2014/main" id="{6FB440A4-E6B5-21D7-71C7-7DE9E43DDBA1}"/>
                </a:ext>
              </a:extLst>
            </p:cNvPr>
            <p:cNvSpPr txBox="1"/>
            <p:nvPr/>
          </p:nvSpPr>
          <p:spPr>
            <a:xfrm>
              <a:off x="1162391" y="4700302"/>
              <a:ext cx="664248" cy="646331"/>
            </a:xfrm>
            <a:prstGeom prst="rect">
              <a:avLst/>
            </a:prstGeom>
            <a:noFill/>
          </p:spPr>
          <p:txBody>
            <a:bodyPr wrap="square" rtlCol="0">
              <a:spAutoFit/>
            </a:bodyPr>
            <a:lstStyle/>
            <a:p>
              <a:r>
                <a:rPr lang="en-US" altLang="zh-CN" sz="3600" b="1" dirty="0">
                  <a:solidFill>
                    <a:srgbClr val="CC00FF"/>
                  </a:solidFill>
                </a:rPr>
                <a:t>H</a:t>
              </a:r>
              <a:endParaRPr lang="zh-CN" altLang="en-US" sz="3600" b="1" dirty="0">
                <a:solidFill>
                  <a:srgbClr val="CC00FF"/>
                </a:solidFill>
              </a:endParaRPr>
            </a:p>
          </p:txBody>
        </p:sp>
      </p:grpSp>
      <p:grpSp>
        <p:nvGrpSpPr>
          <p:cNvPr id="33" name="组合 32">
            <a:extLst>
              <a:ext uri="{FF2B5EF4-FFF2-40B4-BE49-F238E27FC236}">
                <a16:creationId xmlns:a16="http://schemas.microsoft.com/office/drawing/2014/main" id="{456AB24E-EAB1-EF35-0B75-5CA983115C04}"/>
              </a:ext>
            </a:extLst>
          </p:cNvPr>
          <p:cNvGrpSpPr/>
          <p:nvPr/>
        </p:nvGrpSpPr>
        <p:grpSpPr>
          <a:xfrm>
            <a:off x="6835939" y="3727615"/>
            <a:ext cx="1214450" cy="1046162"/>
            <a:chOff x="3130496" y="3887720"/>
            <a:chExt cx="1214450" cy="1046162"/>
          </a:xfrm>
        </p:grpSpPr>
        <p:pic>
          <p:nvPicPr>
            <p:cNvPr id="19" name="Picture 17" descr="Hs轨道H">
              <a:extLst>
                <a:ext uri="{FF2B5EF4-FFF2-40B4-BE49-F238E27FC236}">
                  <a16:creationId xmlns:a16="http://schemas.microsoft.com/office/drawing/2014/main" id="{9C556C0C-4C79-42EB-914F-7B97275CBBC8}"/>
                </a:ext>
              </a:extLst>
            </p:cNvPr>
            <p:cNvPicPr preferRelativeResize="0">
              <a:picLocks noChangeAspect="1" noChangeArrowheads="1"/>
            </p:cNvPicPr>
            <p:nvPr/>
          </p:nvPicPr>
          <p:blipFill>
            <a:blip r:embed="rId10">
              <a:clrChange>
                <a:clrFrom>
                  <a:srgbClr val="050505"/>
                </a:clrFrom>
                <a:clrTo>
                  <a:srgbClr val="050505">
                    <a:alpha val="0"/>
                  </a:srgbClr>
                </a:clrTo>
              </a:clrChange>
              <a:extLst>
                <a:ext uri="{28A0092B-C50C-407E-A947-70E740481C1C}">
                  <a14:useLocalDpi xmlns:a14="http://schemas.microsoft.com/office/drawing/2010/main" val="0"/>
                </a:ext>
              </a:extLst>
            </a:blip>
            <a:srcRect/>
            <a:stretch>
              <a:fillRect/>
            </a:stretch>
          </p:blipFill>
          <p:spPr bwMode="auto">
            <a:xfrm>
              <a:off x="3130496" y="3887720"/>
              <a:ext cx="1079500" cy="104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6" name="文本框 5">
              <a:extLst>
                <a:ext uri="{FF2B5EF4-FFF2-40B4-BE49-F238E27FC236}">
                  <a16:creationId xmlns:a16="http://schemas.microsoft.com/office/drawing/2014/main" id="{4AC0C46E-305F-713C-4A20-D5E7F47593C6}"/>
                </a:ext>
              </a:extLst>
            </p:cNvPr>
            <p:cNvSpPr txBox="1"/>
            <p:nvPr/>
          </p:nvSpPr>
          <p:spPr>
            <a:xfrm>
              <a:off x="3680698" y="4227202"/>
              <a:ext cx="664248" cy="646331"/>
            </a:xfrm>
            <a:prstGeom prst="rect">
              <a:avLst/>
            </a:prstGeom>
            <a:noFill/>
          </p:spPr>
          <p:txBody>
            <a:bodyPr wrap="square" rtlCol="0">
              <a:spAutoFit/>
            </a:bodyPr>
            <a:lstStyle/>
            <a:p>
              <a:r>
                <a:rPr lang="en-US" altLang="zh-CN" sz="3600" b="1" dirty="0">
                  <a:solidFill>
                    <a:srgbClr val="CC00FF"/>
                  </a:solidFill>
                </a:rPr>
                <a:t>H</a:t>
              </a:r>
              <a:endParaRPr lang="zh-CN" altLang="en-US" sz="3600" b="1" dirty="0">
                <a:solidFill>
                  <a:srgbClr val="CC00FF"/>
                </a:solidFill>
              </a:endParaRPr>
            </a:p>
          </p:txBody>
        </p:sp>
      </p:grpSp>
      <p:grpSp>
        <p:nvGrpSpPr>
          <p:cNvPr id="34" name="组合 33">
            <a:extLst>
              <a:ext uri="{FF2B5EF4-FFF2-40B4-BE49-F238E27FC236}">
                <a16:creationId xmlns:a16="http://schemas.microsoft.com/office/drawing/2014/main" id="{C89B43F6-E978-0357-4A17-519AA52224C3}"/>
              </a:ext>
            </a:extLst>
          </p:cNvPr>
          <p:cNvGrpSpPr/>
          <p:nvPr/>
        </p:nvGrpSpPr>
        <p:grpSpPr>
          <a:xfrm>
            <a:off x="5978127" y="4731843"/>
            <a:ext cx="1189936" cy="1049337"/>
            <a:chOff x="2493910" y="4875146"/>
            <a:chExt cx="1189936" cy="1049337"/>
          </a:xfrm>
        </p:grpSpPr>
        <p:pic>
          <p:nvPicPr>
            <p:cNvPr id="14" name="Picture 14" descr="Hs轨道H">
              <a:extLst>
                <a:ext uri="{FF2B5EF4-FFF2-40B4-BE49-F238E27FC236}">
                  <a16:creationId xmlns:a16="http://schemas.microsoft.com/office/drawing/2014/main" id="{FFE20512-DC38-49AA-B537-B73F28FD6EB5}"/>
                </a:ext>
              </a:extLst>
            </p:cNvPr>
            <p:cNvPicPr preferRelativeResize="0">
              <a:picLocks noChangeAspect="1" noChangeArrowheads="1"/>
            </p:cNvPicPr>
            <p:nvPr/>
          </p:nvPicPr>
          <p:blipFill>
            <a:blip r:embed="rId10">
              <a:clrChange>
                <a:clrFrom>
                  <a:srgbClr val="050505"/>
                </a:clrFrom>
                <a:clrTo>
                  <a:srgbClr val="050505">
                    <a:alpha val="0"/>
                  </a:srgbClr>
                </a:clrTo>
              </a:clrChange>
              <a:extLst>
                <a:ext uri="{28A0092B-C50C-407E-A947-70E740481C1C}">
                  <a14:useLocalDpi xmlns:a14="http://schemas.microsoft.com/office/drawing/2010/main" val="0"/>
                </a:ext>
              </a:extLst>
            </a:blip>
            <a:srcRect/>
            <a:stretch>
              <a:fillRect/>
            </a:stretch>
          </p:blipFill>
          <p:spPr bwMode="auto">
            <a:xfrm>
              <a:off x="2493910" y="4875146"/>
              <a:ext cx="1082675"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32" name="文本框 31">
              <a:extLst>
                <a:ext uri="{FF2B5EF4-FFF2-40B4-BE49-F238E27FC236}">
                  <a16:creationId xmlns:a16="http://schemas.microsoft.com/office/drawing/2014/main" id="{6EBBBF62-CFAC-2B8D-33E9-425EC6039AE0}"/>
                </a:ext>
              </a:extLst>
            </p:cNvPr>
            <p:cNvSpPr txBox="1"/>
            <p:nvPr/>
          </p:nvSpPr>
          <p:spPr>
            <a:xfrm>
              <a:off x="3019598" y="5179017"/>
              <a:ext cx="664248" cy="646331"/>
            </a:xfrm>
            <a:prstGeom prst="rect">
              <a:avLst/>
            </a:prstGeom>
            <a:noFill/>
          </p:spPr>
          <p:txBody>
            <a:bodyPr wrap="square" rtlCol="0">
              <a:spAutoFit/>
            </a:bodyPr>
            <a:lstStyle/>
            <a:p>
              <a:r>
                <a:rPr lang="en-US" altLang="zh-CN" sz="3600" b="1" dirty="0">
                  <a:solidFill>
                    <a:srgbClr val="CC00FF"/>
                  </a:solidFill>
                </a:rPr>
                <a:t>H</a:t>
              </a:r>
              <a:endParaRPr lang="zh-CN" altLang="en-US" sz="3600" b="1" dirty="0">
                <a:solidFill>
                  <a:srgbClr val="CC00FF"/>
                </a:solidFill>
              </a:endParaRPr>
            </a:p>
          </p:txBody>
        </p:sp>
      </p:grpSp>
      <p:sp>
        <p:nvSpPr>
          <p:cNvPr id="20" name="Line 19">
            <a:extLst>
              <a:ext uri="{FF2B5EF4-FFF2-40B4-BE49-F238E27FC236}">
                <a16:creationId xmlns:a16="http://schemas.microsoft.com/office/drawing/2014/main" id="{B8C2C1FA-0B7D-4499-A7E2-9519BEBDAB9E}"/>
              </a:ext>
            </a:extLst>
          </p:cNvPr>
          <p:cNvSpPr>
            <a:spLocks noChangeShapeType="1"/>
          </p:cNvSpPr>
          <p:nvPr/>
        </p:nvSpPr>
        <p:spPr bwMode="auto">
          <a:xfrm flipH="1">
            <a:off x="7060802" y="3773100"/>
            <a:ext cx="0" cy="360363"/>
          </a:xfrm>
          <a:prstGeom prst="line">
            <a:avLst/>
          </a:prstGeom>
          <a:noFill/>
          <a:ln w="5715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pPr defTabSz="914400" fontAlgn="base">
              <a:spcBef>
                <a:spcPct val="0"/>
              </a:spcBef>
              <a:spcAft>
                <a:spcPct val="0"/>
              </a:spcAft>
            </a:pPr>
            <a:endParaRPr kumimoji="1" lang="zh-CN" altLang="en-US" sz="2800" b="1">
              <a:solidFill>
                <a:srgbClr val="000000"/>
              </a:solidFill>
              <a:latin typeface="Times New Roman" panose="02020603050405020304" pitchFamily="18" charset="0"/>
              <a:ea typeface="黑体" panose="02010609060101010101" pitchFamily="49" charset="-122"/>
            </a:endParaRPr>
          </a:p>
        </p:txBody>
      </p:sp>
      <p:sp>
        <p:nvSpPr>
          <p:cNvPr id="23" name="Line 20">
            <a:extLst>
              <a:ext uri="{FF2B5EF4-FFF2-40B4-BE49-F238E27FC236}">
                <a16:creationId xmlns:a16="http://schemas.microsoft.com/office/drawing/2014/main" id="{6A49D6B1-BBF2-4131-B3DE-0EE7197FE0E6}"/>
              </a:ext>
            </a:extLst>
          </p:cNvPr>
          <p:cNvSpPr>
            <a:spLocks noChangeShapeType="1"/>
          </p:cNvSpPr>
          <p:nvPr/>
        </p:nvSpPr>
        <p:spPr bwMode="auto">
          <a:xfrm flipH="1">
            <a:off x="6614714" y="4679454"/>
            <a:ext cx="4763" cy="336550"/>
          </a:xfrm>
          <a:prstGeom prst="line">
            <a:avLst/>
          </a:prstGeom>
          <a:noFill/>
          <a:ln w="5715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pPr defTabSz="914400" fontAlgn="base">
              <a:spcBef>
                <a:spcPct val="0"/>
              </a:spcBef>
              <a:spcAft>
                <a:spcPct val="0"/>
              </a:spcAft>
            </a:pPr>
            <a:endParaRPr kumimoji="1" lang="zh-CN" altLang="en-US" sz="2800" b="1">
              <a:solidFill>
                <a:srgbClr val="000000"/>
              </a:solidFill>
              <a:latin typeface="Times New Roman" panose="02020603050405020304" pitchFamily="18" charset="0"/>
              <a:ea typeface="黑体" panose="02010609060101010101" pitchFamily="49" charset="-122"/>
            </a:endParaRPr>
          </a:p>
        </p:txBody>
      </p:sp>
      <p:sp>
        <p:nvSpPr>
          <p:cNvPr id="24" name="Line 12">
            <a:extLst>
              <a:ext uri="{FF2B5EF4-FFF2-40B4-BE49-F238E27FC236}">
                <a16:creationId xmlns:a16="http://schemas.microsoft.com/office/drawing/2014/main" id="{D382E8D0-62E9-4FBC-8CCF-6DF8CFA6806B}"/>
              </a:ext>
            </a:extLst>
          </p:cNvPr>
          <p:cNvSpPr>
            <a:spLocks noChangeShapeType="1"/>
          </p:cNvSpPr>
          <p:nvPr/>
        </p:nvSpPr>
        <p:spPr bwMode="auto">
          <a:xfrm flipH="1" flipV="1">
            <a:off x="6432151" y="4728668"/>
            <a:ext cx="4762" cy="338137"/>
          </a:xfrm>
          <a:prstGeom prst="line">
            <a:avLst/>
          </a:prstGeom>
          <a:noFill/>
          <a:ln w="5715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pPr defTabSz="914400" fontAlgn="base">
              <a:spcBef>
                <a:spcPct val="0"/>
              </a:spcBef>
              <a:spcAft>
                <a:spcPct val="0"/>
              </a:spcAft>
            </a:pPr>
            <a:endParaRPr kumimoji="1" lang="zh-CN" altLang="en-US" sz="2800" b="1">
              <a:solidFill>
                <a:srgbClr val="000000"/>
              </a:solidFill>
              <a:latin typeface="Times New Roman" panose="02020603050405020304" pitchFamily="18" charset="0"/>
              <a:ea typeface="黑体" panose="02010609060101010101" pitchFamily="49" charset="-122"/>
            </a:endParaRPr>
          </a:p>
        </p:txBody>
      </p:sp>
      <p:sp>
        <p:nvSpPr>
          <p:cNvPr id="21" name="Line 21">
            <a:extLst>
              <a:ext uri="{FF2B5EF4-FFF2-40B4-BE49-F238E27FC236}">
                <a16:creationId xmlns:a16="http://schemas.microsoft.com/office/drawing/2014/main" id="{C200178E-5283-437D-8118-92C3440DA620}"/>
              </a:ext>
            </a:extLst>
          </p:cNvPr>
          <p:cNvSpPr>
            <a:spLocks noChangeShapeType="1"/>
          </p:cNvSpPr>
          <p:nvPr/>
        </p:nvSpPr>
        <p:spPr bwMode="auto">
          <a:xfrm flipH="1">
            <a:off x="5317726" y="4103192"/>
            <a:ext cx="4762" cy="336550"/>
          </a:xfrm>
          <a:prstGeom prst="line">
            <a:avLst/>
          </a:prstGeom>
          <a:noFill/>
          <a:ln w="5715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pPr defTabSz="914400" fontAlgn="base">
              <a:spcBef>
                <a:spcPct val="0"/>
              </a:spcBef>
              <a:spcAft>
                <a:spcPct val="0"/>
              </a:spcAft>
            </a:pPr>
            <a:endParaRPr kumimoji="1" lang="zh-CN" altLang="en-US" sz="2800" b="1">
              <a:solidFill>
                <a:srgbClr val="000000"/>
              </a:solidFill>
              <a:latin typeface="Times New Roman" panose="02020603050405020304" pitchFamily="18" charset="0"/>
              <a:ea typeface="黑体" panose="02010609060101010101" pitchFamily="49" charset="-122"/>
            </a:endParaRPr>
          </a:p>
        </p:txBody>
      </p:sp>
      <p:sp>
        <p:nvSpPr>
          <p:cNvPr id="22" name="Line 11">
            <a:extLst>
              <a:ext uri="{FF2B5EF4-FFF2-40B4-BE49-F238E27FC236}">
                <a16:creationId xmlns:a16="http://schemas.microsoft.com/office/drawing/2014/main" id="{CAD4E659-898B-42C9-A5F4-F6214213F6CA}"/>
              </a:ext>
            </a:extLst>
          </p:cNvPr>
          <p:cNvSpPr>
            <a:spLocks noChangeShapeType="1"/>
          </p:cNvSpPr>
          <p:nvPr/>
        </p:nvSpPr>
        <p:spPr bwMode="auto">
          <a:xfrm flipH="1" flipV="1">
            <a:off x="5601889" y="4053979"/>
            <a:ext cx="4763" cy="338138"/>
          </a:xfrm>
          <a:prstGeom prst="line">
            <a:avLst/>
          </a:prstGeom>
          <a:noFill/>
          <a:ln w="5715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pPr defTabSz="914400" fontAlgn="base">
              <a:spcBef>
                <a:spcPct val="0"/>
              </a:spcBef>
              <a:spcAft>
                <a:spcPct val="0"/>
              </a:spcAft>
            </a:pPr>
            <a:endParaRPr kumimoji="1" lang="zh-CN" altLang="en-US" sz="2800" b="1">
              <a:solidFill>
                <a:srgbClr val="000000"/>
              </a:solidFill>
              <a:latin typeface="Times New Roman" panose="02020603050405020304" pitchFamily="18" charset="0"/>
              <a:ea typeface="黑体" panose="02010609060101010101" pitchFamily="49" charset="-122"/>
            </a:endParaRPr>
          </a:p>
        </p:txBody>
      </p:sp>
      <p:sp>
        <p:nvSpPr>
          <p:cNvPr id="26" name="Line 10">
            <a:extLst>
              <a:ext uri="{FF2B5EF4-FFF2-40B4-BE49-F238E27FC236}">
                <a16:creationId xmlns:a16="http://schemas.microsoft.com/office/drawing/2014/main" id="{0DFAF5B8-52DB-409B-86CA-E4EA5EE139C8}"/>
              </a:ext>
            </a:extLst>
          </p:cNvPr>
          <p:cNvSpPr>
            <a:spLocks noChangeShapeType="1"/>
          </p:cNvSpPr>
          <p:nvPr/>
        </p:nvSpPr>
        <p:spPr bwMode="auto">
          <a:xfrm flipH="1" flipV="1">
            <a:off x="5324076" y="3291979"/>
            <a:ext cx="4762" cy="338138"/>
          </a:xfrm>
          <a:prstGeom prst="line">
            <a:avLst/>
          </a:prstGeom>
          <a:noFill/>
          <a:ln w="5715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pPr defTabSz="914400" fontAlgn="base">
              <a:spcBef>
                <a:spcPct val="0"/>
              </a:spcBef>
              <a:spcAft>
                <a:spcPct val="0"/>
              </a:spcAft>
            </a:pPr>
            <a:endParaRPr kumimoji="1" lang="zh-CN" altLang="en-US" sz="2800" b="1">
              <a:solidFill>
                <a:srgbClr val="000000"/>
              </a:solidFill>
              <a:latin typeface="Times New Roman" panose="02020603050405020304" pitchFamily="18" charset="0"/>
              <a:ea typeface="黑体" panose="02010609060101010101" pitchFamily="49" charset="-122"/>
            </a:endParaRPr>
          </a:p>
        </p:txBody>
      </p:sp>
      <p:sp>
        <p:nvSpPr>
          <p:cNvPr id="27" name="Line 18">
            <a:extLst>
              <a:ext uri="{FF2B5EF4-FFF2-40B4-BE49-F238E27FC236}">
                <a16:creationId xmlns:a16="http://schemas.microsoft.com/office/drawing/2014/main" id="{81432C63-8522-44D2-86BD-2087B5958539}"/>
              </a:ext>
            </a:extLst>
          </p:cNvPr>
          <p:cNvSpPr>
            <a:spLocks noChangeShapeType="1"/>
          </p:cNvSpPr>
          <p:nvPr/>
        </p:nvSpPr>
        <p:spPr bwMode="auto">
          <a:xfrm flipH="1">
            <a:off x="5036739" y="3363417"/>
            <a:ext cx="4763" cy="336550"/>
          </a:xfrm>
          <a:prstGeom prst="line">
            <a:avLst/>
          </a:prstGeom>
          <a:noFill/>
          <a:ln w="57150">
            <a:solidFill>
              <a:srgbClr val="FF0000"/>
            </a:solidFill>
            <a:round/>
            <a:headE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pPr defTabSz="914400" fontAlgn="base">
              <a:spcBef>
                <a:spcPct val="0"/>
              </a:spcBef>
              <a:spcAft>
                <a:spcPct val="0"/>
              </a:spcAft>
            </a:pPr>
            <a:endParaRPr kumimoji="1" lang="zh-CN" altLang="en-US" sz="2800" b="1">
              <a:solidFill>
                <a:srgbClr val="000000"/>
              </a:solidFill>
              <a:latin typeface="Times New Roman" panose="02020603050405020304" pitchFamily="18" charset="0"/>
              <a:ea typeface="黑体" panose="02010609060101010101" pitchFamily="49" charset="-122"/>
            </a:endParaRPr>
          </a:p>
        </p:txBody>
      </p:sp>
      <p:sp>
        <p:nvSpPr>
          <p:cNvPr id="37" name="文本框 36">
            <a:extLst>
              <a:ext uri="{FF2B5EF4-FFF2-40B4-BE49-F238E27FC236}">
                <a16:creationId xmlns:a16="http://schemas.microsoft.com/office/drawing/2014/main" id="{F8054D3E-AD2D-475C-E99E-1817C9131187}"/>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38" name="图片 37">
            <a:extLst>
              <a:ext uri="{FF2B5EF4-FFF2-40B4-BE49-F238E27FC236}">
                <a16:creationId xmlns:a16="http://schemas.microsoft.com/office/drawing/2014/main" id="{8FAA9281-2D34-4665-5731-9A5A50D3053E}"/>
              </a:ext>
            </a:extLst>
          </p:cNvPr>
          <p:cNvPicPr>
            <a:picLocks noChangeAspect="1"/>
          </p:cNvPicPr>
          <p:nvPr/>
        </p:nvPicPr>
        <p:blipFill>
          <a:blip r:embed="rId11"/>
          <a:stretch>
            <a:fillRect/>
          </a:stretch>
        </p:blipFill>
        <p:spPr>
          <a:xfrm>
            <a:off x="9606333" y="3869025"/>
            <a:ext cx="2192453" cy="1885057"/>
          </a:xfrm>
          <a:prstGeom prst="rect">
            <a:avLst/>
          </a:prstGeom>
        </p:spPr>
      </p:pic>
      <p:pic>
        <p:nvPicPr>
          <p:cNvPr id="39" name="图片 38">
            <a:extLst>
              <a:ext uri="{FF2B5EF4-FFF2-40B4-BE49-F238E27FC236}">
                <a16:creationId xmlns:a16="http://schemas.microsoft.com/office/drawing/2014/main" id="{FB56F276-7B44-C1DC-6967-F869DEF4DFDA}"/>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756927" y="2229369"/>
            <a:ext cx="1828859" cy="1619502"/>
          </a:xfrm>
          <a:prstGeom prst="rect">
            <a:avLst/>
          </a:prstGeom>
        </p:spPr>
      </p:pic>
      <p:sp>
        <p:nvSpPr>
          <p:cNvPr id="40" name="Text Box 26">
            <a:extLst>
              <a:ext uri="{FF2B5EF4-FFF2-40B4-BE49-F238E27FC236}">
                <a16:creationId xmlns:a16="http://schemas.microsoft.com/office/drawing/2014/main" id="{C4F46E7F-3635-4881-6130-C44B92ECEFAB}"/>
              </a:ext>
            </a:extLst>
          </p:cNvPr>
          <p:cNvSpPr txBox="1">
            <a:spLocks noChangeArrowheads="1"/>
          </p:cNvSpPr>
          <p:nvPr/>
        </p:nvSpPr>
        <p:spPr bwMode="auto">
          <a:xfrm>
            <a:off x="9175022" y="5905969"/>
            <a:ext cx="29097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800" b="1">
                <a:solidFill>
                  <a:schemeClr val="tx1"/>
                </a:solidFill>
                <a:latin typeface="Times New Roman" panose="02020603050405020304" pitchFamily="18" charset="0"/>
                <a:ea typeface="黑体" panose="02010609060101010101" pitchFamily="49" charset="-122"/>
              </a:defRPr>
            </a:lvl9pPr>
          </a:lstStyle>
          <a:p>
            <a:pPr defTabSz="914400" eaLnBrk="1" fontAlgn="base" hangingPunct="1">
              <a:spcBef>
                <a:spcPct val="0"/>
              </a:spcBef>
              <a:spcAft>
                <a:spcPct val="0"/>
              </a:spcAft>
            </a:pPr>
            <a:r>
              <a:rPr lang="zh-CN" altLang="en-US" b="0" dirty="0">
                <a:solidFill>
                  <a:srgbClr val="000000"/>
                </a:solidFill>
                <a:latin typeface="微软雅黑" panose="020B0503020204020204" pitchFamily="34" charset="-122"/>
                <a:ea typeface="微软雅黑" panose="020B0503020204020204" pitchFamily="34" charset="-122"/>
              </a:rPr>
              <a:t>实际的甲烷结构  </a:t>
            </a:r>
          </a:p>
        </p:txBody>
      </p:sp>
      <p:sp>
        <p:nvSpPr>
          <p:cNvPr id="41" name="箭头: 虚尾 40">
            <a:extLst>
              <a:ext uri="{FF2B5EF4-FFF2-40B4-BE49-F238E27FC236}">
                <a16:creationId xmlns:a16="http://schemas.microsoft.com/office/drawing/2014/main" id="{E080FB4C-0815-89BB-D9C3-AEA6292EB3CD}"/>
              </a:ext>
            </a:extLst>
          </p:cNvPr>
          <p:cNvSpPr/>
          <p:nvPr/>
        </p:nvSpPr>
        <p:spPr>
          <a:xfrm>
            <a:off x="8777606" y="3778885"/>
            <a:ext cx="560895" cy="348792"/>
          </a:xfrm>
          <a:prstGeom prst="strip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箭头: 虚尾 41">
            <a:extLst>
              <a:ext uri="{FF2B5EF4-FFF2-40B4-BE49-F238E27FC236}">
                <a16:creationId xmlns:a16="http://schemas.microsoft.com/office/drawing/2014/main" id="{A7A9DDE6-4D88-4425-C258-9D7F7296EE73}"/>
              </a:ext>
            </a:extLst>
          </p:cNvPr>
          <p:cNvSpPr/>
          <p:nvPr/>
        </p:nvSpPr>
        <p:spPr>
          <a:xfrm rot="10800000">
            <a:off x="3521455" y="3807623"/>
            <a:ext cx="560895" cy="348792"/>
          </a:xfrm>
          <a:prstGeom prst="stripedRightArrow">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弧形 43">
            <a:extLst>
              <a:ext uri="{FF2B5EF4-FFF2-40B4-BE49-F238E27FC236}">
                <a16:creationId xmlns:a16="http://schemas.microsoft.com/office/drawing/2014/main" id="{AAF6E13F-76FD-554C-84B7-2A61CDFD935B}"/>
              </a:ext>
            </a:extLst>
          </p:cNvPr>
          <p:cNvSpPr/>
          <p:nvPr/>
        </p:nvSpPr>
        <p:spPr>
          <a:xfrm rot="14821625">
            <a:off x="10385030" y="4664371"/>
            <a:ext cx="767033" cy="804866"/>
          </a:xfrm>
          <a:prstGeom prst="arc">
            <a:avLst/>
          </a:prstGeom>
          <a:ln w="3492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AEC3F94B-9E28-9739-B552-DC279D532432}"/>
              </a:ext>
            </a:extLst>
          </p:cNvPr>
          <p:cNvSpPr txBox="1"/>
          <p:nvPr/>
        </p:nvSpPr>
        <p:spPr>
          <a:xfrm>
            <a:off x="9361088" y="4647674"/>
            <a:ext cx="1146941" cy="400110"/>
          </a:xfrm>
          <a:prstGeom prst="rect">
            <a:avLst/>
          </a:prstGeom>
          <a:noFill/>
        </p:spPr>
        <p:txBody>
          <a:bodyPr wrap="square">
            <a:spAutoFit/>
          </a:bodyPr>
          <a:lstStyle/>
          <a:p>
            <a:r>
              <a:rPr lang="en-US" altLang="zh-CN" sz="2000" dirty="0">
                <a:solidFill>
                  <a:srgbClr val="FF0000"/>
                </a:solidFill>
                <a:latin typeface="Times New Roman" panose="02020603050405020304" pitchFamily="18" charset="0"/>
                <a:cs typeface="Times New Roman" panose="02020603050405020304" pitchFamily="18" charset="0"/>
              </a:rPr>
              <a:t>109.5°C</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255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slide(fromBottom)">
                                      <p:cBhvr>
                                        <p:cTn id="7" dur="1000"/>
                                        <p:tgtEl>
                                          <p:spTgt spid="13"/>
                                        </p:tgtEl>
                                      </p:cBhvr>
                                    </p:animEffect>
                                  </p:childTnLst>
                                </p:cTn>
                              </p:par>
                              <p:par>
                                <p:cTn id="8" presetID="53" presetClass="entr" presetSubtype="16"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 calcmode="lin" valueType="num">
                                      <p:cBhvr>
                                        <p:cTn id="10" dur="500" fill="hold"/>
                                        <p:tgtEl>
                                          <p:spTgt spid="33"/>
                                        </p:tgtEl>
                                        <p:attrNameLst>
                                          <p:attrName>ppt_w</p:attrName>
                                        </p:attrNameLst>
                                      </p:cBhvr>
                                      <p:tavLst>
                                        <p:tav tm="0">
                                          <p:val>
                                            <p:fltVal val="0"/>
                                          </p:val>
                                        </p:tav>
                                        <p:tav tm="100000">
                                          <p:val>
                                            <p:strVal val="#ppt_w"/>
                                          </p:val>
                                        </p:tav>
                                      </p:tavLst>
                                    </p:anim>
                                    <p:anim calcmode="lin" valueType="num">
                                      <p:cBhvr>
                                        <p:cTn id="11" dur="500" fill="hold"/>
                                        <p:tgtEl>
                                          <p:spTgt spid="33"/>
                                        </p:tgtEl>
                                        <p:attrNameLst>
                                          <p:attrName>ppt_h</p:attrName>
                                        </p:attrNameLst>
                                      </p:cBhvr>
                                      <p:tavLst>
                                        <p:tav tm="0">
                                          <p:val>
                                            <p:fltVal val="0"/>
                                          </p:val>
                                        </p:tav>
                                        <p:tav tm="100000">
                                          <p:val>
                                            <p:strVal val="#ppt_h"/>
                                          </p:val>
                                        </p:tav>
                                      </p:tavLst>
                                    </p:anim>
                                    <p:animEffect transition="in" filter="fade">
                                      <p:cBhvr>
                                        <p:cTn id="12" dur="500"/>
                                        <p:tgtEl>
                                          <p:spTgt spid="33"/>
                                        </p:tgtEl>
                                      </p:cBhvr>
                                    </p:animEffect>
                                  </p:childTnLst>
                                </p:cTn>
                              </p:par>
                              <p:par>
                                <p:cTn id="13" presetID="2" presetClass="entr" presetSubtype="4"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slide(fromLeft)">
                                      <p:cBhvr>
                                        <p:cTn id="20" dur="500"/>
                                        <p:tgtEl>
                                          <p:spTgt spid="35"/>
                                        </p:tgtEl>
                                      </p:cBhvr>
                                    </p:animEffect>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slide(fromLeft)">
                                      <p:cBhvr>
                                        <p:cTn id="24" dur="500"/>
                                        <p:tgtEl>
                                          <p:spTgt spid="36"/>
                                        </p:tgtEl>
                                      </p:cBhvr>
                                    </p:animEffect>
                                  </p:childTnLst>
                                </p:cTn>
                              </p:par>
                            </p:childTnLst>
                          </p:cTn>
                        </p:par>
                        <p:par>
                          <p:cTn id="25" fill="hold">
                            <p:stCondLst>
                              <p:cond delay="2000"/>
                            </p:stCondLst>
                            <p:childTnLst>
                              <p:par>
                                <p:cTn id="26" presetID="49" presetClass="entr" presetSubtype="0" decel="10000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 calcmode="lin" valueType="num">
                                      <p:cBhvr>
                                        <p:cTn id="30" dur="500" fill="hold"/>
                                        <p:tgtEl>
                                          <p:spTgt spid="23"/>
                                        </p:tgtEl>
                                        <p:attrNameLst>
                                          <p:attrName>style.rotation</p:attrName>
                                        </p:attrNameLst>
                                      </p:cBhvr>
                                      <p:tavLst>
                                        <p:tav tm="0">
                                          <p:val>
                                            <p:fltVal val="360"/>
                                          </p:val>
                                        </p:tav>
                                        <p:tav tm="100000">
                                          <p:val>
                                            <p:fltVal val="0"/>
                                          </p:val>
                                        </p:tav>
                                      </p:tavLst>
                                    </p:anim>
                                    <p:animEffect transition="in" filter="fade">
                                      <p:cBhvr>
                                        <p:cTn id="31" dur="500"/>
                                        <p:tgtEl>
                                          <p:spTgt spid="23"/>
                                        </p:tgtEl>
                                      </p:cBhvr>
                                    </p:animEffect>
                                  </p:childTnLst>
                                </p:cTn>
                              </p:par>
                            </p:childTnLst>
                          </p:cTn>
                        </p:par>
                        <p:par>
                          <p:cTn id="32" fill="hold">
                            <p:stCondLst>
                              <p:cond delay="2500"/>
                            </p:stCondLst>
                            <p:childTnLst>
                              <p:par>
                                <p:cTn id="33" presetID="49" presetClass="entr" presetSubtype="0" decel="10000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 calcmode="lin" valueType="num">
                                      <p:cBhvr>
                                        <p:cTn id="37" dur="500" fill="hold"/>
                                        <p:tgtEl>
                                          <p:spTgt spid="27"/>
                                        </p:tgtEl>
                                        <p:attrNameLst>
                                          <p:attrName>style.rotation</p:attrName>
                                        </p:attrNameLst>
                                      </p:cBhvr>
                                      <p:tavLst>
                                        <p:tav tm="0">
                                          <p:val>
                                            <p:fltVal val="360"/>
                                          </p:val>
                                        </p:tav>
                                        <p:tav tm="100000">
                                          <p:val>
                                            <p:fltVal val="0"/>
                                          </p:val>
                                        </p:tav>
                                      </p:tavLst>
                                    </p:anim>
                                    <p:animEffect transition="in" filter="fade">
                                      <p:cBhvr>
                                        <p:cTn id="38" dur="500"/>
                                        <p:tgtEl>
                                          <p:spTgt spid="27"/>
                                        </p:tgtEl>
                                      </p:cBhvr>
                                    </p:animEffect>
                                  </p:childTnLst>
                                </p:cTn>
                              </p:par>
                            </p:childTnLst>
                          </p:cTn>
                        </p:par>
                        <p:par>
                          <p:cTn id="39" fill="hold">
                            <p:stCondLst>
                              <p:cond delay="3000"/>
                            </p:stCondLst>
                            <p:childTnLst>
                              <p:par>
                                <p:cTn id="40" presetID="49" presetClass="entr" presetSubtype="0" decel="100000" fill="hold" nodeType="after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1000" fill="hold"/>
                                        <p:tgtEl>
                                          <p:spTgt spid="21"/>
                                        </p:tgtEl>
                                        <p:attrNameLst>
                                          <p:attrName>ppt_w</p:attrName>
                                        </p:attrNameLst>
                                      </p:cBhvr>
                                      <p:tavLst>
                                        <p:tav tm="0">
                                          <p:val>
                                            <p:fltVal val="0"/>
                                          </p:val>
                                        </p:tav>
                                        <p:tav tm="100000">
                                          <p:val>
                                            <p:strVal val="#ppt_w"/>
                                          </p:val>
                                        </p:tav>
                                      </p:tavLst>
                                    </p:anim>
                                    <p:anim calcmode="lin" valueType="num">
                                      <p:cBhvr>
                                        <p:cTn id="43" dur="1000" fill="hold"/>
                                        <p:tgtEl>
                                          <p:spTgt spid="21"/>
                                        </p:tgtEl>
                                        <p:attrNameLst>
                                          <p:attrName>ppt_h</p:attrName>
                                        </p:attrNameLst>
                                      </p:cBhvr>
                                      <p:tavLst>
                                        <p:tav tm="0">
                                          <p:val>
                                            <p:fltVal val="0"/>
                                          </p:val>
                                        </p:tav>
                                        <p:tav tm="100000">
                                          <p:val>
                                            <p:strVal val="#ppt_h"/>
                                          </p:val>
                                        </p:tav>
                                      </p:tavLst>
                                    </p:anim>
                                    <p:anim calcmode="lin" valueType="num">
                                      <p:cBhvr>
                                        <p:cTn id="44" dur="1000" fill="hold"/>
                                        <p:tgtEl>
                                          <p:spTgt spid="21"/>
                                        </p:tgtEl>
                                        <p:attrNameLst>
                                          <p:attrName>style.rotation</p:attrName>
                                        </p:attrNameLst>
                                      </p:cBhvr>
                                      <p:tavLst>
                                        <p:tav tm="0">
                                          <p:val>
                                            <p:fltVal val="360"/>
                                          </p:val>
                                        </p:tav>
                                        <p:tav tm="100000">
                                          <p:val>
                                            <p:fltVal val="0"/>
                                          </p:val>
                                        </p:tav>
                                      </p:tavLst>
                                    </p:anim>
                                    <p:animEffect transition="in" filter="fade">
                                      <p:cBhvr>
                                        <p:cTn id="45" dur="1000"/>
                                        <p:tgtEl>
                                          <p:spTgt spid="21"/>
                                        </p:tgtEl>
                                      </p:cBhvr>
                                    </p:animEffect>
                                  </p:childTnLst>
                                </p:cTn>
                              </p:par>
                            </p:childTnLst>
                          </p:cTn>
                        </p:par>
                        <p:par>
                          <p:cTn id="46" fill="hold">
                            <p:stCondLst>
                              <p:cond delay="4000"/>
                            </p:stCondLst>
                            <p:childTnLst>
                              <p:par>
                                <p:cTn id="47" presetID="49" presetClass="entr" presetSubtype="0" decel="100000" fill="hold"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 calcmode="lin" valueType="num">
                                      <p:cBhvr>
                                        <p:cTn id="51" dur="500" fill="hold"/>
                                        <p:tgtEl>
                                          <p:spTgt spid="20"/>
                                        </p:tgtEl>
                                        <p:attrNameLst>
                                          <p:attrName>style.rotation</p:attrName>
                                        </p:attrNameLst>
                                      </p:cBhvr>
                                      <p:tavLst>
                                        <p:tav tm="0">
                                          <p:val>
                                            <p:fltVal val="360"/>
                                          </p:val>
                                        </p:tav>
                                        <p:tav tm="100000">
                                          <p:val>
                                            <p:fltVal val="0"/>
                                          </p:val>
                                        </p:tav>
                                      </p:tavLst>
                                    </p:anim>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 calcmode="lin" valueType="num">
                                      <p:cBhvr>
                                        <p:cTn id="57" dur="1000" fill="hold"/>
                                        <p:tgtEl>
                                          <p:spTgt spid="9"/>
                                        </p:tgtEl>
                                        <p:attrNameLst>
                                          <p:attrName>ppt_w</p:attrName>
                                        </p:attrNameLst>
                                      </p:cBhvr>
                                      <p:tavLst>
                                        <p:tav tm="0">
                                          <p:val>
                                            <p:fltVal val="0"/>
                                          </p:val>
                                        </p:tav>
                                        <p:tav tm="100000">
                                          <p:val>
                                            <p:strVal val="#ppt_w"/>
                                          </p:val>
                                        </p:tav>
                                      </p:tavLst>
                                    </p:anim>
                                    <p:anim calcmode="lin" valueType="num">
                                      <p:cBhvr>
                                        <p:cTn id="58" dur="1000" fill="hold"/>
                                        <p:tgtEl>
                                          <p:spTgt spid="9"/>
                                        </p:tgtEl>
                                        <p:attrNameLst>
                                          <p:attrName>ppt_h</p:attrName>
                                        </p:attrNameLst>
                                      </p:cBhvr>
                                      <p:tavLst>
                                        <p:tav tm="0">
                                          <p:val>
                                            <p:fltVal val="0"/>
                                          </p:val>
                                        </p:tav>
                                        <p:tav tm="100000">
                                          <p:val>
                                            <p:strVal val="#ppt_h"/>
                                          </p:val>
                                        </p:tav>
                                      </p:tavLst>
                                    </p:anim>
                                    <p:anim calcmode="lin" valueType="num">
                                      <p:cBhvr>
                                        <p:cTn id="59" dur="1000" fill="hold"/>
                                        <p:tgtEl>
                                          <p:spTgt spid="9"/>
                                        </p:tgtEl>
                                        <p:attrNameLst>
                                          <p:attrName>style.rotation</p:attrName>
                                        </p:attrNameLst>
                                      </p:cBhvr>
                                      <p:tavLst>
                                        <p:tav tm="0">
                                          <p:val>
                                            <p:fltVal val="360"/>
                                          </p:val>
                                        </p:tav>
                                        <p:tav tm="100000">
                                          <p:val>
                                            <p:fltVal val="0"/>
                                          </p:val>
                                        </p:tav>
                                      </p:tavLst>
                                    </p:anim>
                                    <p:animEffect transition="in" filter="fade">
                                      <p:cBhvr>
                                        <p:cTn id="60" dur="1000"/>
                                        <p:tgtEl>
                                          <p:spTgt spid="9"/>
                                        </p:tgtEl>
                                      </p:cBhvr>
                                    </p:animEffect>
                                  </p:childTnLst>
                                </p:cTn>
                              </p:par>
                            </p:childTnLst>
                          </p:cTn>
                        </p:par>
                        <p:par>
                          <p:cTn id="61" fill="hold">
                            <p:stCondLst>
                              <p:cond delay="1000"/>
                            </p:stCondLst>
                            <p:childTnLst>
                              <p:par>
                                <p:cTn id="62" presetID="18" presetClass="entr" presetSubtype="6" fill="hold"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strips(downRight)">
                                      <p:cBhvr>
                                        <p:cTn id="64" dur="2000"/>
                                        <p:tgtEl>
                                          <p:spTgt spid="29"/>
                                        </p:tgtEl>
                                      </p:cBhvr>
                                    </p:animEffect>
                                  </p:childTnLst>
                                </p:cTn>
                              </p:par>
                            </p:childTnLst>
                          </p:cTn>
                        </p:par>
                        <p:par>
                          <p:cTn id="65" fill="hold">
                            <p:stCondLst>
                              <p:cond delay="3000"/>
                            </p:stCondLst>
                            <p:childTnLst>
                              <p:par>
                                <p:cTn id="66" presetID="49" presetClass="entr" presetSubtype="0" decel="10000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 calcmode="lin" valueType="num">
                                      <p:cBhvr>
                                        <p:cTn id="68" dur="1000" fill="hold"/>
                                        <p:tgtEl>
                                          <p:spTgt spid="28"/>
                                        </p:tgtEl>
                                        <p:attrNameLst>
                                          <p:attrName>ppt_w</p:attrName>
                                        </p:attrNameLst>
                                      </p:cBhvr>
                                      <p:tavLst>
                                        <p:tav tm="0">
                                          <p:val>
                                            <p:fltVal val="0"/>
                                          </p:val>
                                        </p:tav>
                                        <p:tav tm="100000">
                                          <p:val>
                                            <p:strVal val="#ppt_w"/>
                                          </p:val>
                                        </p:tav>
                                      </p:tavLst>
                                    </p:anim>
                                    <p:anim calcmode="lin" valueType="num">
                                      <p:cBhvr>
                                        <p:cTn id="69" dur="1000" fill="hold"/>
                                        <p:tgtEl>
                                          <p:spTgt spid="28"/>
                                        </p:tgtEl>
                                        <p:attrNameLst>
                                          <p:attrName>ppt_h</p:attrName>
                                        </p:attrNameLst>
                                      </p:cBhvr>
                                      <p:tavLst>
                                        <p:tav tm="0">
                                          <p:val>
                                            <p:fltVal val="0"/>
                                          </p:val>
                                        </p:tav>
                                        <p:tav tm="100000">
                                          <p:val>
                                            <p:strVal val="#ppt_h"/>
                                          </p:val>
                                        </p:tav>
                                      </p:tavLst>
                                    </p:anim>
                                    <p:anim calcmode="lin" valueType="num">
                                      <p:cBhvr>
                                        <p:cTn id="70" dur="1000" fill="hold"/>
                                        <p:tgtEl>
                                          <p:spTgt spid="28"/>
                                        </p:tgtEl>
                                        <p:attrNameLst>
                                          <p:attrName>style.rotation</p:attrName>
                                        </p:attrNameLst>
                                      </p:cBhvr>
                                      <p:tavLst>
                                        <p:tav tm="0">
                                          <p:val>
                                            <p:fltVal val="360"/>
                                          </p:val>
                                        </p:tav>
                                        <p:tav tm="100000">
                                          <p:val>
                                            <p:fltVal val="0"/>
                                          </p:val>
                                        </p:tav>
                                      </p:tavLst>
                                    </p:anim>
                                    <p:animEffect transition="in" filter="fade">
                                      <p:cBhvr>
                                        <p:cTn id="71" dur="1000"/>
                                        <p:tgtEl>
                                          <p:spTgt spid="28"/>
                                        </p:tgtEl>
                                      </p:cBhvr>
                                    </p:animEffect>
                                  </p:childTnLst>
                                </p:cTn>
                              </p:par>
                              <p:par>
                                <p:cTn id="72" presetID="1"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49" presetClass="entr" presetSubtype="0" decel="100000" fill="hold" nodeType="clickEffect">
                                  <p:stCondLst>
                                    <p:cond delay="0"/>
                                  </p:stCondLst>
                                  <p:childTnLst>
                                    <p:set>
                                      <p:cBhvr>
                                        <p:cTn id="79" dur="1" fill="hold">
                                          <p:stCondLst>
                                            <p:cond delay="0"/>
                                          </p:stCondLst>
                                        </p:cTn>
                                        <p:tgtEl>
                                          <p:spTgt spid="39"/>
                                        </p:tgtEl>
                                        <p:attrNameLst>
                                          <p:attrName>style.visibility</p:attrName>
                                        </p:attrNameLst>
                                      </p:cBhvr>
                                      <p:to>
                                        <p:strVal val="visible"/>
                                      </p:to>
                                    </p:set>
                                    <p:anim calcmode="lin" valueType="num">
                                      <p:cBhvr>
                                        <p:cTn id="80" dur="1000" fill="hold"/>
                                        <p:tgtEl>
                                          <p:spTgt spid="39"/>
                                        </p:tgtEl>
                                        <p:attrNameLst>
                                          <p:attrName>ppt_w</p:attrName>
                                        </p:attrNameLst>
                                      </p:cBhvr>
                                      <p:tavLst>
                                        <p:tav tm="0">
                                          <p:val>
                                            <p:fltVal val="0"/>
                                          </p:val>
                                        </p:tav>
                                        <p:tav tm="100000">
                                          <p:val>
                                            <p:strVal val="#ppt_w"/>
                                          </p:val>
                                        </p:tav>
                                      </p:tavLst>
                                    </p:anim>
                                    <p:anim calcmode="lin" valueType="num">
                                      <p:cBhvr>
                                        <p:cTn id="81" dur="1000" fill="hold"/>
                                        <p:tgtEl>
                                          <p:spTgt spid="39"/>
                                        </p:tgtEl>
                                        <p:attrNameLst>
                                          <p:attrName>ppt_h</p:attrName>
                                        </p:attrNameLst>
                                      </p:cBhvr>
                                      <p:tavLst>
                                        <p:tav tm="0">
                                          <p:val>
                                            <p:fltVal val="0"/>
                                          </p:val>
                                        </p:tav>
                                        <p:tav tm="100000">
                                          <p:val>
                                            <p:strVal val="#ppt_h"/>
                                          </p:val>
                                        </p:tav>
                                      </p:tavLst>
                                    </p:anim>
                                    <p:anim calcmode="lin" valueType="num">
                                      <p:cBhvr>
                                        <p:cTn id="82" dur="1000" fill="hold"/>
                                        <p:tgtEl>
                                          <p:spTgt spid="39"/>
                                        </p:tgtEl>
                                        <p:attrNameLst>
                                          <p:attrName>style.rotation</p:attrName>
                                        </p:attrNameLst>
                                      </p:cBhvr>
                                      <p:tavLst>
                                        <p:tav tm="0">
                                          <p:val>
                                            <p:fltVal val="360"/>
                                          </p:val>
                                        </p:tav>
                                        <p:tav tm="100000">
                                          <p:val>
                                            <p:fltVal val="0"/>
                                          </p:val>
                                        </p:tav>
                                      </p:tavLst>
                                    </p:anim>
                                    <p:animEffect transition="in" filter="fade">
                                      <p:cBhvr>
                                        <p:cTn id="83" dur="1000"/>
                                        <p:tgtEl>
                                          <p:spTgt spid="39"/>
                                        </p:tgtEl>
                                      </p:cBhvr>
                                    </p:animEffect>
                                  </p:childTnLst>
                                </p:cTn>
                              </p:par>
                              <p:par>
                                <p:cTn id="84" presetID="49" presetClass="entr" presetSubtype="0" decel="100000" fill="hold" nodeType="withEffect">
                                  <p:stCondLst>
                                    <p:cond delay="0"/>
                                  </p:stCondLst>
                                  <p:childTnLst>
                                    <p:set>
                                      <p:cBhvr>
                                        <p:cTn id="85" dur="1" fill="hold">
                                          <p:stCondLst>
                                            <p:cond delay="0"/>
                                          </p:stCondLst>
                                        </p:cTn>
                                        <p:tgtEl>
                                          <p:spTgt spid="38"/>
                                        </p:tgtEl>
                                        <p:attrNameLst>
                                          <p:attrName>style.visibility</p:attrName>
                                        </p:attrNameLst>
                                      </p:cBhvr>
                                      <p:to>
                                        <p:strVal val="visible"/>
                                      </p:to>
                                    </p:set>
                                    <p:anim calcmode="lin" valueType="num">
                                      <p:cBhvr>
                                        <p:cTn id="86" dur="1000" fill="hold"/>
                                        <p:tgtEl>
                                          <p:spTgt spid="38"/>
                                        </p:tgtEl>
                                        <p:attrNameLst>
                                          <p:attrName>ppt_w</p:attrName>
                                        </p:attrNameLst>
                                      </p:cBhvr>
                                      <p:tavLst>
                                        <p:tav tm="0">
                                          <p:val>
                                            <p:fltVal val="0"/>
                                          </p:val>
                                        </p:tav>
                                        <p:tav tm="100000">
                                          <p:val>
                                            <p:strVal val="#ppt_w"/>
                                          </p:val>
                                        </p:tav>
                                      </p:tavLst>
                                    </p:anim>
                                    <p:anim calcmode="lin" valueType="num">
                                      <p:cBhvr>
                                        <p:cTn id="87" dur="1000" fill="hold"/>
                                        <p:tgtEl>
                                          <p:spTgt spid="38"/>
                                        </p:tgtEl>
                                        <p:attrNameLst>
                                          <p:attrName>ppt_h</p:attrName>
                                        </p:attrNameLst>
                                      </p:cBhvr>
                                      <p:tavLst>
                                        <p:tav tm="0">
                                          <p:val>
                                            <p:fltVal val="0"/>
                                          </p:val>
                                        </p:tav>
                                        <p:tav tm="100000">
                                          <p:val>
                                            <p:strVal val="#ppt_h"/>
                                          </p:val>
                                        </p:tav>
                                      </p:tavLst>
                                    </p:anim>
                                    <p:anim calcmode="lin" valueType="num">
                                      <p:cBhvr>
                                        <p:cTn id="88" dur="1000" fill="hold"/>
                                        <p:tgtEl>
                                          <p:spTgt spid="38"/>
                                        </p:tgtEl>
                                        <p:attrNameLst>
                                          <p:attrName>style.rotation</p:attrName>
                                        </p:attrNameLst>
                                      </p:cBhvr>
                                      <p:tavLst>
                                        <p:tav tm="0">
                                          <p:val>
                                            <p:fltVal val="360"/>
                                          </p:val>
                                        </p:tav>
                                        <p:tav tm="100000">
                                          <p:val>
                                            <p:fltVal val="0"/>
                                          </p:val>
                                        </p:tav>
                                      </p:tavLst>
                                    </p:anim>
                                    <p:animEffect transition="in" filter="fade">
                                      <p:cBhvr>
                                        <p:cTn id="89" dur="1000"/>
                                        <p:tgtEl>
                                          <p:spTgt spid="38"/>
                                        </p:tgtEl>
                                      </p:cBhvr>
                                    </p:animEffect>
                                  </p:childTnLst>
                                </p:cTn>
                              </p:par>
                              <p:par>
                                <p:cTn id="90" presetID="18" presetClass="entr" presetSubtype="6"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strips(downRight)">
                                      <p:cBhvr>
                                        <p:cTn id="92" dur="2000"/>
                                        <p:tgtEl>
                                          <p:spTgt spid="44"/>
                                        </p:tgtEl>
                                      </p:cBhvr>
                                    </p:animEffect>
                                  </p:childTnLst>
                                </p:cTn>
                              </p:par>
                              <p:par>
                                <p:cTn id="93" presetID="18" presetClass="entr" presetSubtype="6" fill="hold" grpId="0" nodeType="withEffect">
                                  <p:stCondLst>
                                    <p:cond delay="0"/>
                                  </p:stCondLst>
                                  <p:childTnLst>
                                    <p:set>
                                      <p:cBhvr>
                                        <p:cTn id="94" dur="1" fill="hold">
                                          <p:stCondLst>
                                            <p:cond delay="0"/>
                                          </p:stCondLst>
                                        </p:cTn>
                                        <p:tgtEl>
                                          <p:spTgt spid="46"/>
                                        </p:tgtEl>
                                        <p:attrNameLst>
                                          <p:attrName>style.visibility</p:attrName>
                                        </p:attrNameLst>
                                      </p:cBhvr>
                                      <p:to>
                                        <p:strVal val="visible"/>
                                      </p:to>
                                    </p:set>
                                    <p:animEffect transition="in" filter="strips(downRight)">
                                      <p:cBhvr>
                                        <p:cTn id="95" dur="2000"/>
                                        <p:tgtEl>
                                          <p:spTgt spid="46"/>
                                        </p:tgtEl>
                                      </p:cBhvr>
                                    </p:animEffect>
                                  </p:childTnLst>
                                </p:cTn>
                              </p:par>
                            </p:childTnLst>
                          </p:cTn>
                        </p:par>
                        <p:par>
                          <p:cTn id="96" fill="hold">
                            <p:stCondLst>
                              <p:cond delay="2000"/>
                            </p:stCondLst>
                            <p:childTnLst>
                              <p:par>
                                <p:cTn id="97" presetID="49" presetClass="entr" presetSubtype="0" decel="100000" fill="hold" grpId="0" nodeType="after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p:cTn id="99" dur="1000" fill="hold"/>
                                        <p:tgtEl>
                                          <p:spTgt spid="40"/>
                                        </p:tgtEl>
                                        <p:attrNameLst>
                                          <p:attrName>ppt_w</p:attrName>
                                        </p:attrNameLst>
                                      </p:cBhvr>
                                      <p:tavLst>
                                        <p:tav tm="0">
                                          <p:val>
                                            <p:fltVal val="0"/>
                                          </p:val>
                                        </p:tav>
                                        <p:tav tm="100000">
                                          <p:val>
                                            <p:strVal val="#ppt_w"/>
                                          </p:val>
                                        </p:tav>
                                      </p:tavLst>
                                    </p:anim>
                                    <p:anim calcmode="lin" valueType="num">
                                      <p:cBhvr>
                                        <p:cTn id="100" dur="1000" fill="hold"/>
                                        <p:tgtEl>
                                          <p:spTgt spid="40"/>
                                        </p:tgtEl>
                                        <p:attrNameLst>
                                          <p:attrName>ppt_h</p:attrName>
                                        </p:attrNameLst>
                                      </p:cBhvr>
                                      <p:tavLst>
                                        <p:tav tm="0">
                                          <p:val>
                                            <p:fltVal val="0"/>
                                          </p:val>
                                        </p:tav>
                                        <p:tav tm="100000">
                                          <p:val>
                                            <p:strVal val="#ppt_h"/>
                                          </p:val>
                                        </p:tav>
                                      </p:tavLst>
                                    </p:anim>
                                    <p:anim calcmode="lin" valueType="num">
                                      <p:cBhvr>
                                        <p:cTn id="101" dur="1000" fill="hold"/>
                                        <p:tgtEl>
                                          <p:spTgt spid="40"/>
                                        </p:tgtEl>
                                        <p:attrNameLst>
                                          <p:attrName>style.rotation</p:attrName>
                                        </p:attrNameLst>
                                      </p:cBhvr>
                                      <p:tavLst>
                                        <p:tav tm="0">
                                          <p:val>
                                            <p:fltVal val="360"/>
                                          </p:val>
                                        </p:tav>
                                        <p:tav tm="100000">
                                          <p:val>
                                            <p:fltVal val="0"/>
                                          </p:val>
                                        </p:tav>
                                      </p:tavLst>
                                    </p:anim>
                                    <p:animEffect transition="in" filter="fade">
                                      <p:cBhvr>
                                        <p:cTn id="102"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40" grpId="0"/>
      <p:bldP spid="41" grpId="0" animBg="1"/>
      <p:bldP spid="42" grpId="0" animBg="1"/>
      <p:bldP spid="44" grpId="0" animBg="1"/>
      <p:bldP spid="4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41</a:t>
            </a:fld>
            <a:endParaRPr lang="en-US" altLang="zh-CN" b="1" dirty="0">
              <a:latin typeface="微软雅黑" panose="020B0503020204020204" pitchFamily="34" charset="-122"/>
              <a:ea typeface="微软雅黑" panose="020B0503020204020204" pitchFamily="34" charset="-122"/>
            </a:endParaRPr>
          </a:p>
        </p:txBody>
      </p:sp>
      <p:sp>
        <p:nvSpPr>
          <p:cNvPr id="9" name="Rectangle 8">
            <a:extLst>
              <a:ext uri="{FF2B5EF4-FFF2-40B4-BE49-F238E27FC236}">
                <a16:creationId xmlns:a16="http://schemas.microsoft.com/office/drawing/2014/main" id="{A1D0F95A-030E-41D1-BACD-7F44E035928F}"/>
              </a:ext>
            </a:extLst>
          </p:cNvPr>
          <p:cNvSpPr>
            <a:spLocks noChangeArrowheads="1"/>
          </p:cNvSpPr>
          <p:nvPr/>
        </p:nvSpPr>
        <p:spPr bwMode="auto">
          <a:xfrm>
            <a:off x="594954" y="1133687"/>
            <a:ext cx="670728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三、杂化轨道理论</a:t>
            </a:r>
            <a:r>
              <a:rPr kumimoji="0" lang="en-US" altLang="zh-CN" sz="1800"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00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价键理论</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的进一步完善与发展</a:t>
            </a:r>
            <a:r>
              <a:rPr lang="zh-CN" altLang="en-US" dirty="0">
                <a:solidFill>
                  <a:srgbClr val="0070C0"/>
                </a:solidFill>
                <a:latin typeface="微软雅黑" panose="020B0503020204020204" pitchFamily="34" charset="-122"/>
                <a:ea typeface="微软雅黑" panose="020B0503020204020204" pitchFamily="34" charset="-122"/>
              </a:rPr>
              <a:t>  </a:t>
            </a:r>
          </a:p>
        </p:txBody>
      </p:sp>
      <p:sp>
        <p:nvSpPr>
          <p:cNvPr id="10" name="Text Box 9">
            <a:extLst>
              <a:ext uri="{FF2B5EF4-FFF2-40B4-BE49-F238E27FC236}">
                <a16:creationId xmlns:a16="http://schemas.microsoft.com/office/drawing/2014/main" id="{2053FB24-2D17-4C02-A99C-C5F494FA4EA4}"/>
              </a:ext>
            </a:extLst>
          </p:cNvPr>
          <p:cNvSpPr txBox="1">
            <a:spLocks noChangeArrowheads="1"/>
          </p:cNvSpPr>
          <p:nvPr/>
        </p:nvSpPr>
        <p:spPr bwMode="auto">
          <a:xfrm>
            <a:off x="495037" y="2613301"/>
            <a:ext cx="10884686" cy="2247218"/>
          </a:xfrm>
          <a:prstGeom prst="rect">
            <a:avLst/>
          </a:prstGeom>
          <a:noFill/>
          <a:ln w="9525">
            <a:noFill/>
            <a:miter lim="800000"/>
          </a:ln>
          <a:effectLst/>
        </p:spPr>
        <p:txBody>
          <a:bodyPr wrap="square">
            <a:spAutoFit/>
          </a:bodyPr>
          <a:lstStyle/>
          <a:p>
            <a:pPr>
              <a:lnSpc>
                <a:spcPct val="125000"/>
              </a:lnSpc>
              <a:spcBef>
                <a:spcPct val="50000"/>
              </a:spcBef>
              <a:defRPr/>
            </a:pPr>
            <a:r>
              <a:rPr lang="zh-CN" altLang="en-US" sz="2600" dirty="0">
                <a:solidFill>
                  <a:srgbClr val="CC0000"/>
                </a:solidFill>
                <a:latin typeface="微软雅黑" panose="020B0503020204020204" pitchFamily="34" charset="-122"/>
                <a:ea typeface="微软雅黑" panose="020B0503020204020204" pitchFamily="34" charset="-122"/>
              </a:rPr>
              <a:t>杂化轨道理论 </a:t>
            </a:r>
            <a:r>
              <a:rPr lang="en-US" altLang="zh-CN" sz="2600" dirty="0">
                <a:latin typeface="微软雅黑" panose="020B0503020204020204" pitchFamily="34" charset="-122"/>
                <a:ea typeface="微软雅黑" panose="020B0503020204020204" pitchFamily="34" charset="-122"/>
              </a:rPr>
              <a:t>(orbital hybridization theory)</a:t>
            </a:r>
            <a:r>
              <a:rPr lang="zh-CN" altLang="en-US" sz="2600" dirty="0">
                <a:latin typeface="微软雅黑" panose="020B0503020204020204" pitchFamily="34" charset="-122"/>
                <a:ea typeface="微软雅黑" panose="020B0503020204020204" pitchFamily="34" charset="-122"/>
              </a:rPr>
              <a:t>基本要点：</a:t>
            </a:r>
            <a:endParaRPr lang="en-US" altLang="zh-CN" sz="2600" dirty="0">
              <a:latin typeface="微软雅黑" panose="020B0503020204020204" pitchFamily="34" charset="-122"/>
              <a:ea typeface="微软雅黑" panose="020B0503020204020204" pitchFamily="34" charset="-122"/>
            </a:endParaRPr>
          </a:p>
          <a:p>
            <a:pPr indent="457200">
              <a:lnSpc>
                <a:spcPct val="125000"/>
              </a:lnSpc>
              <a:spcBef>
                <a:spcPct val="50000"/>
              </a:spcBef>
              <a:defRPr/>
            </a:pPr>
            <a:r>
              <a:rPr lang="zh-CN" altLang="en-US" sz="2600" dirty="0">
                <a:latin typeface="微软雅黑" panose="020B0503020204020204" pitchFamily="34" charset="-122"/>
                <a:ea typeface="微软雅黑" panose="020B0503020204020204" pitchFamily="34" charset="-122"/>
              </a:rPr>
              <a:t>同一个原子内的不同类型、能量相近的原子轨道“混合”，</a:t>
            </a:r>
            <a:r>
              <a:rPr lang="zh-CN" altLang="en-US" sz="26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重新组合</a:t>
            </a:r>
            <a:r>
              <a:rPr lang="zh-CN" altLang="en-US" sz="2600" dirty="0">
                <a:latin typeface="微软雅黑" panose="020B0503020204020204" pitchFamily="34" charset="-122"/>
                <a:ea typeface="微软雅黑" panose="020B0503020204020204" pitchFamily="34" charset="-122"/>
              </a:rPr>
              <a:t> </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杂化</a:t>
            </a:r>
            <a:r>
              <a:rPr lang="en-US" altLang="zh-CN" sz="2600" dirty="0">
                <a:latin typeface="微软雅黑" panose="020B0503020204020204" pitchFamily="34" charset="-122"/>
                <a:ea typeface="微软雅黑" panose="020B0503020204020204" pitchFamily="34" charset="-122"/>
              </a:rPr>
              <a:t>)</a:t>
            </a:r>
            <a:r>
              <a:rPr lang="zh-CN" altLang="en-US" sz="2600" dirty="0">
                <a:latin typeface="微软雅黑" panose="020B0503020204020204" pitchFamily="34" charset="-122"/>
                <a:ea typeface="微软雅黑" panose="020B0503020204020204" pitchFamily="34" charset="-122"/>
              </a:rPr>
              <a:t>为能量相等的新原子轨道。这种</a:t>
            </a:r>
            <a:r>
              <a:rPr lang="zh-CN" altLang="en-US" sz="2600" dirty="0">
                <a:solidFill>
                  <a:srgbClr val="0000CC"/>
                </a:solidFill>
                <a:latin typeface="微软雅黑" panose="020B0503020204020204" pitchFamily="34" charset="-122"/>
                <a:ea typeface="微软雅黑" panose="020B0503020204020204" pitchFamily="34" charset="-122"/>
              </a:rPr>
              <a:t>重新组合过程</a:t>
            </a:r>
            <a:r>
              <a:rPr lang="zh-CN" altLang="en-US" sz="2600" dirty="0">
                <a:latin typeface="微软雅黑" panose="020B0503020204020204" pitchFamily="34" charset="-122"/>
                <a:ea typeface="微软雅黑" panose="020B0503020204020204" pitchFamily="34" charset="-122"/>
              </a:rPr>
              <a:t>称为</a:t>
            </a:r>
            <a:r>
              <a:rPr lang="zh-CN" altLang="en-US" sz="2600" dirty="0">
                <a:solidFill>
                  <a:srgbClr val="CC0000"/>
                </a:solidFill>
                <a:latin typeface="微软雅黑" panose="020B0503020204020204" pitchFamily="34" charset="-122"/>
                <a:ea typeface="微软雅黑" panose="020B0503020204020204" pitchFamily="34" charset="-122"/>
              </a:rPr>
              <a:t>杂化</a:t>
            </a:r>
            <a:r>
              <a:rPr lang="zh-CN" altLang="en-US" sz="2600" dirty="0">
                <a:latin typeface="微软雅黑" panose="020B0503020204020204" pitchFamily="34" charset="-122"/>
                <a:ea typeface="微软雅黑" panose="020B0503020204020204" pitchFamily="34" charset="-122"/>
              </a:rPr>
              <a:t>，所形成的新的原子轨道称为</a:t>
            </a:r>
            <a:r>
              <a:rPr lang="zh-CN" altLang="en-US" sz="2600" dirty="0">
                <a:solidFill>
                  <a:srgbClr val="CC0000"/>
                </a:solidFill>
                <a:latin typeface="微软雅黑" panose="020B0503020204020204" pitchFamily="34" charset="-122"/>
                <a:ea typeface="微软雅黑" panose="020B0503020204020204" pitchFamily="34" charset="-122"/>
              </a:rPr>
              <a:t>杂化轨道</a:t>
            </a:r>
            <a:r>
              <a:rPr lang="zh-CN" altLang="en-US" sz="2600" dirty="0">
                <a:latin typeface="微软雅黑" panose="020B0503020204020204" pitchFamily="34" charset="-122"/>
                <a:ea typeface="微软雅黑" panose="020B0503020204020204" pitchFamily="34" charset="-122"/>
              </a:rPr>
              <a:t>（</a:t>
            </a:r>
            <a:r>
              <a:rPr lang="en-US" altLang="zh-CN" sz="2600" dirty="0">
                <a:latin typeface="微软雅黑" panose="020B0503020204020204" pitchFamily="34" charset="-122"/>
                <a:ea typeface="微软雅黑" panose="020B0503020204020204" pitchFamily="34" charset="-122"/>
              </a:rPr>
              <a:t>hybridization orbitals</a:t>
            </a:r>
            <a:r>
              <a:rPr lang="zh-CN" altLang="en-US" sz="26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2259858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42</a:t>
            </a:fld>
            <a:endParaRPr lang="en-US" altLang="zh-CN" b="1" dirty="0">
              <a:latin typeface="微软雅黑" panose="020B0503020204020204" pitchFamily="34" charset="-122"/>
              <a:ea typeface="微软雅黑" panose="020B0503020204020204" pitchFamily="34" charset="-122"/>
            </a:endParaRPr>
          </a:p>
        </p:txBody>
      </p:sp>
      <p:sp>
        <p:nvSpPr>
          <p:cNvPr id="9" name="Rectangle 4">
            <a:extLst>
              <a:ext uri="{FF2B5EF4-FFF2-40B4-BE49-F238E27FC236}">
                <a16:creationId xmlns:a16="http://schemas.microsoft.com/office/drawing/2014/main" id="{53DCAF53-FF88-4F5C-8CBB-AF93A0127C52}"/>
              </a:ext>
            </a:extLst>
          </p:cNvPr>
          <p:cNvSpPr>
            <a:spLocks noChangeArrowheads="1"/>
          </p:cNvSpPr>
          <p:nvPr/>
        </p:nvSpPr>
        <p:spPr bwMode="auto">
          <a:xfrm>
            <a:off x="636785" y="948197"/>
            <a:ext cx="5052286" cy="1822102"/>
          </a:xfrm>
          <a:prstGeom prst="rect">
            <a:avLst/>
          </a:prstGeom>
          <a:noFill/>
          <a:ln w="9525">
            <a:noFill/>
            <a:miter lim="800000"/>
          </a:ln>
          <a:effectLst/>
        </p:spPr>
        <p:txBody>
          <a:bodyPr wrap="square" anchor="ctr">
            <a:spAutoFit/>
          </a:bodyPr>
          <a:lstStyle/>
          <a:p>
            <a:pPr>
              <a:lnSpc>
                <a:spcPct val="110000"/>
              </a:lnSpc>
              <a:defRPr/>
            </a:pPr>
            <a:r>
              <a:rPr lang="en-US" altLang="zh-CN" sz="24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在有机化合物中</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碳并不直接以原子轨道参与形成共价键</a:t>
            </a:r>
            <a:r>
              <a:rPr lang="en-US" altLang="zh-CN" sz="26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而是</a:t>
            </a:r>
            <a:r>
              <a:rPr lang="zh-CN" altLang="en-US" sz="2600" dirty="0">
                <a:solidFill>
                  <a:srgbClr val="CC0000"/>
                </a:solidFill>
                <a:latin typeface="微软雅黑" panose="020B0503020204020204" pitchFamily="34" charset="-122"/>
                <a:ea typeface="微软雅黑" panose="020B0503020204020204" pitchFamily="34" charset="-122"/>
              </a:rPr>
              <a:t>先杂化</a:t>
            </a:r>
            <a:r>
              <a:rPr lang="en-US" altLang="zh-CN" sz="2600" dirty="0">
                <a:latin typeface="微软雅黑" panose="020B0503020204020204" pitchFamily="34" charset="-122"/>
                <a:ea typeface="微软雅黑" panose="020B0503020204020204" pitchFamily="34" charset="-122"/>
              </a:rPr>
              <a:t>, </a:t>
            </a:r>
            <a:r>
              <a:rPr lang="zh-CN" altLang="en-US" sz="2600" dirty="0">
                <a:solidFill>
                  <a:srgbClr val="CC0000"/>
                </a:solidFill>
                <a:latin typeface="微软雅黑" panose="020B0503020204020204" pitchFamily="34" charset="-122"/>
                <a:ea typeface="微软雅黑" panose="020B0503020204020204" pitchFamily="34" charset="-122"/>
              </a:rPr>
              <a:t>后成键</a:t>
            </a:r>
            <a:r>
              <a:rPr lang="zh-CN" altLang="en-US" sz="2600" dirty="0">
                <a:latin typeface="微软雅黑" panose="020B0503020204020204" pitchFamily="34" charset="-122"/>
                <a:ea typeface="微软雅黑" panose="020B0503020204020204" pitchFamily="34" charset="-122"/>
              </a:rPr>
              <a:t>。碳原子有</a:t>
            </a:r>
            <a:r>
              <a:rPr lang="en-US" altLang="zh-CN" sz="2600" dirty="0">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种杂化形式 </a:t>
            </a:r>
            <a:r>
              <a:rPr lang="en-US" altLang="zh-CN" sz="2600" dirty="0">
                <a:latin typeface="微软雅黑" panose="020B0503020204020204" pitchFamily="34" charset="-122"/>
                <a:ea typeface="微软雅黑" panose="020B0503020204020204" pitchFamily="34" charset="-122"/>
              </a:rPr>
              <a:t>— </a:t>
            </a:r>
            <a:r>
              <a:rPr lang="en-US" altLang="zh-CN" sz="2600" i="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sp</a:t>
            </a:r>
            <a:r>
              <a:rPr lang="en-US" altLang="zh-CN" sz="2600" baseline="30000"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3</a:t>
            </a:r>
            <a:r>
              <a:rPr lang="zh-CN" altLang="en-US" sz="2600" dirty="0">
                <a:latin typeface="微软雅黑" panose="020B0503020204020204" pitchFamily="34" charset="-122"/>
                <a:ea typeface="微软雅黑" panose="020B0503020204020204" pitchFamily="34" charset="-122"/>
              </a:rPr>
              <a:t>、</a:t>
            </a:r>
            <a:r>
              <a:rPr lang="en-US" altLang="zh-CN" sz="2600" i="1" dirty="0">
                <a:solidFill>
                  <a:srgbClr val="CC0000"/>
                </a:solidFill>
                <a:latin typeface="微软雅黑" panose="020B0503020204020204" pitchFamily="34" charset="-122"/>
                <a:ea typeface="微软雅黑" panose="020B0503020204020204" pitchFamily="34" charset="-122"/>
              </a:rPr>
              <a:t>sp</a:t>
            </a:r>
            <a:r>
              <a:rPr lang="en-US" altLang="zh-CN" sz="2600" baseline="30000" dirty="0">
                <a:solidFill>
                  <a:srgbClr val="CC0000"/>
                </a:solidFill>
                <a:latin typeface="微软雅黑" panose="020B0503020204020204" pitchFamily="34" charset="-122"/>
                <a:ea typeface="微软雅黑" panose="020B0503020204020204" pitchFamily="34" charset="-122"/>
              </a:rPr>
              <a:t>2</a:t>
            </a:r>
            <a:r>
              <a:rPr lang="en-US" altLang="zh-CN" sz="2600" baseline="30000"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和 </a:t>
            </a:r>
            <a:r>
              <a:rPr lang="en-US" altLang="zh-CN" sz="2600" i="1" dirty="0" err="1">
                <a:solidFill>
                  <a:srgbClr val="CC0000"/>
                </a:solidFill>
                <a:latin typeface="微软雅黑" panose="020B0503020204020204" pitchFamily="34" charset="-122"/>
                <a:ea typeface="微软雅黑" panose="020B0503020204020204" pitchFamily="34" charset="-122"/>
              </a:rPr>
              <a:t>sp</a:t>
            </a:r>
            <a:r>
              <a:rPr lang="en-US" altLang="zh-CN" sz="2600" i="1" dirty="0">
                <a:latin typeface="微软雅黑" panose="020B0503020204020204" pitchFamily="34" charset="-122"/>
                <a:ea typeface="微软雅黑" panose="020B0503020204020204" pitchFamily="34" charset="-122"/>
              </a:rPr>
              <a:t> </a:t>
            </a:r>
            <a:r>
              <a:rPr lang="zh-CN" altLang="en-US" sz="2600" dirty="0">
                <a:latin typeface="微软雅黑" panose="020B0503020204020204" pitchFamily="34" charset="-122"/>
                <a:ea typeface="微软雅黑" panose="020B0503020204020204" pitchFamily="34" charset="-122"/>
              </a:rPr>
              <a:t>杂化。</a:t>
            </a:r>
          </a:p>
        </p:txBody>
      </p:sp>
      <p:pic>
        <p:nvPicPr>
          <p:cNvPr id="10" name="Picture 7" descr="s+px+py+pz">
            <a:extLst>
              <a:ext uri="{FF2B5EF4-FFF2-40B4-BE49-F238E27FC236}">
                <a16:creationId xmlns:a16="http://schemas.microsoft.com/office/drawing/2014/main" id="{EAE23746-437D-497C-AD45-81E57B6A58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17502"/>
          <a:stretch>
            <a:fillRect/>
          </a:stretch>
        </p:blipFill>
        <p:spPr bwMode="auto">
          <a:xfrm>
            <a:off x="630017" y="4973966"/>
            <a:ext cx="43195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8">
            <a:extLst>
              <a:ext uri="{FF2B5EF4-FFF2-40B4-BE49-F238E27FC236}">
                <a16:creationId xmlns:a16="http://schemas.microsoft.com/office/drawing/2014/main" id="{ED0A0244-9891-469C-ABF0-0EF8D60C8F07}"/>
              </a:ext>
            </a:extLst>
          </p:cNvPr>
          <p:cNvSpPr>
            <a:spLocks noChangeShapeType="1"/>
          </p:cNvSpPr>
          <p:nvPr/>
        </p:nvSpPr>
        <p:spPr bwMode="auto">
          <a:xfrm flipH="1" flipV="1">
            <a:off x="2066716" y="5334328"/>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12" name="Line 9">
            <a:extLst>
              <a:ext uri="{FF2B5EF4-FFF2-40B4-BE49-F238E27FC236}">
                <a16:creationId xmlns:a16="http://schemas.microsoft.com/office/drawing/2014/main" id="{6C754B3E-D93D-4ADB-AE6C-EC6980D9FE10}"/>
              </a:ext>
            </a:extLst>
          </p:cNvPr>
          <p:cNvSpPr>
            <a:spLocks noChangeShapeType="1"/>
          </p:cNvSpPr>
          <p:nvPr/>
        </p:nvSpPr>
        <p:spPr bwMode="auto">
          <a:xfrm rot="10800000" flipH="1">
            <a:off x="3438316" y="5113666"/>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13" name="Line 12">
            <a:extLst>
              <a:ext uri="{FF2B5EF4-FFF2-40B4-BE49-F238E27FC236}">
                <a16:creationId xmlns:a16="http://schemas.microsoft.com/office/drawing/2014/main" id="{45A0DBA5-6627-4509-99CF-7CEC80714ACF}"/>
              </a:ext>
            </a:extLst>
          </p:cNvPr>
          <p:cNvSpPr>
            <a:spLocks noChangeShapeType="1"/>
          </p:cNvSpPr>
          <p:nvPr/>
        </p:nvSpPr>
        <p:spPr bwMode="auto">
          <a:xfrm flipH="1" flipV="1">
            <a:off x="942766" y="5405766"/>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14" name="Line 13">
            <a:extLst>
              <a:ext uri="{FF2B5EF4-FFF2-40B4-BE49-F238E27FC236}">
                <a16:creationId xmlns:a16="http://schemas.microsoft.com/office/drawing/2014/main" id="{16FE2DD7-366E-49DC-8FA4-0036F7CC4D03}"/>
              </a:ext>
            </a:extLst>
          </p:cNvPr>
          <p:cNvSpPr>
            <a:spLocks noChangeShapeType="1"/>
          </p:cNvSpPr>
          <p:nvPr/>
        </p:nvSpPr>
        <p:spPr bwMode="auto">
          <a:xfrm rot="10800000" flipH="1" flipV="1">
            <a:off x="1207878" y="5427980"/>
            <a:ext cx="3175" cy="315912"/>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pic>
        <p:nvPicPr>
          <p:cNvPr id="15" name="Picture 14" descr="s+px+py+pz">
            <a:extLst>
              <a:ext uri="{FF2B5EF4-FFF2-40B4-BE49-F238E27FC236}">
                <a16:creationId xmlns:a16="http://schemas.microsoft.com/office/drawing/2014/main" id="{E024715F-264C-4924-8D81-CCFE479F12B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l="17502"/>
          <a:stretch>
            <a:fillRect/>
          </a:stretch>
        </p:blipFill>
        <p:spPr bwMode="auto">
          <a:xfrm>
            <a:off x="630017" y="2841726"/>
            <a:ext cx="4319588"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31">
            <a:extLst>
              <a:ext uri="{FF2B5EF4-FFF2-40B4-BE49-F238E27FC236}">
                <a16:creationId xmlns:a16="http://schemas.microsoft.com/office/drawing/2014/main" id="{EC825F14-1B3B-4353-B862-2DF49630AE80}"/>
              </a:ext>
            </a:extLst>
          </p:cNvPr>
          <p:cNvGrpSpPr/>
          <p:nvPr/>
        </p:nvGrpSpPr>
        <p:grpSpPr bwMode="auto">
          <a:xfrm>
            <a:off x="918942" y="2960777"/>
            <a:ext cx="2522538" cy="603250"/>
            <a:chOff x="204" y="1434"/>
            <a:chExt cx="1589" cy="380"/>
          </a:xfrm>
        </p:grpSpPr>
        <p:sp>
          <p:nvSpPr>
            <p:cNvPr id="19" name="Line 15">
              <a:extLst>
                <a:ext uri="{FF2B5EF4-FFF2-40B4-BE49-F238E27FC236}">
                  <a16:creationId xmlns:a16="http://schemas.microsoft.com/office/drawing/2014/main" id="{22794B6F-6535-49C1-8F64-2BE44B1C61CB}"/>
                </a:ext>
              </a:extLst>
            </p:cNvPr>
            <p:cNvSpPr>
              <a:spLocks noChangeShapeType="1"/>
            </p:cNvSpPr>
            <p:nvPr/>
          </p:nvSpPr>
          <p:spPr bwMode="auto">
            <a:xfrm flipH="1" flipV="1">
              <a:off x="930" y="1570"/>
              <a:ext cx="2" cy="198"/>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20" name="Line 16">
              <a:extLst>
                <a:ext uri="{FF2B5EF4-FFF2-40B4-BE49-F238E27FC236}">
                  <a16:creationId xmlns:a16="http://schemas.microsoft.com/office/drawing/2014/main" id="{674E0156-E0E5-4AC7-B773-0294D6F85F80}"/>
                </a:ext>
              </a:extLst>
            </p:cNvPr>
            <p:cNvSpPr>
              <a:spLocks noChangeShapeType="1"/>
            </p:cNvSpPr>
            <p:nvPr/>
          </p:nvSpPr>
          <p:spPr bwMode="auto">
            <a:xfrm rot="10800000" flipH="1">
              <a:off x="1791" y="1434"/>
              <a:ext cx="2" cy="198"/>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21" name="Line 17">
              <a:extLst>
                <a:ext uri="{FF2B5EF4-FFF2-40B4-BE49-F238E27FC236}">
                  <a16:creationId xmlns:a16="http://schemas.microsoft.com/office/drawing/2014/main" id="{DF1D9838-AD13-45E9-9887-F721BAA417E0}"/>
                </a:ext>
              </a:extLst>
            </p:cNvPr>
            <p:cNvSpPr>
              <a:spLocks noChangeShapeType="1"/>
            </p:cNvSpPr>
            <p:nvPr/>
          </p:nvSpPr>
          <p:spPr bwMode="auto">
            <a:xfrm flipH="1" flipV="1">
              <a:off x="204" y="1616"/>
              <a:ext cx="2" cy="198"/>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grpSp>
      <p:sp>
        <p:nvSpPr>
          <p:cNvPr id="23" name="Line 10">
            <a:extLst>
              <a:ext uri="{FF2B5EF4-FFF2-40B4-BE49-F238E27FC236}">
                <a16:creationId xmlns:a16="http://schemas.microsoft.com/office/drawing/2014/main" id="{465E6201-2F10-4B66-9431-C7B1E7D8429F}"/>
              </a:ext>
            </a:extLst>
          </p:cNvPr>
          <p:cNvSpPr>
            <a:spLocks noChangeShapeType="1"/>
          </p:cNvSpPr>
          <p:nvPr/>
        </p:nvSpPr>
        <p:spPr bwMode="auto">
          <a:xfrm flipH="1" flipV="1">
            <a:off x="4446378" y="3176688"/>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pic>
        <p:nvPicPr>
          <p:cNvPr id="24" name="Picture 21" descr="图片2">
            <a:extLst>
              <a:ext uri="{FF2B5EF4-FFF2-40B4-BE49-F238E27FC236}">
                <a16:creationId xmlns:a16="http://schemas.microsoft.com/office/drawing/2014/main" id="{47BB0370-DF6D-4DDA-B71F-79A43F4868E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r="5794"/>
          <a:stretch>
            <a:fillRect/>
          </a:stretch>
        </p:blipFill>
        <p:spPr bwMode="auto">
          <a:xfrm>
            <a:off x="2141317" y="6342380"/>
            <a:ext cx="2376488"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 Box 22">
            <a:extLst>
              <a:ext uri="{FF2B5EF4-FFF2-40B4-BE49-F238E27FC236}">
                <a16:creationId xmlns:a16="http://schemas.microsoft.com/office/drawing/2014/main" id="{A3838431-5EF9-41CA-8C36-A1ACE8CBA8E8}"/>
              </a:ext>
            </a:extLst>
          </p:cNvPr>
          <p:cNvSpPr txBox="1">
            <a:spLocks noChangeArrowheads="1"/>
          </p:cNvSpPr>
          <p:nvPr/>
        </p:nvSpPr>
        <p:spPr bwMode="auto">
          <a:xfrm>
            <a:off x="1331703" y="6270953"/>
            <a:ext cx="1112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a:latin typeface="微软雅黑" panose="020B0503020204020204" pitchFamily="34" charset="-122"/>
                <a:ea typeface="微软雅黑" panose="020B0503020204020204" pitchFamily="34" charset="-122"/>
              </a:rPr>
              <a:t>基态：</a:t>
            </a:r>
          </a:p>
        </p:txBody>
      </p:sp>
      <p:pic>
        <p:nvPicPr>
          <p:cNvPr id="27" name="Picture 23" descr="图片3">
            <a:extLst>
              <a:ext uri="{FF2B5EF4-FFF2-40B4-BE49-F238E27FC236}">
                <a16:creationId xmlns:a16="http://schemas.microsoft.com/office/drawing/2014/main" id="{26819C2F-A327-4049-B0E0-F1A90E1EF01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17655" y="4137354"/>
            <a:ext cx="973138"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 name="Object 37">
            <a:extLst>
              <a:ext uri="{FF2B5EF4-FFF2-40B4-BE49-F238E27FC236}">
                <a16:creationId xmlns:a16="http://schemas.microsoft.com/office/drawing/2014/main" id="{B60FDD87-C981-4ACB-A6F9-5CC7B79591BE}"/>
              </a:ext>
            </a:extLst>
          </p:cNvPr>
          <p:cNvGraphicFramePr>
            <a:graphicFrameLocks noChangeAspect="1"/>
          </p:cNvGraphicFramePr>
          <p:nvPr>
            <p:extLst>
              <p:ext uri="{D42A27DB-BD31-4B8C-83A1-F6EECF244321}">
                <p14:modId xmlns:p14="http://schemas.microsoft.com/office/powerpoint/2010/main" val="496989105"/>
              </p:ext>
            </p:extLst>
          </p:nvPr>
        </p:nvGraphicFramePr>
        <p:xfrm>
          <a:off x="6351604" y="928381"/>
          <a:ext cx="1728787" cy="1717675"/>
        </p:xfrm>
        <a:graphic>
          <a:graphicData uri="http://schemas.openxmlformats.org/presentationml/2006/ole">
            <mc:AlternateContent xmlns:mc="http://schemas.openxmlformats.org/markup-compatibility/2006">
              <mc:Choice xmlns:v="urn:schemas-microsoft-com:vml" Requires="v">
                <p:oleObj spid="_x0000_s10244" name="Image" r:id="rId9" imgW="7493000" imgH="7442200" progId="Photoshop.Image.8">
                  <p:embed/>
                </p:oleObj>
              </mc:Choice>
              <mc:Fallback>
                <p:oleObj name="Image" r:id="rId9" imgW="7493000" imgH="7442200" progId="Photoshop.Image.8">
                  <p:embed/>
                  <p:pic>
                    <p:nvPicPr>
                      <p:cNvPr id="248869"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51604" y="928381"/>
                        <a:ext cx="1728787" cy="1717675"/>
                      </a:xfrm>
                      <a:prstGeom prst="rect">
                        <a:avLst/>
                      </a:prstGeom>
                      <a:noFill/>
                      <a:ln>
                        <a:noFill/>
                      </a:ln>
                      <a:effectLst/>
                    </p:spPr>
                  </p:pic>
                </p:oleObj>
              </mc:Fallback>
            </mc:AlternateContent>
          </a:graphicData>
        </a:graphic>
      </p:graphicFrame>
      <p:pic>
        <p:nvPicPr>
          <p:cNvPr id="29" name="Picture 38" descr="sp2">
            <a:extLst>
              <a:ext uri="{FF2B5EF4-FFF2-40B4-BE49-F238E27FC236}">
                <a16:creationId xmlns:a16="http://schemas.microsoft.com/office/drawing/2014/main" id="{171355BD-6A07-4BB2-8AA4-1355C304776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96055" y="2697480"/>
            <a:ext cx="1728788"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40">
            <a:extLst>
              <a:ext uri="{FF2B5EF4-FFF2-40B4-BE49-F238E27FC236}">
                <a16:creationId xmlns:a16="http://schemas.microsoft.com/office/drawing/2014/main" id="{CA4F7C32-02C8-4C6E-B07E-38545735774E}"/>
              </a:ext>
            </a:extLst>
          </p:cNvPr>
          <p:cNvSpPr>
            <a:spLocks noChangeArrowheads="1"/>
          </p:cNvSpPr>
          <p:nvPr/>
        </p:nvSpPr>
        <p:spPr bwMode="auto">
          <a:xfrm>
            <a:off x="595103" y="2813467"/>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latin typeface="微软雅黑" panose="020B0503020204020204" pitchFamily="34" charset="-122"/>
              <a:ea typeface="微软雅黑" panose="020B0503020204020204" pitchFamily="34" charset="-122"/>
            </a:endParaRPr>
          </a:p>
        </p:txBody>
      </p:sp>
      <p:graphicFrame>
        <p:nvGraphicFramePr>
          <p:cNvPr id="31" name="Object 39">
            <a:extLst>
              <a:ext uri="{FF2B5EF4-FFF2-40B4-BE49-F238E27FC236}">
                <a16:creationId xmlns:a16="http://schemas.microsoft.com/office/drawing/2014/main" id="{77082D24-3C2B-438A-BCE8-D0DB6863548A}"/>
              </a:ext>
            </a:extLst>
          </p:cNvPr>
          <p:cNvGraphicFramePr>
            <a:graphicFrameLocks noChangeAspect="1"/>
          </p:cNvGraphicFramePr>
          <p:nvPr>
            <p:extLst>
              <p:ext uri="{D42A27DB-BD31-4B8C-83A1-F6EECF244321}">
                <p14:modId xmlns:p14="http://schemas.microsoft.com/office/powerpoint/2010/main" val="1503385890"/>
              </p:ext>
            </p:extLst>
          </p:nvPr>
        </p:nvGraphicFramePr>
        <p:xfrm>
          <a:off x="6270630" y="4424680"/>
          <a:ext cx="2027238" cy="2160588"/>
        </p:xfrm>
        <a:graphic>
          <a:graphicData uri="http://schemas.openxmlformats.org/presentationml/2006/ole">
            <mc:AlternateContent xmlns:mc="http://schemas.openxmlformats.org/markup-compatibility/2006">
              <mc:Choice xmlns:v="urn:schemas-microsoft-com:vml" Requires="v">
                <p:oleObj spid="_x0000_s10245" name="CS ChemDraw Drawing" r:id="rId12" imgW="1593850" imgH="1694815" progId="ChemDraw.Document.6.0">
                  <p:embed/>
                </p:oleObj>
              </mc:Choice>
              <mc:Fallback>
                <p:oleObj name="CS ChemDraw Drawing" r:id="rId12" imgW="1593850" imgH="1694815" progId="ChemDraw.Document.6.0">
                  <p:embed/>
                  <p:pic>
                    <p:nvPicPr>
                      <p:cNvPr id="248871" name="Object 3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70630" y="4424680"/>
                        <a:ext cx="2027238" cy="2160588"/>
                      </a:xfrm>
                      <a:prstGeom prst="rect">
                        <a:avLst/>
                      </a:prstGeom>
                      <a:noFill/>
                    </p:spPr>
                  </p:pic>
                </p:oleObj>
              </mc:Fallback>
            </mc:AlternateContent>
          </a:graphicData>
        </a:graphic>
      </p:graphicFrame>
      <p:pic>
        <p:nvPicPr>
          <p:cNvPr id="32" name="Picture 42" descr="图片5">
            <a:extLst>
              <a:ext uri="{FF2B5EF4-FFF2-40B4-BE49-F238E27FC236}">
                <a16:creationId xmlns:a16="http://schemas.microsoft.com/office/drawing/2014/main" id="{1B29884B-CAB8-4C35-97C5-998D9975B6C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51454" y="1786255"/>
            <a:ext cx="1190625"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Line 11">
            <a:extLst>
              <a:ext uri="{FF2B5EF4-FFF2-40B4-BE49-F238E27FC236}">
                <a16:creationId xmlns:a16="http://schemas.microsoft.com/office/drawing/2014/main" id="{07602E1E-3BA1-4388-BAAE-8AAC290777FC}"/>
              </a:ext>
            </a:extLst>
          </p:cNvPr>
          <p:cNvSpPr>
            <a:spLocks noChangeShapeType="1"/>
          </p:cNvSpPr>
          <p:nvPr/>
        </p:nvSpPr>
        <p:spPr bwMode="auto">
          <a:xfrm rot="10800000" flipH="1">
            <a:off x="7288229" y="1360181"/>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34" name="Line 43">
            <a:extLst>
              <a:ext uri="{FF2B5EF4-FFF2-40B4-BE49-F238E27FC236}">
                <a16:creationId xmlns:a16="http://schemas.microsoft.com/office/drawing/2014/main" id="{AB7134A7-7F57-4257-BD18-62D8793E7304}"/>
              </a:ext>
            </a:extLst>
          </p:cNvPr>
          <p:cNvSpPr>
            <a:spLocks noChangeShapeType="1"/>
          </p:cNvSpPr>
          <p:nvPr/>
        </p:nvSpPr>
        <p:spPr bwMode="auto">
          <a:xfrm rot="10800000" flipH="1">
            <a:off x="6783404" y="1766581"/>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35" name="Line 44">
            <a:extLst>
              <a:ext uri="{FF2B5EF4-FFF2-40B4-BE49-F238E27FC236}">
                <a16:creationId xmlns:a16="http://schemas.microsoft.com/office/drawing/2014/main" id="{088A5B58-772D-4846-9993-2DA0ACE9CE45}"/>
              </a:ext>
            </a:extLst>
          </p:cNvPr>
          <p:cNvSpPr>
            <a:spLocks noChangeShapeType="1"/>
          </p:cNvSpPr>
          <p:nvPr/>
        </p:nvSpPr>
        <p:spPr bwMode="auto">
          <a:xfrm rot="10800000" flipH="1">
            <a:off x="7643829" y="1766581"/>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36" name="Line 45">
            <a:extLst>
              <a:ext uri="{FF2B5EF4-FFF2-40B4-BE49-F238E27FC236}">
                <a16:creationId xmlns:a16="http://schemas.microsoft.com/office/drawing/2014/main" id="{13A6B3BF-068A-4853-9C93-3762139B6DD1}"/>
              </a:ext>
            </a:extLst>
          </p:cNvPr>
          <p:cNvSpPr>
            <a:spLocks noChangeShapeType="1"/>
          </p:cNvSpPr>
          <p:nvPr/>
        </p:nvSpPr>
        <p:spPr bwMode="auto">
          <a:xfrm rot="10800000" flipH="1">
            <a:off x="7212029" y="1936444"/>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37" name="Line 47">
            <a:extLst>
              <a:ext uri="{FF2B5EF4-FFF2-40B4-BE49-F238E27FC236}">
                <a16:creationId xmlns:a16="http://schemas.microsoft.com/office/drawing/2014/main" id="{731080EB-EBD1-4089-9327-A7D9ED1470FA}"/>
              </a:ext>
            </a:extLst>
          </p:cNvPr>
          <p:cNvSpPr>
            <a:spLocks noChangeShapeType="1"/>
          </p:cNvSpPr>
          <p:nvPr/>
        </p:nvSpPr>
        <p:spPr bwMode="auto">
          <a:xfrm rot="10800000" flipH="1">
            <a:off x="7361254" y="2768929"/>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38" name="Line 48">
            <a:extLst>
              <a:ext uri="{FF2B5EF4-FFF2-40B4-BE49-F238E27FC236}">
                <a16:creationId xmlns:a16="http://schemas.microsoft.com/office/drawing/2014/main" id="{DE1E1E64-47EA-4D31-B845-CD0BAD930829}"/>
              </a:ext>
            </a:extLst>
          </p:cNvPr>
          <p:cNvSpPr>
            <a:spLocks noChangeShapeType="1"/>
          </p:cNvSpPr>
          <p:nvPr/>
        </p:nvSpPr>
        <p:spPr bwMode="auto">
          <a:xfrm rot="10800000" flipH="1">
            <a:off x="6856429" y="3056266"/>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39" name="Line 49">
            <a:extLst>
              <a:ext uri="{FF2B5EF4-FFF2-40B4-BE49-F238E27FC236}">
                <a16:creationId xmlns:a16="http://schemas.microsoft.com/office/drawing/2014/main" id="{A074D91E-3DC8-4C45-8AC5-5D643B6B6DEF}"/>
              </a:ext>
            </a:extLst>
          </p:cNvPr>
          <p:cNvSpPr>
            <a:spLocks noChangeShapeType="1"/>
          </p:cNvSpPr>
          <p:nvPr/>
        </p:nvSpPr>
        <p:spPr bwMode="auto">
          <a:xfrm rot="10800000" flipH="1">
            <a:off x="7932754" y="3318204"/>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40" name="Line 50">
            <a:extLst>
              <a:ext uri="{FF2B5EF4-FFF2-40B4-BE49-F238E27FC236}">
                <a16:creationId xmlns:a16="http://schemas.microsoft.com/office/drawing/2014/main" id="{2352C8C0-6B79-4305-8136-12B2BD9B799F}"/>
              </a:ext>
            </a:extLst>
          </p:cNvPr>
          <p:cNvSpPr>
            <a:spLocks noChangeShapeType="1"/>
          </p:cNvSpPr>
          <p:nvPr/>
        </p:nvSpPr>
        <p:spPr bwMode="auto">
          <a:xfrm rot="10800000" flipH="1">
            <a:off x="6856429" y="3678566"/>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41" name="Line 51">
            <a:extLst>
              <a:ext uri="{FF2B5EF4-FFF2-40B4-BE49-F238E27FC236}">
                <a16:creationId xmlns:a16="http://schemas.microsoft.com/office/drawing/2014/main" id="{C802535C-3A36-4B73-8906-4813027F526B}"/>
              </a:ext>
            </a:extLst>
          </p:cNvPr>
          <p:cNvSpPr>
            <a:spLocks noChangeShapeType="1"/>
          </p:cNvSpPr>
          <p:nvPr/>
        </p:nvSpPr>
        <p:spPr bwMode="auto">
          <a:xfrm rot="10800000" flipH="1">
            <a:off x="7289816" y="4973966"/>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42" name="Line 52">
            <a:extLst>
              <a:ext uri="{FF2B5EF4-FFF2-40B4-BE49-F238E27FC236}">
                <a16:creationId xmlns:a16="http://schemas.microsoft.com/office/drawing/2014/main" id="{7B6AA9AC-7716-412D-AB0C-F004ECF9B530}"/>
              </a:ext>
            </a:extLst>
          </p:cNvPr>
          <p:cNvSpPr>
            <a:spLocks noChangeShapeType="1"/>
          </p:cNvSpPr>
          <p:nvPr/>
        </p:nvSpPr>
        <p:spPr bwMode="auto">
          <a:xfrm rot="10800000" flipH="1">
            <a:off x="6784991" y="5380366"/>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43" name="Line 53">
            <a:extLst>
              <a:ext uri="{FF2B5EF4-FFF2-40B4-BE49-F238E27FC236}">
                <a16:creationId xmlns:a16="http://schemas.microsoft.com/office/drawing/2014/main" id="{98846219-B4EE-4998-8AB4-7127DCCFCFAE}"/>
              </a:ext>
            </a:extLst>
          </p:cNvPr>
          <p:cNvSpPr>
            <a:spLocks noChangeShapeType="1"/>
          </p:cNvSpPr>
          <p:nvPr/>
        </p:nvSpPr>
        <p:spPr bwMode="auto">
          <a:xfrm rot="10800000" flipH="1">
            <a:off x="7861316" y="5380366"/>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sp>
        <p:nvSpPr>
          <p:cNvPr id="44" name="Line 54">
            <a:extLst>
              <a:ext uri="{FF2B5EF4-FFF2-40B4-BE49-F238E27FC236}">
                <a16:creationId xmlns:a16="http://schemas.microsoft.com/office/drawing/2014/main" id="{228BED6B-296A-4C9F-BB4C-2F845353CB98}"/>
              </a:ext>
            </a:extLst>
          </p:cNvPr>
          <p:cNvSpPr>
            <a:spLocks noChangeShapeType="1"/>
          </p:cNvSpPr>
          <p:nvPr/>
        </p:nvSpPr>
        <p:spPr bwMode="auto">
          <a:xfrm rot="10800000" flipH="1">
            <a:off x="7000891" y="5721679"/>
            <a:ext cx="3175" cy="314325"/>
          </a:xfrm>
          <a:prstGeom prst="line">
            <a:avLst/>
          </a:prstGeom>
          <a:noFill/>
          <a:ln w="57150">
            <a:solidFill>
              <a:srgbClr val="FF0000"/>
            </a:solidFill>
            <a:round/>
            <a:tailEnd type="triangle" w="med" len="med"/>
          </a:ln>
          <a:effectLst>
            <a:prstShdw prst="shdw17" dist="17961" dir="2700000">
              <a:srgbClr val="990000"/>
            </a:prstShdw>
          </a:effectLst>
          <a:extLst>
            <a:ext uri="{909E8E84-426E-40DD-AFC4-6F175D3DCCD1}">
              <a14:hiddenFill xmlns:a14="http://schemas.microsoft.com/office/drawing/2010/main">
                <a:noFill/>
              </a14:hiddenFill>
            </a:ext>
          </a:extLst>
        </p:spPr>
        <p:txBody>
          <a:bodyPr anchor="ctr"/>
          <a:lstStyle/>
          <a:p>
            <a:endParaRPr lang="zh-CN" altLang="en-US">
              <a:latin typeface="微软雅黑" panose="020B0503020204020204" pitchFamily="34" charset="-122"/>
              <a:ea typeface="微软雅黑" panose="020B0503020204020204" pitchFamily="34" charset="-122"/>
            </a:endParaRPr>
          </a:p>
        </p:txBody>
      </p:sp>
      <p:pic>
        <p:nvPicPr>
          <p:cNvPr id="45" name="Picture 71" descr="图片8">
            <a:extLst>
              <a:ext uri="{FF2B5EF4-FFF2-40B4-BE49-F238E27FC236}">
                <a16:creationId xmlns:a16="http://schemas.microsoft.com/office/drawing/2014/main" id="{122D8C06-0CAA-43C0-9731-9795F21F827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4645"/>
          <a:stretch>
            <a:fillRect/>
          </a:stretch>
        </p:blipFill>
        <p:spPr bwMode="auto">
          <a:xfrm>
            <a:off x="8213741" y="5145416"/>
            <a:ext cx="1597025"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72" descr="图片6">
            <a:extLst>
              <a:ext uri="{FF2B5EF4-FFF2-40B4-BE49-F238E27FC236}">
                <a16:creationId xmlns:a16="http://schemas.microsoft.com/office/drawing/2014/main" id="{7FAF47C6-BD03-4F0E-B643-7B30151946E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l="5972"/>
          <a:stretch>
            <a:fillRect/>
          </a:stretch>
        </p:blipFill>
        <p:spPr bwMode="auto">
          <a:xfrm>
            <a:off x="8142293" y="1504633"/>
            <a:ext cx="1574800" cy="80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73" descr="图片7">
            <a:extLst>
              <a:ext uri="{FF2B5EF4-FFF2-40B4-BE49-F238E27FC236}">
                <a16:creationId xmlns:a16="http://schemas.microsoft.com/office/drawing/2014/main" id="{24F9C6CB-FC78-4BBC-8FE7-50B2A903CAA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l="3226"/>
          <a:stretch>
            <a:fillRect/>
          </a:stretch>
        </p:blipFill>
        <p:spPr bwMode="auto">
          <a:xfrm>
            <a:off x="8178805" y="3116591"/>
            <a:ext cx="1619250"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77" descr="图片2">
            <a:extLst>
              <a:ext uri="{FF2B5EF4-FFF2-40B4-BE49-F238E27FC236}">
                <a16:creationId xmlns:a16="http://schemas.microsoft.com/office/drawing/2014/main" id="{A0475D09-6737-457D-AF8C-B4D8F6272D6F}"/>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165366" y="4353243"/>
            <a:ext cx="3889375"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墨迹 4">
            <a:extLst>
              <a:ext uri="{FF2B5EF4-FFF2-40B4-BE49-F238E27FC236}">
                <a16:creationId xmlns:a16="http://schemas.microsoft.com/office/drawing/2014/main" id="{56049656-5B78-4C12-8375-BEE283947725}"/>
              </a:ext>
            </a:extLst>
          </p:cNvPr>
          <p:cNvSpPr/>
          <p:nvPr>
            <p:custDataLst>
              <p:tags r:id="rId2"/>
            </p:custDataLst>
          </p:nvPr>
        </p:nvSpPr>
        <p:spPr bwMode="auto">
          <a:xfrm>
            <a:off x="1467434" y="1636041"/>
            <a:ext cx="7236288" cy="4419974"/>
          </a:xfrm>
        </p:spPr>
      </p:sp>
      <p:sp>
        <p:nvSpPr>
          <p:cNvPr id="3" name="文本框 2">
            <a:extLst>
              <a:ext uri="{FF2B5EF4-FFF2-40B4-BE49-F238E27FC236}">
                <a16:creationId xmlns:a16="http://schemas.microsoft.com/office/drawing/2014/main" id="{4282C959-A635-AA27-9591-81CCB2B35EEA}"/>
              </a:ext>
            </a:extLst>
          </p:cNvPr>
          <p:cNvSpPr txBox="1"/>
          <p:nvPr/>
        </p:nvSpPr>
        <p:spPr>
          <a:xfrm>
            <a:off x="10140361" y="5380366"/>
            <a:ext cx="1548359" cy="492443"/>
          </a:xfrm>
          <a:prstGeom prst="rect">
            <a:avLst/>
          </a:prstGeom>
          <a:noFill/>
        </p:spPr>
        <p:txBody>
          <a:bodyPr wrap="square">
            <a:spAutoFit/>
          </a:bodyPr>
          <a:lstStyle/>
          <a:p>
            <a:pPr algn="ctr"/>
            <a:r>
              <a:rPr kumimoji="0" lang="zh-CN" altLang="en-US" sz="2600" b="0" i="0" u="none" strike="noStrike" kern="1200" cap="none" spc="0" normalizeH="0" baseline="0" noProof="0" dirty="0">
                <a:ln>
                  <a:noFill/>
                </a:ln>
                <a:solidFill>
                  <a:srgbClr val="0000FF"/>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直线型</a:t>
            </a:r>
            <a:endParaRPr lang="zh-CN" altLang="en-US" dirty="0">
              <a:solidFill>
                <a:srgbClr val="0000FF"/>
              </a:solidFill>
            </a:endParaRPr>
          </a:p>
        </p:txBody>
      </p:sp>
      <p:sp>
        <p:nvSpPr>
          <p:cNvPr id="51" name="文本框 50">
            <a:extLst>
              <a:ext uri="{FF2B5EF4-FFF2-40B4-BE49-F238E27FC236}">
                <a16:creationId xmlns:a16="http://schemas.microsoft.com/office/drawing/2014/main" id="{F70FA942-4D7B-346B-F0E1-CA24D4C8DA8B}"/>
              </a:ext>
            </a:extLst>
          </p:cNvPr>
          <p:cNvSpPr txBox="1"/>
          <p:nvPr/>
        </p:nvSpPr>
        <p:spPr>
          <a:xfrm>
            <a:off x="9792367" y="1690222"/>
            <a:ext cx="2163998" cy="492443"/>
          </a:xfrm>
          <a:prstGeom prst="rect">
            <a:avLst/>
          </a:prstGeom>
          <a:noFill/>
        </p:spPr>
        <p:txBody>
          <a:bodyPr wrap="square">
            <a:spAutoFit/>
          </a:bodyPr>
          <a:lstStyle>
            <a:defPPr>
              <a:defRPr lang="zh-CN"/>
            </a:defPPr>
            <a:lvl1pPr algn="ctr">
              <a:defRPr kumimoji="0" sz="2600" b="0" i="0" u="none" strike="noStrike" cap="none" spc="0" normalizeH="0" baseline="0">
                <a:ln>
                  <a:noFill/>
                </a:ln>
                <a:solidFill>
                  <a:srgbClr val="0000FF"/>
                </a:solidFill>
                <a:effectLst/>
                <a:uLnTx/>
                <a:uFillTx/>
                <a:latin typeface="Microsoft Yahei" panose="020B0503020204020204" pitchFamily="34" charset="-122"/>
                <a:ea typeface="Microsoft Yahei" panose="020B0503020204020204" pitchFamily="34" charset="-122"/>
              </a:defRPr>
            </a:lvl1pPr>
          </a:lstStyle>
          <a:p>
            <a:r>
              <a:rPr lang="zh-CN" altLang="en-US" dirty="0">
                <a:sym typeface="Microsoft Yahei" panose="020B0503020204020204" pitchFamily="34" charset="-122"/>
              </a:rPr>
              <a:t>四面体</a:t>
            </a:r>
            <a:endParaRPr lang="zh-CN" altLang="en-US" dirty="0"/>
          </a:p>
        </p:txBody>
      </p:sp>
      <p:sp>
        <p:nvSpPr>
          <p:cNvPr id="53" name="文本框 52">
            <a:extLst>
              <a:ext uri="{FF2B5EF4-FFF2-40B4-BE49-F238E27FC236}">
                <a16:creationId xmlns:a16="http://schemas.microsoft.com/office/drawing/2014/main" id="{076B2C66-C208-4EA5-C692-B2C8E070601F}"/>
              </a:ext>
            </a:extLst>
          </p:cNvPr>
          <p:cNvSpPr txBox="1"/>
          <p:nvPr/>
        </p:nvSpPr>
        <p:spPr>
          <a:xfrm>
            <a:off x="9792367" y="3310904"/>
            <a:ext cx="2251874" cy="492443"/>
          </a:xfrm>
          <a:prstGeom prst="rect">
            <a:avLst/>
          </a:prstGeom>
          <a:noFill/>
        </p:spPr>
        <p:txBody>
          <a:bodyPr wrap="square">
            <a:spAutoFit/>
          </a:bodyPr>
          <a:lstStyle>
            <a:defPPr>
              <a:defRPr lang="zh-CN"/>
            </a:defPPr>
            <a:lvl1pPr>
              <a:defRPr kumimoji="0" sz="2600" b="0" i="0" u="none" strike="noStrike" cap="none" spc="0" normalizeH="0" baseline="0">
                <a:ln>
                  <a:noFill/>
                </a:ln>
                <a:solidFill>
                  <a:srgbClr val="0000FF"/>
                </a:solidFill>
                <a:effectLst/>
                <a:uLnTx/>
                <a:uFillTx/>
                <a:latin typeface="Microsoft Yahei" panose="020B0503020204020204" pitchFamily="34" charset="-122"/>
                <a:ea typeface="Microsoft Yahei" panose="020B0503020204020204" pitchFamily="34" charset="-122"/>
              </a:defRPr>
            </a:lvl1pPr>
          </a:lstStyle>
          <a:p>
            <a:pPr algn="ctr"/>
            <a:r>
              <a:rPr lang="zh-CN" altLang="en-US" dirty="0">
                <a:sym typeface="Microsoft Yahei" panose="020B0503020204020204" pitchFamily="34" charset="-122"/>
              </a:rPr>
              <a:t>平面三角型</a:t>
            </a:r>
            <a:endParaRPr lang="zh-CN" altLang="en-US" dirty="0"/>
          </a:p>
        </p:txBody>
      </p:sp>
    </p:spTree>
    <p:extLst>
      <p:ext uri="{BB962C8B-B14F-4D97-AF65-F5344CB8AC3E}">
        <p14:creationId xmlns:p14="http://schemas.microsoft.com/office/powerpoint/2010/main" val="47172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md type="call" cmd="playFrom(0.0)">
                                      <p:cBhvr>
                                        <p:cTn id="7" dur="1" fill="hold"/>
                                        <p:tgtEl>
                                          <p:spTgt spid="49"/>
                                        </p:tgtEl>
                                      </p:cBhvr>
                                    </p:cmd>
                                  </p:childTnLst>
                                </p:cTn>
                              </p:par>
                            </p:childTnLst>
                          </p:cTn>
                        </p:par>
                        <p:par>
                          <p:cTn id="8" fill="hold">
                            <p:stCondLst>
                              <p:cond delay="0"/>
                            </p:stCondLst>
                            <p:childTnLst>
                              <p:par>
                                <p:cTn id="9" presetID="49" presetClass="entr" presetSubtype="0" decel="10000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1000" fill="hold"/>
                                        <p:tgtEl>
                                          <p:spTgt spid="24"/>
                                        </p:tgtEl>
                                        <p:attrNameLst>
                                          <p:attrName>ppt_w</p:attrName>
                                        </p:attrNameLst>
                                      </p:cBhvr>
                                      <p:tavLst>
                                        <p:tav tm="0">
                                          <p:val>
                                            <p:fltVal val="0"/>
                                          </p:val>
                                        </p:tav>
                                        <p:tav tm="100000">
                                          <p:val>
                                            <p:strVal val="#ppt_w"/>
                                          </p:val>
                                        </p:tav>
                                      </p:tavLst>
                                    </p:anim>
                                    <p:anim calcmode="lin" valueType="num">
                                      <p:cBhvr>
                                        <p:cTn id="12" dur="1000" fill="hold"/>
                                        <p:tgtEl>
                                          <p:spTgt spid="24"/>
                                        </p:tgtEl>
                                        <p:attrNameLst>
                                          <p:attrName>ppt_h</p:attrName>
                                        </p:attrNameLst>
                                      </p:cBhvr>
                                      <p:tavLst>
                                        <p:tav tm="0">
                                          <p:val>
                                            <p:fltVal val="0"/>
                                          </p:val>
                                        </p:tav>
                                        <p:tav tm="100000">
                                          <p:val>
                                            <p:strVal val="#ppt_h"/>
                                          </p:val>
                                        </p:tav>
                                      </p:tavLst>
                                    </p:anim>
                                    <p:anim calcmode="lin" valueType="num">
                                      <p:cBhvr>
                                        <p:cTn id="13" dur="1000" fill="hold"/>
                                        <p:tgtEl>
                                          <p:spTgt spid="24"/>
                                        </p:tgtEl>
                                        <p:attrNameLst>
                                          <p:attrName>style.rotation</p:attrName>
                                        </p:attrNameLst>
                                      </p:cBhvr>
                                      <p:tavLst>
                                        <p:tav tm="0">
                                          <p:val>
                                            <p:fltVal val="360"/>
                                          </p:val>
                                        </p:tav>
                                        <p:tav tm="100000">
                                          <p:val>
                                            <p:fltVal val="0"/>
                                          </p:val>
                                        </p:tav>
                                      </p:tavLst>
                                    </p:anim>
                                    <p:animEffect transition="in" filter="fade">
                                      <p:cBhvr>
                                        <p:cTn id="14" dur="1000"/>
                                        <p:tgtEl>
                                          <p:spTgt spid="24"/>
                                        </p:tgtEl>
                                      </p:cBhvr>
                                    </p:animEffect>
                                  </p:childTnLst>
                                </p:cTn>
                              </p:par>
                              <p:par>
                                <p:cTn id="15" presetID="5" presetClass="entr" presetSubtype="1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4"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ppt_x</p:attrName>
                                        </p:attrNameLst>
                                      </p:cBhvr>
                                      <p:tavLst>
                                        <p:tav tm="0">
                                          <p:val>
                                            <p:strVal val="#ppt_x"/>
                                          </p:val>
                                        </p:tav>
                                        <p:tav tm="100000">
                                          <p:val>
                                            <p:strVal val="#ppt_x"/>
                                          </p:val>
                                        </p:tav>
                                      </p:tavLst>
                                    </p:anim>
                                    <p:anim calcmode="lin" valueType="num">
                                      <p:cBhvr>
                                        <p:cTn id="23" dur="500" fill="hold"/>
                                        <p:tgtEl>
                                          <p:spTgt spid="27"/>
                                        </p:tgtEl>
                                        <p:attrNameLst>
                                          <p:attrName>ppt_y</p:attrName>
                                        </p:attrNameLst>
                                      </p:cBhvr>
                                      <p:tavLst>
                                        <p:tav tm="0">
                                          <p:val>
                                            <p:strVal val="#ppt_y+#ppt_h/2"/>
                                          </p:val>
                                        </p:tav>
                                        <p:tav tm="100000">
                                          <p:val>
                                            <p:strVal val="#ppt_y"/>
                                          </p:val>
                                        </p:tav>
                                      </p:tavLst>
                                    </p:anim>
                                    <p:anim calcmode="lin" valueType="num">
                                      <p:cBhvr>
                                        <p:cTn id="24" dur="500" fill="hold"/>
                                        <p:tgtEl>
                                          <p:spTgt spid="27"/>
                                        </p:tgtEl>
                                        <p:attrNameLst>
                                          <p:attrName>ppt_w</p:attrName>
                                        </p:attrNameLst>
                                      </p:cBhvr>
                                      <p:tavLst>
                                        <p:tav tm="0">
                                          <p:val>
                                            <p:strVal val="#ppt_w"/>
                                          </p:val>
                                        </p:tav>
                                        <p:tav tm="100000">
                                          <p:val>
                                            <p:strVal val="#ppt_w"/>
                                          </p:val>
                                        </p:tav>
                                      </p:tavLst>
                                    </p:anim>
                                    <p:anim calcmode="lin" valueType="num">
                                      <p:cBhvr>
                                        <p:cTn id="25" dur="500" fill="hold"/>
                                        <p:tgtEl>
                                          <p:spTgt spid="27"/>
                                        </p:tgtEl>
                                        <p:attrNameLst>
                                          <p:attrName>ppt_h</p:attrName>
                                        </p:attrNameLst>
                                      </p:cBhvr>
                                      <p:tavLst>
                                        <p:tav tm="0">
                                          <p:val>
                                            <p:fltVal val="0"/>
                                          </p:val>
                                        </p:tav>
                                        <p:tav tm="100000">
                                          <p:val>
                                            <p:strVal val="#ppt_h"/>
                                          </p:val>
                                        </p:tav>
                                      </p:tavLst>
                                    </p:anim>
                                  </p:childTnLst>
                                </p:cTn>
                              </p:par>
                            </p:childTnLst>
                          </p:cTn>
                        </p:par>
                        <p:par>
                          <p:cTn id="26" fill="hold">
                            <p:stCondLst>
                              <p:cond delay="500"/>
                            </p:stCondLst>
                            <p:childTnLst>
                              <p:par>
                                <p:cTn id="27" presetID="12" presetClass="entr" presetSubtype="4" fill="hold"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slide(fromBottom)">
                                      <p:cBhvr>
                                        <p:cTn id="29" dur="250"/>
                                        <p:tgtEl>
                                          <p:spTgt spid="48"/>
                                        </p:tgtEl>
                                      </p:cBhvr>
                                    </p:animEffect>
                                  </p:childTnLst>
                                </p:cTn>
                              </p:par>
                            </p:childTnLst>
                          </p:cTn>
                        </p:par>
                        <p:par>
                          <p:cTn id="30" fill="hold">
                            <p:stCondLst>
                              <p:cond delay="750"/>
                            </p:stCondLst>
                            <p:childTnLst>
                              <p:par>
                                <p:cTn id="31" presetID="5" presetClass="entr" presetSubtype="10"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checkerboard(across)">
                                      <p:cBhvr>
                                        <p:cTn id="33" dur="1000"/>
                                        <p:tgtEl>
                                          <p:spTgt spid="15"/>
                                        </p:tgtEl>
                                      </p:cBhvr>
                                    </p:animEffect>
                                  </p:childTnLst>
                                </p:cTn>
                              </p:par>
                              <p:par>
                                <p:cTn id="34" presetID="5"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checkerboard(across)">
                                      <p:cBhvr>
                                        <p:cTn id="36" dur="250"/>
                                        <p:tgtEl>
                                          <p:spTgt spid="18"/>
                                        </p:tgtEl>
                                      </p:cBhvr>
                                    </p:animEffect>
                                  </p:childTnLst>
                                </p:cTn>
                              </p:par>
                            </p:childTnLst>
                          </p:cTn>
                        </p:par>
                        <p:par>
                          <p:cTn id="37" fill="hold">
                            <p:stCondLst>
                              <p:cond delay="1750"/>
                            </p:stCondLst>
                            <p:childTnLst>
                              <p:par>
                                <p:cTn id="38" presetID="49" presetClass="entr" presetSubtype="0" decel="10000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p:cTn id="40" dur="750" fill="hold"/>
                                        <p:tgtEl>
                                          <p:spTgt spid="23"/>
                                        </p:tgtEl>
                                        <p:attrNameLst>
                                          <p:attrName>ppt_w</p:attrName>
                                        </p:attrNameLst>
                                      </p:cBhvr>
                                      <p:tavLst>
                                        <p:tav tm="0">
                                          <p:val>
                                            <p:fltVal val="0"/>
                                          </p:val>
                                        </p:tav>
                                        <p:tav tm="100000">
                                          <p:val>
                                            <p:strVal val="#ppt_w"/>
                                          </p:val>
                                        </p:tav>
                                      </p:tavLst>
                                    </p:anim>
                                    <p:anim calcmode="lin" valueType="num">
                                      <p:cBhvr>
                                        <p:cTn id="41" dur="750" fill="hold"/>
                                        <p:tgtEl>
                                          <p:spTgt spid="23"/>
                                        </p:tgtEl>
                                        <p:attrNameLst>
                                          <p:attrName>ppt_h</p:attrName>
                                        </p:attrNameLst>
                                      </p:cBhvr>
                                      <p:tavLst>
                                        <p:tav tm="0">
                                          <p:val>
                                            <p:fltVal val="0"/>
                                          </p:val>
                                        </p:tav>
                                        <p:tav tm="100000">
                                          <p:val>
                                            <p:strVal val="#ppt_h"/>
                                          </p:val>
                                        </p:tav>
                                      </p:tavLst>
                                    </p:anim>
                                    <p:anim calcmode="lin" valueType="num">
                                      <p:cBhvr>
                                        <p:cTn id="42" dur="750" fill="hold"/>
                                        <p:tgtEl>
                                          <p:spTgt spid="23"/>
                                        </p:tgtEl>
                                        <p:attrNameLst>
                                          <p:attrName>style.rotation</p:attrName>
                                        </p:attrNameLst>
                                      </p:cBhvr>
                                      <p:tavLst>
                                        <p:tav tm="0">
                                          <p:val>
                                            <p:fltVal val="360"/>
                                          </p:val>
                                        </p:tav>
                                        <p:tav tm="100000">
                                          <p:val>
                                            <p:fltVal val="0"/>
                                          </p:val>
                                        </p:tav>
                                      </p:tavLst>
                                    </p:anim>
                                    <p:animEffect transition="in" filter="fade">
                                      <p:cBhvr>
                                        <p:cTn id="43" dur="750"/>
                                        <p:tgtEl>
                                          <p:spTgt spid="23"/>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8"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1000" fill="hold"/>
                                        <p:tgtEl>
                                          <p:spTgt spid="32"/>
                                        </p:tgtEl>
                                        <p:attrNameLst>
                                          <p:attrName>ppt_x</p:attrName>
                                        </p:attrNameLst>
                                      </p:cBhvr>
                                      <p:tavLst>
                                        <p:tav tm="0">
                                          <p:val>
                                            <p:strVal val="#ppt_x-#ppt_w/2"/>
                                          </p:val>
                                        </p:tav>
                                        <p:tav tm="100000">
                                          <p:val>
                                            <p:strVal val="#ppt_x"/>
                                          </p:val>
                                        </p:tav>
                                      </p:tavLst>
                                    </p:anim>
                                    <p:anim calcmode="lin" valueType="num">
                                      <p:cBhvr>
                                        <p:cTn id="49" dur="1000" fill="hold"/>
                                        <p:tgtEl>
                                          <p:spTgt spid="32"/>
                                        </p:tgtEl>
                                        <p:attrNameLst>
                                          <p:attrName>ppt_y</p:attrName>
                                        </p:attrNameLst>
                                      </p:cBhvr>
                                      <p:tavLst>
                                        <p:tav tm="0">
                                          <p:val>
                                            <p:strVal val="#ppt_y"/>
                                          </p:val>
                                        </p:tav>
                                        <p:tav tm="100000">
                                          <p:val>
                                            <p:strVal val="#ppt_y"/>
                                          </p:val>
                                        </p:tav>
                                      </p:tavLst>
                                    </p:anim>
                                    <p:anim calcmode="lin" valueType="num">
                                      <p:cBhvr>
                                        <p:cTn id="50" dur="1000" fill="hold"/>
                                        <p:tgtEl>
                                          <p:spTgt spid="32"/>
                                        </p:tgtEl>
                                        <p:attrNameLst>
                                          <p:attrName>ppt_w</p:attrName>
                                        </p:attrNameLst>
                                      </p:cBhvr>
                                      <p:tavLst>
                                        <p:tav tm="0">
                                          <p:val>
                                            <p:fltVal val="0"/>
                                          </p:val>
                                        </p:tav>
                                        <p:tav tm="100000">
                                          <p:val>
                                            <p:strVal val="#ppt_w"/>
                                          </p:val>
                                        </p:tav>
                                      </p:tavLst>
                                    </p:anim>
                                    <p:anim calcmode="lin" valueType="num">
                                      <p:cBhvr>
                                        <p:cTn id="51" dur="1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52" fill="hold">
                      <p:stCondLst>
                        <p:cond delay="indefinite"/>
                      </p:stCondLst>
                      <p:childTnLst>
                        <p:par>
                          <p:cTn id="53" fill="hold">
                            <p:stCondLst>
                              <p:cond delay="0"/>
                            </p:stCondLst>
                            <p:childTnLst>
                              <p:par>
                                <p:cTn id="54" presetID="49" presetClass="entr" presetSubtype="0" decel="100000"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p:cTn id="56" dur="1000" fill="hold"/>
                                        <p:tgtEl>
                                          <p:spTgt spid="28"/>
                                        </p:tgtEl>
                                        <p:attrNameLst>
                                          <p:attrName>ppt_w</p:attrName>
                                        </p:attrNameLst>
                                      </p:cBhvr>
                                      <p:tavLst>
                                        <p:tav tm="0">
                                          <p:val>
                                            <p:fltVal val="0"/>
                                          </p:val>
                                        </p:tav>
                                        <p:tav tm="100000">
                                          <p:val>
                                            <p:strVal val="#ppt_w"/>
                                          </p:val>
                                        </p:tav>
                                      </p:tavLst>
                                    </p:anim>
                                    <p:anim calcmode="lin" valueType="num">
                                      <p:cBhvr>
                                        <p:cTn id="57" dur="1000" fill="hold"/>
                                        <p:tgtEl>
                                          <p:spTgt spid="28"/>
                                        </p:tgtEl>
                                        <p:attrNameLst>
                                          <p:attrName>ppt_h</p:attrName>
                                        </p:attrNameLst>
                                      </p:cBhvr>
                                      <p:tavLst>
                                        <p:tav tm="0">
                                          <p:val>
                                            <p:fltVal val="0"/>
                                          </p:val>
                                        </p:tav>
                                        <p:tav tm="100000">
                                          <p:val>
                                            <p:strVal val="#ppt_h"/>
                                          </p:val>
                                        </p:tav>
                                      </p:tavLst>
                                    </p:anim>
                                    <p:anim calcmode="lin" valueType="num">
                                      <p:cBhvr>
                                        <p:cTn id="58" dur="1000" fill="hold"/>
                                        <p:tgtEl>
                                          <p:spTgt spid="28"/>
                                        </p:tgtEl>
                                        <p:attrNameLst>
                                          <p:attrName>style.rotation</p:attrName>
                                        </p:attrNameLst>
                                      </p:cBhvr>
                                      <p:tavLst>
                                        <p:tav tm="0">
                                          <p:val>
                                            <p:fltVal val="360"/>
                                          </p:val>
                                        </p:tav>
                                        <p:tav tm="100000">
                                          <p:val>
                                            <p:fltVal val="0"/>
                                          </p:val>
                                        </p:tav>
                                      </p:tavLst>
                                    </p:anim>
                                    <p:animEffect transition="in" filter="fade">
                                      <p:cBhvr>
                                        <p:cTn id="59" dur="1000"/>
                                        <p:tgtEl>
                                          <p:spTgt spid="28"/>
                                        </p:tgtEl>
                                      </p:cBhvr>
                                    </p:animEffect>
                                  </p:childTnLst>
                                </p:cTn>
                              </p:par>
                            </p:childTnLst>
                          </p:cTn>
                        </p:par>
                        <p:par>
                          <p:cTn id="60" fill="hold">
                            <p:stCondLst>
                              <p:cond delay="1000"/>
                            </p:stCondLst>
                            <p:childTnLst>
                              <p:par>
                                <p:cTn id="61" presetID="12" presetClass="entr" presetSubtype="4"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slide(fromBottom)">
                                      <p:cBhvr>
                                        <p:cTn id="63" dur="500"/>
                                        <p:tgtEl>
                                          <p:spTgt spid="33"/>
                                        </p:tgtEl>
                                      </p:cBhvr>
                                    </p:animEffect>
                                  </p:childTnLst>
                                </p:cTn>
                              </p:par>
                              <p:par>
                                <p:cTn id="64" presetID="12" presetClass="entr" presetSubtype="4"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slide(fromBottom)">
                                      <p:cBhvr>
                                        <p:cTn id="66" dur="500"/>
                                        <p:tgtEl>
                                          <p:spTgt spid="34"/>
                                        </p:tgtEl>
                                      </p:cBhvr>
                                    </p:animEffect>
                                  </p:childTnLst>
                                </p:cTn>
                              </p:par>
                              <p:par>
                                <p:cTn id="67" presetID="12" presetClass="entr" presetSubtype="4"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slide(fromBottom)">
                                      <p:cBhvr>
                                        <p:cTn id="69" dur="500"/>
                                        <p:tgtEl>
                                          <p:spTgt spid="35"/>
                                        </p:tgtEl>
                                      </p:cBhvr>
                                    </p:animEffect>
                                  </p:childTnLst>
                                </p:cTn>
                              </p:par>
                              <p:par>
                                <p:cTn id="70" presetID="12" presetClass="entr" presetSubtype="4"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slide(fromBottom)">
                                      <p:cBhvr>
                                        <p:cTn id="72" dur="500"/>
                                        <p:tgtEl>
                                          <p:spTgt spid="36"/>
                                        </p:tgtEl>
                                      </p:cBhvr>
                                    </p:animEffect>
                                  </p:childTnLst>
                                </p:cTn>
                              </p:par>
                            </p:childTnLst>
                          </p:cTn>
                        </p:par>
                        <p:par>
                          <p:cTn id="73" fill="hold">
                            <p:stCondLst>
                              <p:cond delay="1500"/>
                            </p:stCondLst>
                            <p:childTnLst>
                              <p:par>
                                <p:cTn id="74" presetID="12" presetClass="entr" presetSubtype="8"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slide(fromLeft)">
                                      <p:cBhvr>
                                        <p:cTn id="76" dur="500"/>
                                        <p:tgtEl>
                                          <p:spTgt spid="46"/>
                                        </p:tgtEl>
                                      </p:cBhvr>
                                    </p:animEffect>
                                  </p:childTnLst>
                                </p:cTn>
                              </p:par>
                            </p:childTnLst>
                          </p:cTn>
                        </p:par>
                        <p:par>
                          <p:cTn id="77" fill="hold">
                            <p:stCondLst>
                              <p:cond delay="2000"/>
                            </p:stCondLst>
                            <p:childTnLst>
                              <p:par>
                                <p:cTn id="78" presetID="2" presetClass="entr" presetSubtype="4" fill="hold" grpId="0" nodeType="afterEffect">
                                  <p:stCondLst>
                                    <p:cond delay="0"/>
                                  </p:stCondLst>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500" fill="hold"/>
                                        <p:tgtEl>
                                          <p:spTgt spid="51"/>
                                        </p:tgtEl>
                                        <p:attrNameLst>
                                          <p:attrName>ppt_x</p:attrName>
                                        </p:attrNameLst>
                                      </p:cBhvr>
                                      <p:tavLst>
                                        <p:tav tm="0">
                                          <p:val>
                                            <p:strVal val="#ppt_x"/>
                                          </p:val>
                                        </p:tav>
                                        <p:tav tm="100000">
                                          <p:val>
                                            <p:strVal val="#ppt_x"/>
                                          </p:val>
                                        </p:tav>
                                      </p:tavLst>
                                    </p:anim>
                                    <p:anim calcmode="lin" valueType="num">
                                      <p:cBhvr additive="base">
                                        <p:cTn id="8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49" presetClass="entr" presetSubtype="0" decel="100000" fill="hold" nodeType="clickEffect">
                                  <p:stCondLst>
                                    <p:cond delay="0"/>
                                  </p:stCondLst>
                                  <p:childTnLst>
                                    <p:set>
                                      <p:cBhvr>
                                        <p:cTn id="85" dur="1" fill="hold">
                                          <p:stCondLst>
                                            <p:cond delay="0"/>
                                          </p:stCondLst>
                                        </p:cTn>
                                        <p:tgtEl>
                                          <p:spTgt spid="29"/>
                                        </p:tgtEl>
                                        <p:attrNameLst>
                                          <p:attrName>style.visibility</p:attrName>
                                        </p:attrNameLst>
                                      </p:cBhvr>
                                      <p:to>
                                        <p:strVal val="visible"/>
                                      </p:to>
                                    </p:set>
                                    <p:anim calcmode="lin" valueType="num">
                                      <p:cBhvr>
                                        <p:cTn id="86" dur="1000" fill="hold"/>
                                        <p:tgtEl>
                                          <p:spTgt spid="29"/>
                                        </p:tgtEl>
                                        <p:attrNameLst>
                                          <p:attrName>ppt_w</p:attrName>
                                        </p:attrNameLst>
                                      </p:cBhvr>
                                      <p:tavLst>
                                        <p:tav tm="0">
                                          <p:val>
                                            <p:fltVal val="0"/>
                                          </p:val>
                                        </p:tav>
                                        <p:tav tm="100000">
                                          <p:val>
                                            <p:strVal val="#ppt_w"/>
                                          </p:val>
                                        </p:tav>
                                      </p:tavLst>
                                    </p:anim>
                                    <p:anim calcmode="lin" valueType="num">
                                      <p:cBhvr>
                                        <p:cTn id="87" dur="1000" fill="hold"/>
                                        <p:tgtEl>
                                          <p:spTgt spid="29"/>
                                        </p:tgtEl>
                                        <p:attrNameLst>
                                          <p:attrName>ppt_h</p:attrName>
                                        </p:attrNameLst>
                                      </p:cBhvr>
                                      <p:tavLst>
                                        <p:tav tm="0">
                                          <p:val>
                                            <p:fltVal val="0"/>
                                          </p:val>
                                        </p:tav>
                                        <p:tav tm="100000">
                                          <p:val>
                                            <p:strVal val="#ppt_h"/>
                                          </p:val>
                                        </p:tav>
                                      </p:tavLst>
                                    </p:anim>
                                    <p:anim calcmode="lin" valueType="num">
                                      <p:cBhvr>
                                        <p:cTn id="88" dur="1000" fill="hold"/>
                                        <p:tgtEl>
                                          <p:spTgt spid="29"/>
                                        </p:tgtEl>
                                        <p:attrNameLst>
                                          <p:attrName>style.rotation</p:attrName>
                                        </p:attrNameLst>
                                      </p:cBhvr>
                                      <p:tavLst>
                                        <p:tav tm="0">
                                          <p:val>
                                            <p:fltVal val="360"/>
                                          </p:val>
                                        </p:tav>
                                        <p:tav tm="100000">
                                          <p:val>
                                            <p:fltVal val="0"/>
                                          </p:val>
                                        </p:tav>
                                      </p:tavLst>
                                    </p:anim>
                                    <p:animEffect transition="in" filter="fade">
                                      <p:cBhvr>
                                        <p:cTn id="89" dur="1000"/>
                                        <p:tgtEl>
                                          <p:spTgt spid="29"/>
                                        </p:tgtEl>
                                      </p:cBhvr>
                                    </p:animEffect>
                                  </p:childTnLst>
                                </p:cTn>
                              </p:par>
                            </p:childTnLst>
                          </p:cTn>
                        </p:par>
                        <p:par>
                          <p:cTn id="90" fill="hold">
                            <p:stCondLst>
                              <p:cond delay="1000"/>
                            </p:stCondLst>
                            <p:childTnLst>
                              <p:par>
                                <p:cTn id="91" presetID="12" presetClass="entr" presetSubtype="4" fill="hold" nodeType="after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slide(fromBottom)">
                                      <p:cBhvr>
                                        <p:cTn id="93" dur="500"/>
                                        <p:tgtEl>
                                          <p:spTgt spid="37"/>
                                        </p:tgtEl>
                                      </p:cBhvr>
                                    </p:animEffect>
                                  </p:childTnLst>
                                </p:cTn>
                              </p:par>
                              <p:par>
                                <p:cTn id="94" presetID="12" presetClass="entr" presetSubtype="4" fill="hold" nodeType="withEffect">
                                  <p:stCondLst>
                                    <p:cond delay="0"/>
                                  </p:stCondLst>
                                  <p:childTnLst>
                                    <p:set>
                                      <p:cBhvr>
                                        <p:cTn id="95" dur="1" fill="hold">
                                          <p:stCondLst>
                                            <p:cond delay="0"/>
                                          </p:stCondLst>
                                        </p:cTn>
                                        <p:tgtEl>
                                          <p:spTgt spid="38"/>
                                        </p:tgtEl>
                                        <p:attrNameLst>
                                          <p:attrName>style.visibility</p:attrName>
                                        </p:attrNameLst>
                                      </p:cBhvr>
                                      <p:to>
                                        <p:strVal val="visible"/>
                                      </p:to>
                                    </p:set>
                                    <p:animEffect transition="in" filter="slide(fromBottom)">
                                      <p:cBhvr>
                                        <p:cTn id="96" dur="500"/>
                                        <p:tgtEl>
                                          <p:spTgt spid="38"/>
                                        </p:tgtEl>
                                      </p:cBhvr>
                                    </p:animEffect>
                                  </p:childTnLst>
                                </p:cTn>
                              </p:par>
                              <p:par>
                                <p:cTn id="97" presetID="12" presetClass="entr" presetSubtype="4" fill="hold" nodeType="with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slide(fromBottom)">
                                      <p:cBhvr>
                                        <p:cTn id="99" dur="500"/>
                                        <p:tgtEl>
                                          <p:spTgt spid="39"/>
                                        </p:tgtEl>
                                      </p:cBhvr>
                                    </p:animEffect>
                                  </p:childTnLst>
                                </p:cTn>
                              </p:par>
                              <p:par>
                                <p:cTn id="100" presetID="12" presetClass="entr" presetSubtype="4" fill="hold" nodeType="with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slide(fromBottom)">
                                      <p:cBhvr>
                                        <p:cTn id="102" dur="500"/>
                                        <p:tgtEl>
                                          <p:spTgt spid="40"/>
                                        </p:tgtEl>
                                      </p:cBhvr>
                                    </p:animEffect>
                                  </p:childTnLst>
                                </p:cTn>
                              </p:par>
                            </p:childTnLst>
                          </p:cTn>
                        </p:par>
                        <p:par>
                          <p:cTn id="103" fill="hold">
                            <p:stCondLst>
                              <p:cond delay="1500"/>
                            </p:stCondLst>
                            <p:childTnLst>
                              <p:par>
                                <p:cTn id="104" presetID="12" presetClass="entr" presetSubtype="8" fill="hold" nodeType="after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slide(fromLeft)">
                                      <p:cBhvr>
                                        <p:cTn id="106" dur="500"/>
                                        <p:tgtEl>
                                          <p:spTgt spid="47"/>
                                        </p:tgtEl>
                                      </p:cBhvr>
                                    </p:animEffect>
                                  </p:childTnLst>
                                </p:cTn>
                              </p:par>
                            </p:childTnLst>
                          </p:cTn>
                        </p:par>
                        <p:par>
                          <p:cTn id="107" fill="hold">
                            <p:stCondLst>
                              <p:cond delay="2000"/>
                            </p:stCondLst>
                            <p:childTnLst>
                              <p:par>
                                <p:cTn id="108" presetID="2" presetClass="entr" presetSubtype="4" fill="hold" grpId="0" nodeType="afterEffect">
                                  <p:stCondLst>
                                    <p:cond delay="0"/>
                                  </p:stCondLst>
                                  <p:childTnLst>
                                    <p:set>
                                      <p:cBhvr>
                                        <p:cTn id="109" dur="1" fill="hold">
                                          <p:stCondLst>
                                            <p:cond delay="0"/>
                                          </p:stCondLst>
                                        </p:cTn>
                                        <p:tgtEl>
                                          <p:spTgt spid="53"/>
                                        </p:tgtEl>
                                        <p:attrNameLst>
                                          <p:attrName>style.visibility</p:attrName>
                                        </p:attrNameLst>
                                      </p:cBhvr>
                                      <p:to>
                                        <p:strVal val="visible"/>
                                      </p:to>
                                    </p:set>
                                    <p:anim calcmode="lin" valueType="num">
                                      <p:cBhvr additive="base">
                                        <p:cTn id="110" dur="500" fill="hold"/>
                                        <p:tgtEl>
                                          <p:spTgt spid="53"/>
                                        </p:tgtEl>
                                        <p:attrNameLst>
                                          <p:attrName>ppt_x</p:attrName>
                                        </p:attrNameLst>
                                      </p:cBhvr>
                                      <p:tavLst>
                                        <p:tav tm="0">
                                          <p:val>
                                            <p:strVal val="#ppt_x"/>
                                          </p:val>
                                        </p:tav>
                                        <p:tav tm="100000">
                                          <p:val>
                                            <p:strVal val="#ppt_x"/>
                                          </p:val>
                                        </p:tav>
                                      </p:tavLst>
                                    </p:anim>
                                    <p:anim calcmode="lin" valueType="num">
                                      <p:cBhvr additive="base">
                                        <p:cTn id="111"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112" fill="hold">
                      <p:stCondLst>
                        <p:cond delay="indefinite"/>
                      </p:stCondLst>
                      <p:childTnLst>
                        <p:par>
                          <p:cTn id="113" fill="hold">
                            <p:stCondLst>
                              <p:cond delay="0"/>
                            </p:stCondLst>
                            <p:childTnLst>
                              <p:par>
                                <p:cTn id="114" presetID="49" presetClass="entr" presetSubtype="0" decel="100000" fill="hold" nodeType="click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p:cTn id="116" dur="1000" fill="hold"/>
                                        <p:tgtEl>
                                          <p:spTgt spid="31"/>
                                        </p:tgtEl>
                                        <p:attrNameLst>
                                          <p:attrName>ppt_w</p:attrName>
                                        </p:attrNameLst>
                                      </p:cBhvr>
                                      <p:tavLst>
                                        <p:tav tm="0">
                                          <p:val>
                                            <p:fltVal val="0"/>
                                          </p:val>
                                        </p:tav>
                                        <p:tav tm="100000">
                                          <p:val>
                                            <p:strVal val="#ppt_w"/>
                                          </p:val>
                                        </p:tav>
                                      </p:tavLst>
                                    </p:anim>
                                    <p:anim calcmode="lin" valueType="num">
                                      <p:cBhvr>
                                        <p:cTn id="117" dur="1000" fill="hold"/>
                                        <p:tgtEl>
                                          <p:spTgt spid="31"/>
                                        </p:tgtEl>
                                        <p:attrNameLst>
                                          <p:attrName>ppt_h</p:attrName>
                                        </p:attrNameLst>
                                      </p:cBhvr>
                                      <p:tavLst>
                                        <p:tav tm="0">
                                          <p:val>
                                            <p:fltVal val="0"/>
                                          </p:val>
                                        </p:tav>
                                        <p:tav tm="100000">
                                          <p:val>
                                            <p:strVal val="#ppt_h"/>
                                          </p:val>
                                        </p:tav>
                                      </p:tavLst>
                                    </p:anim>
                                    <p:anim calcmode="lin" valueType="num">
                                      <p:cBhvr>
                                        <p:cTn id="118" dur="1000" fill="hold"/>
                                        <p:tgtEl>
                                          <p:spTgt spid="31"/>
                                        </p:tgtEl>
                                        <p:attrNameLst>
                                          <p:attrName>style.rotation</p:attrName>
                                        </p:attrNameLst>
                                      </p:cBhvr>
                                      <p:tavLst>
                                        <p:tav tm="0">
                                          <p:val>
                                            <p:fltVal val="360"/>
                                          </p:val>
                                        </p:tav>
                                        <p:tav tm="100000">
                                          <p:val>
                                            <p:fltVal val="0"/>
                                          </p:val>
                                        </p:tav>
                                      </p:tavLst>
                                    </p:anim>
                                    <p:animEffect transition="in" filter="fade">
                                      <p:cBhvr>
                                        <p:cTn id="119" dur="1000"/>
                                        <p:tgtEl>
                                          <p:spTgt spid="31"/>
                                        </p:tgtEl>
                                      </p:cBhvr>
                                    </p:animEffect>
                                  </p:childTnLst>
                                </p:cTn>
                              </p:par>
                            </p:childTnLst>
                          </p:cTn>
                        </p:par>
                        <p:par>
                          <p:cTn id="120" fill="hold">
                            <p:stCondLst>
                              <p:cond delay="1000"/>
                            </p:stCondLst>
                            <p:childTnLst>
                              <p:par>
                                <p:cTn id="121" presetID="12" presetClass="entr" presetSubtype="4" fill="hold" nodeType="after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slide(fromBottom)">
                                      <p:cBhvr>
                                        <p:cTn id="123" dur="500"/>
                                        <p:tgtEl>
                                          <p:spTgt spid="41"/>
                                        </p:tgtEl>
                                      </p:cBhvr>
                                    </p:animEffect>
                                  </p:childTnLst>
                                </p:cTn>
                              </p:par>
                              <p:par>
                                <p:cTn id="124" presetID="12" presetClass="entr" presetSubtype="4" fill="hold" nodeType="withEffect">
                                  <p:stCondLst>
                                    <p:cond delay="0"/>
                                  </p:stCondLst>
                                  <p:childTnLst>
                                    <p:set>
                                      <p:cBhvr>
                                        <p:cTn id="125" dur="1" fill="hold">
                                          <p:stCondLst>
                                            <p:cond delay="0"/>
                                          </p:stCondLst>
                                        </p:cTn>
                                        <p:tgtEl>
                                          <p:spTgt spid="42"/>
                                        </p:tgtEl>
                                        <p:attrNameLst>
                                          <p:attrName>style.visibility</p:attrName>
                                        </p:attrNameLst>
                                      </p:cBhvr>
                                      <p:to>
                                        <p:strVal val="visible"/>
                                      </p:to>
                                    </p:set>
                                    <p:animEffect transition="in" filter="slide(fromBottom)">
                                      <p:cBhvr>
                                        <p:cTn id="126" dur="500"/>
                                        <p:tgtEl>
                                          <p:spTgt spid="42"/>
                                        </p:tgtEl>
                                      </p:cBhvr>
                                    </p:animEffect>
                                  </p:childTnLst>
                                </p:cTn>
                              </p:par>
                              <p:par>
                                <p:cTn id="127" presetID="12" presetClass="entr" presetSubtype="4" fill="hold" nodeType="withEffect">
                                  <p:stCondLst>
                                    <p:cond delay="0"/>
                                  </p:stCondLst>
                                  <p:childTnLst>
                                    <p:set>
                                      <p:cBhvr>
                                        <p:cTn id="128" dur="1" fill="hold">
                                          <p:stCondLst>
                                            <p:cond delay="0"/>
                                          </p:stCondLst>
                                        </p:cTn>
                                        <p:tgtEl>
                                          <p:spTgt spid="43"/>
                                        </p:tgtEl>
                                        <p:attrNameLst>
                                          <p:attrName>style.visibility</p:attrName>
                                        </p:attrNameLst>
                                      </p:cBhvr>
                                      <p:to>
                                        <p:strVal val="visible"/>
                                      </p:to>
                                    </p:set>
                                    <p:animEffect transition="in" filter="slide(fromBottom)">
                                      <p:cBhvr>
                                        <p:cTn id="129" dur="500"/>
                                        <p:tgtEl>
                                          <p:spTgt spid="43"/>
                                        </p:tgtEl>
                                      </p:cBhvr>
                                    </p:animEffect>
                                  </p:childTnLst>
                                </p:cTn>
                              </p:par>
                              <p:par>
                                <p:cTn id="130" presetID="12" presetClass="entr" presetSubtype="4" fill="hold" nodeType="withEffect">
                                  <p:stCondLst>
                                    <p:cond delay="0"/>
                                  </p:stCondLst>
                                  <p:childTnLst>
                                    <p:set>
                                      <p:cBhvr>
                                        <p:cTn id="131" dur="1" fill="hold">
                                          <p:stCondLst>
                                            <p:cond delay="0"/>
                                          </p:stCondLst>
                                        </p:cTn>
                                        <p:tgtEl>
                                          <p:spTgt spid="44"/>
                                        </p:tgtEl>
                                        <p:attrNameLst>
                                          <p:attrName>style.visibility</p:attrName>
                                        </p:attrNameLst>
                                      </p:cBhvr>
                                      <p:to>
                                        <p:strVal val="visible"/>
                                      </p:to>
                                    </p:set>
                                    <p:animEffect transition="in" filter="slide(fromBottom)">
                                      <p:cBhvr>
                                        <p:cTn id="132" dur="500"/>
                                        <p:tgtEl>
                                          <p:spTgt spid="44"/>
                                        </p:tgtEl>
                                      </p:cBhvr>
                                    </p:animEffect>
                                  </p:childTnLst>
                                </p:cTn>
                              </p:par>
                            </p:childTnLst>
                          </p:cTn>
                        </p:par>
                        <p:par>
                          <p:cTn id="133" fill="hold">
                            <p:stCondLst>
                              <p:cond delay="1500"/>
                            </p:stCondLst>
                            <p:childTnLst>
                              <p:par>
                                <p:cTn id="134" presetID="12" presetClass="entr" presetSubtype="8" fill="hold" nodeType="after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slide(fromLeft)">
                                      <p:cBhvr>
                                        <p:cTn id="136" dur="500"/>
                                        <p:tgtEl>
                                          <p:spTgt spid="45"/>
                                        </p:tgtEl>
                                      </p:cBhvr>
                                    </p:animEffect>
                                  </p:childTnLst>
                                </p:cTn>
                              </p:par>
                            </p:childTnLst>
                          </p:cTn>
                        </p:par>
                        <p:par>
                          <p:cTn id="137" fill="hold">
                            <p:stCondLst>
                              <p:cond delay="2000"/>
                            </p:stCondLst>
                            <p:childTnLst>
                              <p:par>
                                <p:cTn id="138" presetID="2" presetClass="entr" presetSubtype="4" fill="hold" grpId="0" nodeType="afterEffect">
                                  <p:stCondLst>
                                    <p:cond delay="0"/>
                                  </p:stCondLst>
                                  <p:childTnLst>
                                    <p:set>
                                      <p:cBhvr>
                                        <p:cTn id="139" dur="1" fill="hold">
                                          <p:stCondLst>
                                            <p:cond delay="0"/>
                                          </p:stCondLst>
                                        </p:cTn>
                                        <p:tgtEl>
                                          <p:spTgt spid="3"/>
                                        </p:tgtEl>
                                        <p:attrNameLst>
                                          <p:attrName>style.visibility</p:attrName>
                                        </p:attrNameLst>
                                      </p:cBhvr>
                                      <p:to>
                                        <p:strVal val="visible"/>
                                      </p:to>
                                    </p:set>
                                    <p:anim calcmode="lin" valueType="num">
                                      <p:cBhvr additive="base">
                                        <p:cTn id="140" dur="500" fill="hold"/>
                                        <p:tgtEl>
                                          <p:spTgt spid="3"/>
                                        </p:tgtEl>
                                        <p:attrNameLst>
                                          <p:attrName>ppt_x</p:attrName>
                                        </p:attrNameLst>
                                      </p:cBhvr>
                                      <p:tavLst>
                                        <p:tav tm="0">
                                          <p:val>
                                            <p:strVal val="#ppt_x"/>
                                          </p:val>
                                        </p:tav>
                                        <p:tav tm="100000">
                                          <p:val>
                                            <p:strVal val="#ppt_x"/>
                                          </p:val>
                                        </p:tav>
                                      </p:tavLst>
                                    </p:anim>
                                    <p:anim calcmode="lin" valueType="num">
                                      <p:cBhvr additive="base">
                                        <p:cTn id="14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1" grpId="0"/>
      <p:bldP spid="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29640" y="695961"/>
            <a:ext cx="9753600" cy="701992"/>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常见</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轨道与</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轨道的杂化，以下表述错误的是？</a:t>
            </a:r>
          </a:p>
        </p:txBody>
      </p:sp>
      <p:sp>
        <p:nvSpPr>
          <p:cNvPr id="5" name="文本框 4"/>
          <p:cNvSpPr txBox="1"/>
          <p:nvPr>
            <p:custDataLst>
              <p:tags r:id="rId3"/>
            </p:custDataLst>
          </p:nvPr>
        </p:nvSpPr>
        <p:spPr>
          <a:xfrm>
            <a:off x="2082904" y="1628800"/>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碳原子有三种杂化形式，</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SP2</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SP3</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，杂化轨道的结构分别为直线型、平面三角型和四面体。</a:t>
            </a:r>
          </a:p>
        </p:txBody>
      </p:sp>
      <p:sp>
        <p:nvSpPr>
          <p:cNvPr id="6" name="文本框 5"/>
          <p:cNvSpPr txBox="1"/>
          <p:nvPr>
            <p:custDataLst>
              <p:tags r:id="rId4"/>
            </p:custDataLst>
          </p:nvPr>
        </p:nvSpPr>
        <p:spPr>
          <a:xfrm>
            <a:off x="2082904" y="2905676"/>
            <a:ext cx="85344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碳原子有三种杂化形式，</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SP2</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SP3</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杂化表示为一个轨道，且该轨道中</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轨道和</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轨道各占</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50%</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SP3</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杂化轨道中</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轨道的成分最多。</a:t>
            </a:r>
          </a:p>
        </p:txBody>
      </p:sp>
      <p:sp>
        <p:nvSpPr>
          <p:cNvPr id="7" name="文本框 6"/>
          <p:cNvSpPr txBox="1"/>
          <p:nvPr>
            <p:custDataLst>
              <p:tags r:id="rId5"/>
            </p:custDataLst>
          </p:nvPr>
        </p:nvSpPr>
        <p:spPr>
          <a:xfrm>
            <a:off x="2082904" y="4090669"/>
            <a:ext cx="85344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碳原子有三种杂化形式，</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SP2</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SP3</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，杂化前的原子轨道数目和杂化后形成的杂化轨道数目相同。</a:t>
            </a:r>
          </a:p>
        </p:txBody>
      </p:sp>
      <p:sp>
        <p:nvSpPr>
          <p:cNvPr id="8" name="文本框 7"/>
          <p:cNvSpPr txBox="1"/>
          <p:nvPr>
            <p:custDataLst>
              <p:tags r:id="rId6"/>
            </p:custDataLst>
          </p:nvPr>
        </p:nvSpPr>
        <p:spPr>
          <a:xfrm>
            <a:off x="2082904" y="5187324"/>
            <a:ext cx="85344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碳原子有三种杂化形式，</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SP2</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SP3</a:t>
            </a:r>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，对应化合物的所有碳原子骨架排列均呈锯齿状。</a:t>
            </a:r>
          </a:p>
        </p:txBody>
      </p:sp>
      <p:sp>
        <p:nvSpPr>
          <p:cNvPr id="9" name="椭圆 8"/>
          <p:cNvSpPr>
            <a:spLocks noChangeAspect="1"/>
          </p:cNvSpPr>
          <p:nvPr>
            <p:custDataLst>
              <p:tags r:id="rId7"/>
            </p:custDataLst>
          </p:nvPr>
        </p:nvSpPr>
        <p:spPr>
          <a:xfrm>
            <a:off x="1216129" y="169309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a:xfrm>
            <a:off x="1216129" y="2969969"/>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a:xfrm>
            <a:off x="1216129" y="4154962"/>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a:xfrm>
            <a:off x="1216129" y="5251617"/>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19" name="图片 18">
            <a:extLst>
              <a:ext uri="{FF2B5EF4-FFF2-40B4-BE49-F238E27FC236}">
                <a16:creationId xmlns:a16="http://schemas.microsoft.com/office/drawing/2014/main" id="{93E53413-2333-4090-82EC-7C1C8AE7624F}"/>
              </a:ext>
            </a:extLst>
          </p:cNvPr>
          <p:cNvPicPr>
            <a:picLocks noChangeAspect="1"/>
          </p:cNvPicPr>
          <p:nvPr/>
        </p:nvPicPr>
        <p:blipFill rotWithShape="1">
          <a:blip r:embed="rId19">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0" name="组合 19">
            <a:extLst>
              <a:ext uri="{FF2B5EF4-FFF2-40B4-BE49-F238E27FC236}">
                <a16:creationId xmlns:a16="http://schemas.microsoft.com/office/drawing/2014/main" id="{8BAF5469-C2EC-48C8-9369-514D205850BA}"/>
              </a:ext>
            </a:extLst>
          </p:cNvPr>
          <p:cNvGrpSpPr/>
          <p:nvPr/>
        </p:nvGrpSpPr>
        <p:grpSpPr>
          <a:xfrm>
            <a:off x="0" y="0"/>
            <a:ext cx="9102193" cy="690748"/>
            <a:chOff x="0" y="0"/>
            <a:chExt cx="9102193" cy="690748"/>
          </a:xfrm>
        </p:grpSpPr>
        <p:cxnSp>
          <p:nvCxnSpPr>
            <p:cNvPr id="21" name="直接连接符 20">
              <a:extLst>
                <a:ext uri="{FF2B5EF4-FFF2-40B4-BE49-F238E27FC236}">
                  <a16:creationId xmlns:a16="http://schemas.microsoft.com/office/drawing/2014/main" id="{C0D83074-EE44-45F7-B030-E85F0F3D1B8E}"/>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A4945781-CC5B-4F66-9DDC-A9E037871F56}"/>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25" name="灯片编号占位符 3">
            <a:extLst>
              <a:ext uri="{FF2B5EF4-FFF2-40B4-BE49-F238E27FC236}">
                <a16:creationId xmlns:a16="http://schemas.microsoft.com/office/drawing/2014/main" id="{212AF584-A4DF-42B0-B1CE-A45C879262DB}"/>
              </a:ext>
            </a:extLst>
          </p:cNvPr>
          <p:cNvSpPr txBox="1">
            <a:spLocks/>
          </p:cNvSpPr>
          <p:nvPr/>
        </p:nvSpPr>
        <p:spPr>
          <a:xfrm>
            <a:off x="11736729" y="6391626"/>
            <a:ext cx="455271" cy="547399"/>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2C8E631-BFA1-44CB-B215-38161BBF8CE4}" type="slidenum">
              <a:rPr lang="en-US" altLang="zh-CN" b="1" smtClean="0">
                <a:latin typeface="微软雅黑" panose="020B0503020204020204" pitchFamily="34" charset="-122"/>
                <a:ea typeface="微软雅黑" panose="020B0503020204020204" pitchFamily="34" charset="-122"/>
              </a:rPr>
              <a:pPr/>
              <a:t>43</a:t>
            </a:fld>
            <a:endParaRPr lang="en-US" altLang="zh-CN" b="1" dirty="0">
              <a:latin typeface="微软雅黑" panose="020B0503020204020204" pitchFamily="34" charset="-122"/>
              <a:ea typeface="微软雅黑" panose="020B0503020204020204" pitchFamily="34" charset="-122"/>
            </a:endParaRPr>
          </a:p>
        </p:txBody>
      </p:sp>
      <p:grpSp>
        <p:nvGrpSpPr>
          <p:cNvPr id="24" name="组合 23">
            <a:extLst>
              <a:ext uri="{FF2B5EF4-FFF2-40B4-BE49-F238E27FC236}">
                <a16:creationId xmlns:a16="http://schemas.microsoft.com/office/drawing/2014/main" id="{B1EBE796-9616-474E-815C-6F8332984978}"/>
              </a:ext>
            </a:extLst>
          </p:cNvPr>
          <p:cNvGrpSpPr/>
          <p:nvPr>
            <p:custDataLst>
              <p:tags r:id="rId12"/>
            </p:custDataLst>
          </p:nvPr>
        </p:nvGrpSpPr>
        <p:grpSpPr>
          <a:xfrm>
            <a:off x="0" y="0"/>
            <a:ext cx="4587240" cy="635000"/>
            <a:chOff x="0" y="0"/>
            <a:chExt cx="4587240" cy="635000"/>
          </a:xfrm>
        </p:grpSpPr>
        <p:sp>
          <p:nvSpPr>
            <p:cNvPr id="23" name="TitleBackground">
              <a:extLst>
                <a:ext uri="{FF2B5EF4-FFF2-40B4-BE49-F238E27FC236}">
                  <a16:creationId xmlns:a16="http://schemas.microsoft.com/office/drawing/2014/main" id="{E8B3E06B-A891-44A7-8D9C-49E051CA7619}"/>
                </a:ext>
              </a:extLst>
            </p:cNvPr>
            <p:cNvSpPr/>
            <p:nvPr>
              <p:custDataLst>
                <p:tags r:id="rId14"/>
              </p:custDataLst>
            </p:nvPr>
          </p:nvSpPr>
          <p:spPr>
            <a:xfrm>
              <a:off x="0" y="0"/>
              <a:ext cx="458724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7"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7120723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44</a:t>
            </a:fld>
            <a:endParaRPr lang="en-US" altLang="zh-CN" b="1" dirty="0">
              <a:latin typeface="微软雅黑" panose="020B0503020204020204" pitchFamily="34" charset="-122"/>
              <a:ea typeface="微软雅黑" panose="020B0503020204020204" pitchFamily="34" charset="-122"/>
            </a:endParaRPr>
          </a:p>
        </p:txBody>
      </p:sp>
      <p:sp>
        <p:nvSpPr>
          <p:cNvPr id="23" name="Rectangle 24">
            <a:extLst>
              <a:ext uri="{FF2B5EF4-FFF2-40B4-BE49-F238E27FC236}">
                <a16:creationId xmlns:a16="http://schemas.microsoft.com/office/drawing/2014/main" id="{9A0369BB-E558-40C9-969A-FAFF28C2736B}"/>
              </a:ext>
            </a:extLst>
          </p:cNvPr>
          <p:cNvSpPr>
            <a:spLocks noChangeArrowheads="1"/>
          </p:cNvSpPr>
          <p:nvPr/>
        </p:nvSpPr>
        <p:spPr bwMode="auto">
          <a:xfrm>
            <a:off x="667292" y="943965"/>
            <a:ext cx="3164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dirty="0">
                <a:solidFill>
                  <a:srgbClr val="0070C0"/>
                </a:solidFill>
                <a:latin typeface="微软雅黑" panose="020B0503020204020204" pitchFamily="34" charset="-122"/>
                <a:ea typeface="微软雅黑" panose="020B0503020204020204" pitchFamily="34" charset="-122"/>
              </a:rPr>
              <a:t>四、共价键的属性 </a:t>
            </a:r>
          </a:p>
        </p:txBody>
      </p:sp>
      <p:sp>
        <p:nvSpPr>
          <p:cNvPr id="24" name="Text Box 25">
            <a:extLst>
              <a:ext uri="{FF2B5EF4-FFF2-40B4-BE49-F238E27FC236}">
                <a16:creationId xmlns:a16="http://schemas.microsoft.com/office/drawing/2014/main" id="{539E2B92-96E3-4C2D-A8B5-A6D50011F8DF}"/>
              </a:ext>
            </a:extLst>
          </p:cNvPr>
          <p:cNvSpPr txBox="1">
            <a:spLocks noChangeArrowheads="1"/>
          </p:cNvSpPr>
          <p:nvPr/>
        </p:nvSpPr>
        <p:spPr bwMode="auto">
          <a:xfrm>
            <a:off x="1614170" y="1486462"/>
            <a:ext cx="521970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Clr>
                <a:srgbClr val="FF0000"/>
              </a:buClr>
            </a:pPr>
            <a:r>
              <a:rPr kumimoji="1" lang="en-US" altLang="zh-CN" dirty="0">
                <a:solidFill>
                  <a:srgbClr val="0000CC"/>
                </a:solidFill>
                <a:latin typeface="微软雅黑" panose="020B0503020204020204" pitchFamily="34" charset="-122"/>
                <a:ea typeface="微软雅黑" panose="020B0503020204020204" pitchFamily="34" charset="-122"/>
                <a:sym typeface="Wingdings 2" panose="05020102010507070707" pitchFamily="18" charset="2"/>
              </a:rPr>
              <a:t> </a:t>
            </a:r>
            <a:r>
              <a:rPr kumimoji="1" lang="zh-CN" altLang="en-US" dirty="0">
                <a:solidFill>
                  <a:srgbClr val="0000CC"/>
                </a:solidFill>
                <a:latin typeface="微软雅黑" panose="020B0503020204020204" pitchFamily="34" charset="-122"/>
                <a:ea typeface="微软雅黑" panose="020B0503020204020204" pitchFamily="34" charset="-122"/>
              </a:rPr>
              <a:t>键长</a:t>
            </a:r>
            <a:r>
              <a:rPr kumimoji="1" lang="zh-CN" altLang="en-US" dirty="0">
                <a:latin typeface="微软雅黑" panose="020B0503020204020204" pitchFamily="34" charset="-122"/>
                <a:ea typeface="微软雅黑" panose="020B0503020204020204" pitchFamily="34" charset="-122"/>
              </a:rPr>
              <a:t>：</a:t>
            </a:r>
            <a:r>
              <a:rPr kumimoji="1" lang="zh-CN" altLang="en-US" b="0" dirty="0">
                <a:latin typeface="微软雅黑" panose="020B0503020204020204" pitchFamily="34" charset="-122"/>
                <a:ea typeface="微软雅黑" panose="020B0503020204020204" pitchFamily="34" charset="-122"/>
              </a:rPr>
              <a:t>成键原子的核间距离</a:t>
            </a:r>
          </a:p>
          <a:p>
            <a:pPr eaLnBrk="1" hangingPunct="1">
              <a:lnSpc>
                <a:spcPct val="80000"/>
              </a:lnSpc>
              <a:spcBef>
                <a:spcPct val="50000"/>
              </a:spcBef>
              <a:buClr>
                <a:srgbClr val="FF0000"/>
              </a:buClr>
            </a:pPr>
            <a:r>
              <a:rPr kumimoji="1" lang="zh-CN" altLang="en-US" dirty="0">
                <a:solidFill>
                  <a:srgbClr val="0000CC"/>
                </a:solidFill>
                <a:latin typeface="微软雅黑" panose="020B0503020204020204" pitchFamily="34" charset="-122"/>
                <a:ea typeface="微软雅黑" panose="020B0503020204020204" pitchFamily="34" charset="-122"/>
                <a:sym typeface="Wingdings 2" panose="05020102010507070707" pitchFamily="18" charset="2"/>
              </a:rPr>
              <a:t> </a:t>
            </a:r>
            <a:r>
              <a:rPr kumimoji="1" lang="zh-CN" altLang="en-US" dirty="0">
                <a:solidFill>
                  <a:srgbClr val="0000CC"/>
                </a:solidFill>
                <a:latin typeface="微软雅黑" panose="020B0503020204020204" pitchFamily="34" charset="-122"/>
                <a:ea typeface="微软雅黑" panose="020B0503020204020204" pitchFamily="34" charset="-122"/>
              </a:rPr>
              <a:t>键角</a:t>
            </a:r>
            <a:r>
              <a:rPr kumimoji="1" lang="zh-CN" altLang="en-US" dirty="0">
                <a:latin typeface="微软雅黑" panose="020B0503020204020204" pitchFamily="34" charset="-122"/>
                <a:ea typeface="微软雅黑" panose="020B0503020204020204" pitchFamily="34" charset="-122"/>
              </a:rPr>
              <a:t>：</a:t>
            </a:r>
            <a:r>
              <a:rPr kumimoji="1" lang="zh-CN" altLang="en-US" b="0" dirty="0">
                <a:latin typeface="微软雅黑" panose="020B0503020204020204" pitchFamily="34" charset="-122"/>
                <a:ea typeface="微软雅黑" panose="020B0503020204020204" pitchFamily="34" charset="-122"/>
              </a:rPr>
              <a:t>两共价键之间的夹角</a:t>
            </a:r>
          </a:p>
          <a:p>
            <a:pPr eaLnBrk="1" hangingPunct="1">
              <a:lnSpc>
                <a:spcPct val="80000"/>
              </a:lnSpc>
              <a:spcBef>
                <a:spcPct val="50000"/>
              </a:spcBef>
              <a:buClr>
                <a:srgbClr val="FF0000"/>
              </a:buClr>
            </a:pPr>
            <a:r>
              <a:rPr kumimoji="1" lang="zh-CN" altLang="en-US" dirty="0">
                <a:solidFill>
                  <a:srgbClr val="0000CC"/>
                </a:solidFill>
                <a:latin typeface="微软雅黑" panose="020B0503020204020204" pitchFamily="34" charset="-122"/>
                <a:ea typeface="微软雅黑" panose="020B0503020204020204" pitchFamily="34" charset="-122"/>
                <a:sym typeface="Wingdings 2" panose="05020102010507070707" pitchFamily="18" charset="2"/>
              </a:rPr>
              <a:t> </a:t>
            </a:r>
            <a:r>
              <a:rPr kumimoji="1" lang="zh-CN" altLang="en-US" dirty="0">
                <a:solidFill>
                  <a:srgbClr val="0000CC"/>
                </a:solidFill>
                <a:latin typeface="微软雅黑" panose="020B0503020204020204" pitchFamily="34" charset="-122"/>
                <a:ea typeface="微软雅黑" panose="020B0503020204020204" pitchFamily="34" charset="-122"/>
              </a:rPr>
              <a:t>键能</a:t>
            </a:r>
            <a:r>
              <a:rPr kumimoji="1" lang="zh-CN" altLang="en-US" dirty="0">
                <a:latin typeface="微软雅黑" panose="020B0503020204020204" pitchFamily="34" charset="-122"/>
                <a:ea typeface="微软雅黑" panose="020B0503020204020204" pitchFamily="34" charset="-122"/>
              </a:rPr>
              <a:t>：</a:t>
            </a:r>
            <a:r>
              <a:rPr kumimoji="1" lang="zh-CN" altLang="en-US" b="0" dirty="0">
                <a:latin typeface="微软雅黑" panose="020B0503020204020204" pitchFamily="34" charset="-122"/>
                <a:ea typeface="微软雅黑" panose="020B0503020204020204" pitchFamily="34" charset="-122"/>
              </a:rPr>
              <a:t>离解能或平均离解能</a:t>
            </a:r>
            <a:endParaRPr kumimoji="1" lang="zh-CN" altLang="en-US" b="0" baseline="-25000" dirty="0">
              <a:solidFill>
                <a:srgbClr val="0000FF"/>
              </a:solidFill>
              <a:latin typeface="微软雅黑" panose="020B0503020204020204" pitchFamily="34" charset="-122"/>
              <a:ea typeface="微软雅黑" panose="020B0503020204020204" pitchFamily="34" charset="-122"/>
            </a:endParaRPr>
          </a:p>
        </p:txBody>
      </p:sp>
      <p:sp>
        <p:nvSpPr>
          <p:cNvPr id="26" name="AutoShape 28">
            <a:extLst>
              <a:ext uri="{FF2B5EF4-FFF2-40B4-BE49-F238E27FC236}">
                <a16:creationId xmlns:a16="http://schemas.microsoft.com/office/drawing/2014/main" id="{DBB3AFBB-B86F-4EC2-A556-D740C5AC60FC}"/>
              </a:ext>
            </a:extLst>
          </p:cNvPr>
          <p:cNvSpPr/>
          <p:nvPr/>
        </p:nvSpPr>
        <p:spPr bwMode="auto">
          <a:xfrm>
            <a:off x="6617970" y="1610519"/>
            <a:ext cx="317500" cy="838200"/>
          </a:xfrm>
          <a:prstGeom prst="rightBrace">
            <a:avLst>
              <a:gd name="adj1" fmla="val 22000"/>
              <a:gd name="adj2" fmla="val 50000"/>
            </a:avLst>
          </a:prstGeom>
          <a:noFill/>
          <a:ln w="9525">
            <a:solidFill>
              <a:srgbClr val="009900"/>
            </a:solidFill>
            <a:round/>
          </a:ln>
          <a:effectLst>
            <a:prstShdw prst="shdw17" dist="17961" dir="2700000">
              <a:srgbClr val="005C00"/>
            </a:prstShdw>
          </a:effectLst>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80000"/>
              </a:lnSpc>
            </a:pPr>
            <a:endParaRPr lang="zh-CN" altLang="zh-CN" sz="4000">
              <a:solidFill>
                <a:srgbClr val="990033"/>
              </a:solidFill>
              <a:latin typeface="微软雅黑" panose="020B0503020204020204" pitchFamily="34" charset="-122"/>
              <a:ea typeface="微软雅黑" panose="020B0503020204020204" pitchFamily="34" charset="-122"/>
            </a:endParaRPr>
          </a:p>
        </p:txBody>
      </p:sp>
      <p:sp>
        <p:nvSpPr>
          <p:cNvPr id="27" name="Text Box 29">
            <a:extLst>
              <a:ext uri="{FF2B5EF4-FFF2-40B4-BE49-F238E27FC236}">
                <a16:creationId xmlns:a16="http://schemas.microsoft.com/office/drawing/2014/main" id="{28270930-472D-4DC7-9323-AEA15BC84CA4}"/>
              </a:ext>
            </a:extLst>
          </p:cNvPr>
          <p:cNvSpPr txBox="1">
            <a:spLocks noChangeArrowheads="1"/>
          </p:cNvSpPr>
          <p:nvPr/>
        </p:nvSpPr>
        <p:spPr bwMode="auto">
          <a:xfrm>
            <a:off x="7085489" y="1584224"/>
            <a:ext cx="1800225" cy="858055"/>
          </a:xfrm>
          <a:prstGeom prst="rect">
            <a:avLst/>
          </a:prstGeom>
          <a:solidFill>
            <a:schemeClr val="accent6">
              <a:lumMod val="60000"/>
              <a:lumOff val="40000"/>
            </a:schemeClr>
          </a:solidFill>
          <a:ln w="9525">
            <a:noFill/>
            <a:miter lim="800000"/>
          </a:ln>
          <a:effectLst/>
        </p:spPr>
        <p:txBody>
          <a:bodyPr>
            <a:spAutoFit/>
          </a:bodyPr>
          <a:lstStyle/>
          <a:p>
            <a:pPr algn="ctr" eaLnBrk="0" hangingPunct="0">
              <a:spcBef>
                <a:spcPct val="50000"/>
              </a:spcBef>
              <a:defRPr/>
            </a:pPr>
            <a:r>
              <a:rPr kumimoji="1" lang="zh-CN" altLang="en-US" sz="2400" dirty="0">
                <a:latin typeface="微软雅黑" panose="020B0503020204020204" pitchFamily="34" charset="-122"/>
                <a:ea typeface="微软雅黑" panose="020B0503020204020204" pitchFamily="34" charset="-122"/>
              </a:rPr>
              <a:t>决定分子</a:t>
            </a:r>
          </a:p>
          <a:p>
            <a:pPr algn="ctr" eaLnBrk="0" hangingPunct="0">
              <a:lnSpc>
                <a:spcPct val="50000"/>
              </a:lnSpc>
              <a:spcBef>
                <a:spcPct val="50000"/>
              </a:spcBef>
              <a:defRPr/>
            </a:pPr>
            <a:r>
              <a:rPr kumimoji="1" lang="zh-CN" altLang="en-US" sz="2400" dirty="0">
                <a:latin typeface="微软雅黑" panose="020B0503020204020204" pitchFamily="34" charset="-122"/>
                <a:ea typeface="微软雅黑" panose="020B0503020204020204" pitchFamily="34" charset="-122"/>
              </a:rPr>
              <a:t>空间构型</a:t>
            </a:r>
          </a:p>
        </p:txBody>
      </p:sp>
      <p:sp>
        <p:nvSpPr>
          <p:cNvPr id="28" name="Text Box 30">
            <a:extLst>
              <a:ext uri="{FF2B5EF4-FFF2-40B4-BE49-F238E27FC236}">
                <a16:creationId xmlns:a16="http://schemas.microsoft.com/office/drawing/2014/main" id="{D8378530-152E-4AE7-B5E1-63397CAD72FD}"/>
              </a:ext>
            </a:extLst>
          </p:cNvPr>
          <p:cNvSpPr txBox="1">
            <a:spLocks noChangeArrowheads="1"/>
          </p:cNvSpPr>
          <p:nvPr/>
        </p:nvSpPr>
        <p:spPr bwMode="auto">
          <a:xfrm>
            <a:off x="6581243" y="2675221"/>
            <a:ext cx="2304471" cy="369332"/>
          </a:xfrm>
          <a:prstGeom prst="rect">
            <a:avLst/>
          </a:prstGeom>
          <a:solidFill>
            <a:schemeClr val="folHlink">
              <a:alpha val="61000"/>
            </a:schemeClr>
          </a:solidFill>
          <a:ln w="9525">
            <a:noFill/>
            <a:miter lim="800000"/>
          </a:ln>
          <a:effectLst/>
        </p:spPr>
        <p:txBody>
          <a:bodyPr wrap="square">
            <a:spAutoFit/>
          </a:bodyPr>
          <a:lstStyle/>
          <a:p>
            <a:pPr algn="ctr" eaLnBrk="0" hangingPunct="0">
              <a:spcBef>
                <a:spcPct val="50000"/>
              </a:spcBef>
              <a:defRPr/>
            </a:pP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化学键强度</a:t>
            </a:r>
          </a:p>
        </p:txBody>
      </p:sp>
      <p:sp>
        <p:nvSpPr>
          <p:cNvPr id="29" name="Text Box 37">
            <a:extLst>
              <a:ext uri="{FF2B5EF4-FFF2-40B4-BE49-F238E27FC236}">
                <a16:creationId xmlns:a16="http://schemas.microsoft.com/office/drawing/2014/main" id="{C8933726-8CA9-4E75-9824-3343E018CDE4}"/>
              </a:ext>
            </a:extLst>
          </p:cNvPr>
          <p:cNvSpPr txBox="1">
            <a:spLocks noChangeArrowheads="1"/>
          </p:cNvSpPr>
          <p:nvPr/>
        </p:nvSpPr>
        <p:spPr bwMode="auto">
          <a:xfrm>
            <a:off x="1614170" y="3169444"/>
            <a:ext cx="6553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buClr>
                <a:srgbClr val="FF0000"/>
              </a:buClr>
            </a:pPr>
            <a:r>
              <a:rPr kumimoji="1" lang="zh-CN" altLang="en-US" dirty="0">
                <a:solidFill>
                  <a:srgbClr val="0000CC"/>
                </a:solidFill>
                <a:latin typeface="微软雅黑" panose="020B0503020204020204" pitchFamily="34" charset="-122"/>
                <a:ea typeface="微软雅黑" panose="020B0503020204020204" pitchFamily="34" charset="-122"/>
                <a:sym typeface="Wingdings 2" panose="05020102010507070707" pitchFamily="18" charset="2"/>
              </a:rPr>
              <a:t> </a:t>
            </a:r>
            <a:r>
              <a:rPr kumimoji="1" lang="zh-CN" altLang="en-US" dirty="0">
                <a:solidFill>
                  <a:srgbClr val="0000CC"/>
                </a:solidFill>
                <a:latin typeface="微软雅黑" panose="020B0503020204020204" pitchFamily="34" charset="-122"/>
                <a:ea typeface="微软雅黑" panose="020B0503020204020204" pitchFamily="34" charset="-122"/>
              </a:rPr>
              <a:t>键的极性</a:t>
            </a:r>
            <a:r>
              <a:rPr kumimoji="1" lang="en-US" altLang="zh-CN"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成键原子间的电荷分布</a:t>
            </a:r>
          </a:p>
        </p:txBody>
      </p:sp>
      <p:sp>
        <p:nvSpPr>
          <p:cNvPr id="30" name="Text Box 39">
            <a:extLst>
              <a:ext uri="{FF2B5EF4-FFF2-40B4-BE49-F238E27FC236}">
                <a16:creationId xmlns:a16="http://schemas.microsoft.com/office/drawing/2014/main" id="{F9029145-7CFD-468E-8CB7-2C49FB72B257}"/>
              </a:ext>
            </a:extLst>
          </p:cNvPr>
          <p:cNvSpPr txBox="1">
            <a:spLocks noChangeArrowheads="1"/>
          </p:cNvSpPr>
          <p:nvPr/>
        </p:nvSpPr>
        <p:spPr bwMode="auto">
          <a:xfrm>
            <a:off x="7558088" y="3225474"/>
            <a:ext cx="1982152" cy="369332"/>
          </a:xfrm>
          <a:prstGeom prst="rect">
            <a:avLst/>
          </a:prstGeom>
          <a:solidFill>
            <a:srgbClr val="3333FF">
              <a:alpha val="39000"/>
            </a:srgbClr>
          </a:solidFill>
          <a:ln w="9525">
            <a:noFill/>
            <a:miter lim="800000"/>
          </a:ln>
          <a:effectLst/>
        </p:spPr>
        <p:txBody>
          <a:bodyPr wrap="square">
            <a:spAutoFit/>
          </a:bodyPr>
          <a:lstStyle/>
          <a:p>
            <a:pPr eaLnBrk="0" hangingPunct="0">
              <a:spcBef>
                <a:spcPct val="50000"/>
              </a:spcBef>
              <a:defRPr/>
            </a:pP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影响理化性质</a:t>
            </a:r>
          </a:p>
        </p:txBody>
      </p:sp>
      <p:grpSp>
        <p:nvGrpSpPr>
          <p:cNvPr id="31" name="Group 44">
            <a:extLst>
              <a:ext uri="{FF2B5EF4-FFF2-40B4-BE49-F238E27FC236}">
                <a16:creationId xmlns:a16="http://schemas.microsoft.com/office/drawing/2014/main" id="{C0E7E74F-9F38-4B44-8383-879C2FDAD12E}"/>
              </a:ext>
            </a:extLst>
          </p:cNvPr>
          <p:cNvGrpSpPr/>
          <p:nvPr/>
        </p:nvGrpSpPr>
        <p:grpSpPr bwMode="auto">
          <a:xfrm>
            <a:off x="1946593" y="3869477"/>
            <a:ext cx="7869238" cy="2879725"/>
            <a:chOff x="295" y="2115"/>
            <a:chExt cx="4957" cy="1814"/>
          </a:xfrm>
        </p:grpSpPr>
        <p:pic>
          <p:nvPicPr>
            <p:cNvPr id="32" name="Picture 36" descr="图片9">
              <a:extLst>
                <a:ext uri="{FF2B5EF4-FFF2-40B4-BE49-F238E27FC236}">
                  <a16:creationId xmlns:a16="http://schemas.microsoft.com/office/drawing/2014/main" id="{8BEAAD50-B671-474B-BE03-453FC93900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r="3172"/>
            <a:stretch>
              <a:fillRect/>
            </a:stretch>
          </p:blipFill>
          <p:spPr bwMode="auto">
            <a:xfrm>
              <a:off x="295" y="2115"/>
              <a:ext cx="4944" cy="1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 Box 43">
              <a:extLst>
                <a:ext uri="{FF2B5EF4-FFF2-40B4-BE49-F238E27FC236}">
                  <a16:creationId xmlns:a16="http://schemas.microsoft.com/office/drawing/2014/main" id="{22DD36FE-C27D-4E58-AEB8-DDF7177BCD5E}"/>
                </a:ext>
              </a:extLst>
            </p:cNvPr>
            <p:cNvSpPr txBox="1">
              <a:spLocks noChangeArrowheads="1"/>
            </p:cNvSpPr>
            <p:nvPr/>
          </p:nvSpPr>
          <p:spPr bwMode="auto">
            <a:xfrm>
              <a:off x="325" y="2919"/>
              <a:ext cx="4927" cy="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80000"/>
                </a:lnSpc>
              </a:pPr>
              <a:r>
                <a:rPr lang="zh-CN" altLang="en-US" sz="2600" i="1" dirty="0">
                  <a:solidFill>
                    <a:srgbClr val="3333FF"/>
                  </a:solidFill>
                </a:rPr>
                <a:t>键长</a:t>
              </a:r>
              <a:r>
                <a:rPr lang="en-US" altLang="zh-CN" sz="2600" dirty="0"/>
                <a:t>/</a:t>
              </a:r>
              <a:r>
                <a:rPr lang="en-US" altLang="zh-CN" dirty="0">
                  <a:solidFill>
                    <a:srgbClr val="990033"/>
                  </a:solidFill>
                </a:rPr>
                <a:t>pm </a:t>
              </a:r>
              <a:r>
                <a:rPr lang="en-US" altLang="zh-CN" dirty="0"/>
                <a:t>          109           154           134            120  </a:t>
              </a:r>
            </a:p>
          </p:txBody>
        </p:sp>
      </p:grpSp>
      <p:sp>
        <p:nvSpPr>
          <p:cNvPr id="34" name="墨迹 5">
            <a:extLst>
              <a:ext uri="{FF2B5EF4-FFF2-40B4-BE49-F238E27FC236}">
                <a16:creationId xmlns:a16="http://schemas.microsoft.com/office/drawing/2014/main" id="{417AEE25-9F0C-4A58-A9F9-B9929E7E5218}"/>
              </a:ext>
            </a:extLst>
          </p:cNvPr>
          <p:cNvSpPr/>
          <p:nvPr>
            <p:custDataLst>
              <p:tags r:id="rId1"/>
            </p:custDataLst>
          </p:nvPr>
        </p:nvSpPr>
        <p:spPr bwMode="auto">
          <a:xfrm>
            <a:off x="1656948" y="5620979"/>
            <a:ext cx="8055167" cy="1393261"/>
          </a:xfrm>
        </p:spPr>
        <p:txBody>
          <a:bodyPr/>
          <a:lstStyle/>
          <a:p>
            <a:endParaRPr lang="zh-CN" altLang="en-US"/>
          </a:p>
        </p:txBody>
      </p:sp>
    </p:spTree>
    <p:extLst>
      <p:ext uri="{BB962C8B-B14F-4D97-AF65-F5344CB8AC3E}">
        <p14:creationId xmlns:p14="http://schemas.microsoft.com/office/powerpoint/2010/main" val="4017933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randombar(horizontal)">
                                      <p:cBhvr>
                                        <p:cTn id="7" dur="500"/>
                                        <p:tgtEl>
                                          <p:spTgt spid="24">
                                            <p:txEl>
                                              <p:pRg st="0" end="0"/>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24">
                                            <p:txEl>
                                              <p:pRg st="1" end="1"/>
                                            </p:txEl>
                                          </p:spTgt>
                                        </p:tgtEl>
                                        <p:attrNameLst>
                                          <p:attrName>style.visibility</p:attrName>
                                        </p:attrNameLst>
                                      </p:cBhvr>
                                      <p:to>
                                        <p:strVal val="visible"/>
                                      </p:to>
                                    </p:set>
                                    <p:animEffect transition="in" filter="randombar(horizontal)">
                                      <p:cBhvr>
                                        <p:cTn id="10" dur="500"/>
                                        <p:tgtEl>
                                          <p:spTgt spid="24">
                                            <p:txEl>
                                              <p:pRg st="1" end="1"/>
                                            </p:txEl>
                                          </p:spTgt>
                                        </p:tgtEl>
                                      </p:cBhvr>
                                    </p:animEffect>
                                  </p:childTnLst>
                                </p:cTn>
                              </p:par>
                            </p:childTnLst>
                          </p:cTn>
                        </p:par>
                        <p:par>
                          <p:cTn id="11" fill="hold">
                            <p:stCondLst>
                              <p:cond delay="500"/>
                            </p:stCondLst>
                            <p:childTnLst>
                              <p:par>
                                <p:cTn id="12" presetID="14" presetClass="entr" presetSubtype="10"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randombar(horizontal)">
                                      <p:cBhvr>
                                        <p:cTn id="14" dur="500"/>
                                        <p:tgtEl>
                                          <p:spTgt spid="26"/>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randombar(horizontal)">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24">
                                            <p:txEl>
                                              <p:pRg st="2" end="2"/>
                                            </p:txEl>
                                          </p:spTgt>
                                        </p:tgtEl>
                                        <p:attrNameLst>
                                          <p:attrName>style.visibility</p:attrName>
                                        </p:attrNameLst>
                                      </p:cBhvr>
                                      <p:to>
                                        <p:strVal val="visible"/>
                                      </p:to>
                                    </p:set>
                                    <p:animEffect transition="in" filter="randombar(horizontal)">
                                      <p:cBhvr>
                                        <p:cTn id="22" dur="500"/>
                                        <p:tgtEl>
                                          <p:spTgt spid="24">
                                            <p:txEl>
                                              <p:pRg st="2" end="2"/>
                                            </p:txEl>
                                          </p:spTgt>
                                        </p:tgtEl>
                                      </p:cBhvr>
                                    </p:animEffect>
                                  </p:childTnLst>
                                </p:cTn>
                              </p:par>
                            </p:childTnLst>
                          </p:cTn>
                        </p:par>
                        <p:par>
                          <p:cTn id="23" fill="hold">
                            <p:stCondLst>
                              <p:cond delay="500"/>
                            </p:stCondLst>
                            <p:childTnLst>
                              <p:par>
                                <p:cTn id="24" presetID="14" presetClass="entr" presetSubtype="1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randombar(horizontal)">
                                      <p:cBhvr>
                                        <p:cTn id="26" dur="500"/>
                                        <p:tgtEl>
                                          <p:spTgt spid="28"/>
                                        </p:tgtEl>
                                      </p:cBhvr>
                                    </p:animEffect>
                                  </p:childTnLst>
                                </p:cTn>
                              </p:par>
                            </p:childTnLst>
                          </p:cTn>
                        </p:par>
                        <p:par>
                          <p:cTn id="27" fill="hold">
                            <p:stCondLst>
                              <p:cond delay="1000"/>
                            </p:stCondLst>
                            <p:childTnLst>
                              <p:par>
                                <p:cTn id="28" presetID="14" presetClass="entr" presetSubtype="1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randombar(horizontal)">
                                      <p:cBhvr>
                                        <p:cTn id="30" dur="500"/>
                                        <p:tgtEl>
                                          <p:spTgt spid="29"/>
                                        </p:tgtEl>
                                      </p:cBhvr>
                                    </p:animEffect>
                                  </p:childTnLst>
                                </p:cTn>
                              </p:par>
                            </p:childTnLst>
                          </p:cTn>
                        </p:par>
                        <p:par>
                          <p:cTn id="31" fill="hold">
                            <p:stCondLst>
                              <p:cond delay="1500"/>
                            </p:stCondLst>
                            <p:childTnLst>
                              <p:par>
                                <p:cTn id="32" presetID="31"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250" fill="hold"/>
                                        <p:tgtEl>
                                          <p:spTgt spid="30"/>
                                        </p:tgtEl>
                                        <p:attrNameLst>
                                          <p:attrName>ppt_w</p:attrName>
                                        </p:attrNameLst>
                                      </p:cBhvr>
                                      <p:tavLst>
                                        <p:tav tm="0">
                                          <p:val>
                                            <p:fltVal val="0"/>
                                          </p:val>
                                        </p:tav>
                                        <p:tav tm="100000">
                                          <p:val>
                                            <p:strVal val="#ppt_w"/>
                                          </p:val>
                                        </p:tav>
                                      </p:tavLst>
                                    </p:anim>
                                    <p:anim calcmode="lin" valueType="num">
                                      <p:cBhvr>
                                        <p:cTn id="35" dur="250" fill="hold"/>
                                        <p:tgtEl>
                                          <p:spTgt spid="30"/>
                                        </p:tgtEl>
                                        <p:attrNameLst>
                                          <p:attrName>ppt_h</p:attrName>
                                        </p:attrNameLst>
                                      </p:cBhvr>
                                      <p:tavLst>
                                        <p:tav tm="0">
                                          <p:val>
                                            <p:fltVal val="0"/>
                                          </p:val>
                                        </p:tav>
                                        <p:tav tm="100000">
                                          <p:val>
                                            <p:strVal val="#ppt_h"/>
                                          </p:val>
                                        </p:tav>
                                      </p:tavLst>
                                    </p:anim>
                                    <p:anim calcmode="lin" valueType="num">
                                      <p:cBhvr>
                                        <p:cTn id="36" dur="250" fill="hold"/>
                                        <p:tgtEl>
                                          <p:spTgt spid="30"/>
                                        </p:tgtEl>
                                        <p:attrNameLst>
                                          <p:attrName>style.rotation</p:attrName>
                                        </p:attrNameLst>
                                      </p:cBhvr>
                                      <p:tavLst>
                                        <p:tav tm="0">
                                          <p:val>
                                            <p:fltVal val="90"/>
                                          </p:val>
                                        </p:tav>
                                        <p:tav tm="100000">
                                          <p:val>
                                            <p:fltVal val="0"/>
                                          </p:val>
                                        </p:tav>
                                      </p:tavLst>
                                    </p:anim>
                                    <p:animEffect transition="in" filter="fade">
                                      <p:cBhvr>
                                        <p:cTn id="37" dur="25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randombar(horizontal)">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45</a:t>
            </a:fld>
            <a:endParaRPr lang="en-US" altLang="zh-CN" b="1" dirty="0">
              <a:latin typeface="微软雅黑" panose="020B0503020204020204" pitchFamily="34" charset="-122"/>
              <a:ea typeface="微软雅黑" panose="020B0503020204020204" pitchFamily="34" charset="-122"/>
            </a:endParaRPr>
          </a:p>
        </p:txBody>
      </p:sp>
      <p:sp>
        <p:nvSpPr>
          <p:cNvPr id="29" name="Text Box 7">
            <a:extLst>
              <a:ext uri="{FF2B5EF4-FFF2-40B4-BE49-F238E27FC236}">
                <a16:creationId xmlns:a16="http://schemas.microsoft.com/office/drawing/2014/main" id="{E8E7DA36-53BB-4900-B746-9D06D0CE6D92}"/>
              </a:ext>
            </a:extLst>
          </p:cNvPr>
          <p:cNvSpPr txBox="1">
            <a:spLocks noChangeArrowheads="1"/>
          </p:cNvSpPr>
          <p:nvPr/>
        </p:nvSpPr>
        <p:spPr bwMode="auto">
          <a:xfrm>
            <a:off x="448259" y="1202985"/>
            <a:ext cx="11547096" cy="565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pP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对于同种原子形成的共价键，公用电子由两个原子核均等“享用”：</a:t>
            </a:r>
          </a:p>
        </p:txBody>
      </p:sp>
      <p:sp>
        <p:nvSpPr>
          <p:cNvPr id="30" name="Text Box 13">
            <a:extLst>
              <a:ext uri="{FF2B5EF4-FFF2-40B4-BE49-F238E27FC236}">
                <a16:creationId xmlns:a16="http://schemas.microsoft.com/office/drawing/2014/main" id="{905BAC2E-F344-46AC-AEF0-4403103E857B}"/>
              </a:ext>
            </a:extLst>
          </p:cNvPr>
          <p:cNvSpPr txBox="1">
            <a:spLocks noChangeArrowheads="1"/>
          </p:cNvSpPr>
          <p:nvPr/>
        </p:nvSpPr>
        <p:spPr bwMode="auto">
          <a:xfrm>
            <a:off x="596582" y="3171686"/>
            <a:ext cx="11260137" cy="1075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pPr>
            <a:r>
              <a:rPr kumimoji="1" lang="en-US" altLang="zh-CN" dirty="0">
                <a:latin typeface="Arial" panose="020B0604020202020204" pitchFamily="34" charset="0"/>
              </a:rPr>
              <a:t>      </a:t>
            </a:r>
            <a:r>
              <a:rPr kumimoji="1" lang="zh-CN" altLang="en-US" b="0" dirty="0">
                <a:latin typeface="微软雅黑" panose="020B0503020204020204" pitchFamily="34" charset="-122"/>
                <a:ea typeface="微软雅黑" panose="020B0503020204020204" pitchFamily="34" charset="-122"/>
              </a:rPr>
              <a:t>两个成键原子既不带正电荷 </a:t>
            </a:r>
            <a:r>
              <a:rPr kumimoji="1" lang="en-US" altLang="zh-CN" b="0" dirty="0">
                <a:latin typeface="微软雅黑" panose="020B0503020204020204" pitchFamily="34" charset="-122"/>
                <a:ea typeface="微软雅黑" panose="020B0503020204020204" pitchFamily="34" charset="-122"/>
              </a:rPr>
              <a:t>,</a:t>
            </a:r>
            <a:r>
              <a:rPr kumimoji="1" lang="zh-CN" altLang="en-US" b="0" dirty="0">
                <a:latin typeface="微软雅黑" panose="020B0503020204020204" pitchFamily="34" charset="-122"/>
                <a:ea typeface="微软雅黑" panose="020B0503020204020204" pitchFamily="34" charset="-122"/>
              </a:rPr>
              <a:t>也不带负电荷，这种键没有极性，叫</a:t>
            </a:r>
            <a:r>
              <a:rPr kumimoji="1" lang="zh-CN" altLang="en-US" b="0" dirty="0">
                <a:solidFill>
                  <a:srgbClr val="CC0000"/>
                </a:solidFill>
                <a:latin typeface="微软雅黑" panose="020B0503020204020204" pitchFamily="34" charset="-122"/>
                <a:ea typeface="微软雅黑" panose="020B0503020204020204" pitchFamily="34" charset="-122"/>
              </a:rPr>
              <a:t>非极性共价键</a:t>
            </a:r>
            <a:r>
              <a:rPr kumimoji="1" lang="zh-CN" altLang="en-US" b="0" dirty="0">
                <a:latin typeface="微软雅黑" panose="020B0503020204020204" pitchFamily="34" charset="-122"/>
                <a:ea typeface="微软雅黑" panose="020B0503020204020204" pitchFamily="34" charset="-122"/>
              </a:rPr>
              <a:t>。</a:t>
            </a:r>
          </a:p>
        </p:txBody>
      </p:sp>
      <p:pic>
        <p:nvPicPr>
          <p:cNvPr id="31" name="Picture 22" descr="图片10">
            <a:extLst>
              <a:ext uri="{FF2B5EF4-FFF2-40B4-BE49-F238E27FC236}">
                <a16:creationId xmlns:a16="http://schemas.microsoft.com/office/drawing/2014/main" id="{598C23A5-6F57-44FD-B2D2-0386B7A3642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84463" y="2096990"/>
            <a:ext cx="339725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2" name="Object 25">
            <a:extLst>
              <a:ext uri="{FF2B5EF4-FFF2-40B4-BE49-F238E27FC236}">
                <a16:creationId xmlns:a16="http://schemas.microsoft.com/office/drawing/2014/main" id="{8413CD98-AD4D-45A6-BF0B-5D8560557459}"/>
              </a:ext>
            </a:extLst>
          </p:cNvPr>
          <p:cNvGraphicFramePr>
            <a:graphicFrameLocks noChangeAspect="1"/>
          </p:cNvGraphicFramePr>
          <p:nvPr>
            <p:extLst>
              <p:ext uri="{D42A27DB-BD31-4B8C-83A1-F6EECF244321}">
                <p14:modId xmlns:p14="http://schemas.microsoft.com/office/powerpoint/2010/main" val="1049942744"/>
              </p:ext>
            </p:extLst>
          </p:nvPr>
        </p:nvGraphicFramePr>
        <p:xfrm>
          <a:off x="2100591" y="4771839"/>
          <a:ext cx="2036763" cy="1206500"/>
        </p:xfrm>
        <a:graphic>
          <a:graphicData uri="http://schemas.openxmlformats.org/presentationml/2006/ole">
            <mc:AlternateContent xmlns:mc="http://schemas.openxmlformats.org/markup-compatibility/2006">
              <mc:Choice xmlns:v="urn:schemas-microsoft-com:vml" Requires="v">
                <p:oleObj spid="_x0000_s11269" name="CS ChemDraw Drawing" r:id="rId7" imgW="1540510" imgH="904240" progId="ChemDraw.Document.6.0">
                  <p:embed/>
                </p:oleObj>
              </mc:Choice>
              <mc:Fallback>
                <p:oleObj name="CS ChemDraw Drawing" r:id="rId7" imgW="1540510" imgH="904240" progId="ChemDraw.Document.6.0">
                  <p:embed/>
                  <p:pic>
                    <p:nvPicPr>
                      <p:cNvPr id="175129" name="Object 2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0591" y="4771839"/>
                        <a:ext cx="2036763" cy="120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 name="Object 26">
            <a:extLst>
              <a:ext uri="{FF2B5EF4-FFF2-40B4-BE49-F238E27FC236}">
                <a16:creationId xmlns:a16="http://schemas.microsoft.com/office/drawing/2014/main" id="{79C6290B-ADBE-47EF-A19E-AF447826B59D}"/>
              </a:ext>
            </a:extLst>
          </p:cNvPr>
          <p:cNvGraphicFramePr>
            <a:graphicFrameLocks noChangeAspect="1"/>
          </p:cNvGraphicFramePr>
          <p:nvPr>
            <p:extLst>
              <p:ext uri="{D42A27DB-BD31-4B8C-83A1-F6EECF244321}">
                <p14:modId xmlns:p14="http://schemas.microsoft.com/office/powerpoint/2010/main" val="2642327130"/>
              </p:ext>
            </p:extLst>
          </p:nvPr>
        </p:nvGraphicFramePr>
        <p:xfrm>
          <a:off x="4121150" y="4718050"/>
          <a:ext cx="1935163" cy="1363663"/>
        </p:xfrm>
        <a:graphic>
          <a:graphicData uri="http://schemas.openxmlformats.org/presentationml/2006/ole">
            <mc:AlternateContent xmlns:mc="http://schemas.openxmlformats.org/markup-compatibility/2006">
              <mc:Choice xmlns:v="urn:schemas-microsoft-com:vml" Requires="v">
                <p:oleObj spid="_x0000_s11270" name="CS ChemDraw Drawing" r:id="rId9" imgW="1513651" imgH="1066879" progId="ChemDraw.Document.6.0">
                  <p:embed/>
                </p:oleObj>
              </mc:Choice>
              <mc:Fallback>
                <p:oleObj name="CS ChemDraw Drawing" r:id="rId9" imgW="1513651" imgH="1066879" progId="ChemDraw.Document.6.0">
                  <p:embed/>
                  <p:pic>
                    <p:nvPicPr>
                      <p:cNvPr id="175130" name="Object 26"/>
                      <p:cNvPicPr>
                        <a:picLocks noChangeAspect="1" noChangeArrowheads="1"/>
                      </p:cNvPicPr>
                      <p:nvPr/>
                    </p:nvPicPr>
                    <p:blipFill>
                      <a:blip r:embed="rId10"/>
                      <a:srcRect/>
                      <a:stretch>
                        <a:fillRect/>
                      </a:stretch>
                    </p:blipFill>
                    <p:spPr bwMode="auto">
                      <a:xfrm>
                        <a:off x="4121150" y="4718050"/>
                        <a:ext cx="1935163" cy="1363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4" name="Object 27">
            <a:extLst>
              <a:ext uri="{FF2B5EF4-FFF2-40B4-BE49-F238E27FC236}">
                <a16:creationId xmlns:a16="http://schemas.microsoft.com/office/drawing/2014/main" id="{00E731AF-2DB4-48E8-A8FF-157745AF0267}"/>
              </a:ext>
            </a:extLst>
          </p:cNvPr>
          <p:cNvGraphicFramePr>
            <a:graphicFrameLocks noChangeAspect="1"/>
          </p:cNvGraphicFramePr>
          <p:nvPr>
            <p:extLst>
              <p:ext uri="{D42A27DB-BD31-4B8C-83A1-F6EECF244321}">
                <p14:modId xmlns:p14="http://schemas.microsoft.com/office/powerpoint/2010/main" val="152651987"/>
              </p:ext>
            </p:extLst>
          </p:nvPr>
        </p:nvGraphicFramePr>
        <p:xfrm>
          <a:off x="7069455" y="4636902"/>
          <a:ext cx="3455988" cy="1568450"/>
        </p:xfrm>
        <a:graphic>
          <a:graphicData uri="http://schemas.openxmlformats.org/presentationml/2006/ole">
            <mc:AlternateContent xmlns:mc="http://schemas.openxmlformats.org/markup-compatibility/2006">
              <mc:Choice xmlns:v="urn:schemas-microsoft-com:vml" Requires="v">
                <p:oleObj spid="_x0000_s11271" name="CS ChemDraw Drawing" r:id="rId11" imgW="2364740" imgH="1071880" progId="ChemDraw.Document.6.0">
                  <p:embed/>
                </p:oleObj>
              </mc:Choice>
              <mc:Fallback>
                <p:oleObj name="CS ChemDraw Drawing" r:id="rId11" imgW="2364740" imgH="1071880" progId="ChemDraw.Document.6.0">
                  <p:embed/>
                  <p:pic>
                    <p:nvPicPr>
                      <p:cNvPr id="175131" name="Object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69455" y="4636902"/>
                        <a:ext cx="3455988"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 name="AutoShape 28">
            <a:extLst>
              <a:ext uri="{FF2B5EF4-FFF2-40B4-BE49-F238E27FC236}">
                <a16:creationId xmlns:a16="http://schemas.microsoft.com/office/drawing/2014/main" id="{51504146-1E4C-4E53-9800-7B26347D5374}"/>
              </a:ext>
            </a:extLst>
          </p:cNvPr>
          <p:cNvSpPr>
            <a:spLocks noChangeArrowheads="1"/>
          </p:cNvSpPr>
          <p:nvPr/>
        </p:nvSpPr>
        <p:spPr bwMode="auto">
          <a:xfrm>
            <a:off x="6277293" y="5213175"/>
            <a:ext cx="647700" cy="288925"/>
          </a:xfrm>
          <a:prstGeom prst="rightArrow">
            <a:avLst>
              <a:gd name="adj1" fmla="val 50000"/>
              <a:gd name="adj2" fmla="val 56044"/>
            </a:avLst>
          </a:prstGeom>
          <a:solidFill>
            <a:schemeClr val="hlink"/>
          </a:solidFill>
          <a:ln w="9525">
            <a:noFill/>
            <a:miter lim="800000"/>
          </a:ln>
          <a:effectLst>
            <a:prstShdw prst="shdw17" dist="17961" dir="2700000">
              <a:schemeClr val="hlink">
                <a:gamma/>
                <a:shade val="60000"/>
                <a:invGamma/>
              </a:schemeClr>
            </a:prstShdw>
          </a:effectLst>
        </p:spPr>
        <p:txBody>
          <a:bodyPr wrap="none" anchor="ctr"/>
          <a:lstStyle/>
          <a:p>
            <a:pPr>
              <a:defRPr/>
            </a:pPr>
            <a:endParaRPr lang="zh-CN" altLang="en-US"/>
          </a:p>
        </p:txBody>
      </p:sp>
      <p:sp>
        <p:nvSpPr>
          <p:cNvPr id="36" name="墨迹 3">
            <a:extLst>
              <a:ext uri="{FF2B5EF4-FFF2-40B4-BE49-F238E27FC236}">
                <a16:creationId xmlns:a16="http://schemas.microsoft.com/office/drawing/2014/main" id="{DD439128-DC43-4904-BCD2-9C10BA61B2D4}"/>
              </a:ext>
            </a:extLst>
          </p:cNvPr>
          <p:cNvSpPr/>
          <p:nvPr>
            <p:custDataLst>
              <p:tags r:id="rId2"/>
            </p:custDataLst>
          </p:nvPr>
        </p:nvSpPr>
        <p:spPr bwMode="auto">
          <a:xfrm>
            <a:off x="1865167" y="2195455"/>
            <a:ext cx="6997547" cy="3970517"/>
          </a:xfrm>
        </p:spPr>
      </p:sp>
    </p:spTree>
    <p:extLst>
      <p:ext uri="{BB962C8B-B14F-4D97-AF65-F5344CB8AC3E}">
        <p14:creationId xmlns:p14="http://schemas.microsoft.com/office/powerpoint/2010/main" val="757001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250" fill="hold"/>
                                        <p:tgtEl>
                                          <p:spTgt spid="31"/>
                                        </p:tgtEl>
                                        <p:attrNameLst>
                                          <p:attrName>ppt_w</p:attrName>
                                        </p:attrNameLst>
                                      </p:cBhvr>
                                      <p:tavLst>
                                        <p:tav tm="0">
                                          <p:val>
                                            <p:fltVal val="0"/>
                                          </p:val>
                                        </p:tav>
                                        <p:tav tm="100000">
                                          <p:val>
                                            <p:strVal val="#ppt_w"/>
                                          </p:val>
                                        </p:tav>
                                      </p:tavLst>
                                    </p:anim>
                                    <p:anim calcmode="lin" valueType="num">
                                      <p:cBhvr>
                                        <p:cTn id="8" dur="250" fill="hold"/>
                                        <p:tgtEl>
                                          <p:spTgt spid="31"/>
                                        </p:tgtEl>
                                        <p:attrNameLst>
                                          <p:attrName>ppt_h</p:attrName>
                                        </p:attrNameLst>
                                      </p:cBhvr>
                                      <p:tavLst>
                                        <p:tav tm="0">
                                          <p:val>
                                            <p:fltVal val="0"/>
                                          </p:val>
                                        </p:tav>
                                        <p:tav tm="100000">
                                          <p:val>
                                            <p:strVal val="#ppt_h"/>
                                          </p:val>
                                        </p:tav>
                                      </p:tavLst>
                                    </p:anim>
                                    <p:anim calcmode="lin" valueType="num">
                                      <p:cBhvr>
                                        <p:cTn id="9" dur="250" fill="hold"/>
                                        <p:tgtEl>
                                          <p:spTgt spid="31"/>
                                        </p:tgtEl>
                                        <p:attrNameLst>
                                          <p:attrName>style.rotation</p:attrName>
                                        </p:attrNameLst>
                                      </p:cBhvr>
                                      <p:tavLst>
                                        <p:tav tm="0">
                                          <p:val>
                                            <p:fltVal val="90"/>
                                          </p:val>
                                        </p:tav>
                                        <p:tav tm="100000">
                                          <p:val>
                                            <p:fltVal val="0"/>
                                          </p:val>
                                        </p:tav>
                                      </p:tavLst>
                                    </p:anim>
                                    <p:animEffect transition="in" filter="fade">
                                      <p:cBhvr>
                                        <p:cTn id="10" dur="25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500"/>
                                        <p:tgtEl>
                                          <p:spTgt spid="30"/>
                                        </p:tgtEl>
                                      </p:cBhvr>
                                    </p:animEffect>
                                  </p:childTnLst>
                                </p:cTn>
                              </p:par>
                              <p:par>
                                <p:cTn id="16" presetID="22" presetClass="entr" presetSubtype="4"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down)">
                                      <p:cBhvr>
                                        <p:cTn id="18" dur="500"/>
                                        <p:tgtEl>
                                          <p:spTgt spid="32"/>
                                        </p:tgtEl>
                                      </p:cBhvr>
                                    </p:animEffect>
                                  </p:childTnLst>
                                </p:cTn>
                              </p:par>
                              <p:par>
                                <p:cTn id="19" presetID="22" presetClass="entr" presetSubtype="4"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down)">
                                      <p:cBhvr>
                                        <p:cTn id="21" dur="500"/>
                                        <p:tgtEl>
                                          <p:spTgt spid="33"/>
                                        </p:tgtEl>
                                      </p:cBhvr>
                                    </p:animEffect>
                                  </p:childTnLst>
                                </p:cTn>
                              </p:par>
                              <p:par>
                                <p:cTn id="22" presetID="22" presetClass="entr" presetSubtype="4" fill="hold"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wipe(down)">
                                      <p:cBhvr>
                                        <p:cTn id="24" dur="500"/>
                                        <p:tgtEl>
                                          <p:spTgt spid="34"/>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down)">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46</a:t>
            </a:fld>
            <a:endParaRPr lang="en-US" altLang="zh-CN" b="1" dirty="0">
              <a:latin typeface="微软雅黑" panose="020B0503020204020204" pitchFamily="34" charset="-122"/>
              <a:ea typeface="微软雅黑" panose="020B0503020204020204" pitchFamily="34" charset="-122"/>
            </a:endParaRPr>
          </a:p>
        </p:txBody>
      </p:sp>
      <p:sp>
        <p:nvSpPr>
          <p:cNvPr id="9" name="Text Box 2">
            <a:extLst>
              <a:ext uri="{FF2B5EF4-FFF2-40B4-BE49-F238E27FC236}">
                <a16:creationId xmlns:a16="http://schemas.microsoft.com/office/drawing/2014/main" id="{C99D7415-2C35-45B2-ABD5-498A2F3E4ABE}"/>
              </a:ext>
            </a:extLst>
          </p:cNvPr>
          <p:cNvSpPr txBox="1">
            <a:spLocks noChangeArrowheads="1"/>
          </p:cNvSpPr>
          <p:nvPr/>
        </p:nvSpPr>
        <p:spPr bwMode="auto">
          <a:xfrm>
            <a:off x="894080" y="1161519"/>
            <a:ext cx="10535920" cy="154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kumimoji="1" lang="en-US" altLang="zh-CN" sz="2400" b="0" dirty="0">
                <a:latin typeface="微软雅黑" panose="020B0503020204020204" pitchFamily="34" charset="-122"/>
                <a:ea typeface="微软雅黑" panose="020B0503020204020204" pitchFamily="34" charset="-122"/>
              </a:rPr>
              <a:t>        </a:t>
            </a:r>
            <a:r>
              <a:rPr kumimoji="1" lang="zh-CN" altLang="en-US" sz="2600" b="0" dirty="0">
                <a:latin typeface="微软雅黑" panose="020B0503020204020204" pitchFamily="34" charset="-122"/>
                <a:ea typeface="微软雅黑" panose="020B0503020204020204" pitchFamily="34" charset="-122"/>
              </a:rPr>
              <a:t>当两个</a:t>
            </a:r>
            <a:r>
              <a:rPr kumimoji="1" lang="zh-CN" altLang="en-US" sz="2600" b="0" dirty="0">
                <a:solidFill>
                  <a:srgbClr val="CC0000"/>
                </a:solidFill>
                <a:latin typeface="微软雅黑" panose="020B0503020204020204" pitchFamily="34" charset="-122"/>
                <a:ea typeface="微软雅黑" panose="020B0503020204020204" pitchFamily="34" charset="-122"/>
              </a:rPr>
              <a:t>不同</a:t>
            </a:r>
            <a:r>
              <a:rPr kumimoji="1" lang="zh-CN" altLang="en-US" sz="2600" b="0" dirty="0">
                <a:latin typeface="微软雅黑" panose="020B0503020204020204" pitchFamily="34" charset="-122"/>
                <a:ea typeface="微软雅黑" panose="020B0503020204020204" pitchFamily="34" charset="-122"/>
              </a:rPr>
              <a:t>原子成键时，由于两个</a:t>
            </a:r>
            <a:r>
              <a:rPr kumimoji="1" lang="zh-CN" altLang="en-US" sz="2600" b="0" dirty="0">
                <a:solidFill>
                  <a:srgbClr val="CC0000"/>
                </a:solidFill>
                <a:latin typeface="微软雅黑" panose="020B0503020204020204" pitchFamily="34" charset="-122"/>
                <a:ea typeface="微软雅黑" panose="020B0503020204020204" pitchFamily="34" charset="-122"/>
              </a:rPr>
              <a:t>键合原子拉电子能力</a:t>
            </a:r>
            <a:r>
              <a:rPr kumimoji="1" lang="zh-CN" altLang="en-US" sz="2600" b="0" dirty="0">
                <a:latin typeface="微软雅黑" panose="020B0503020204020204" pitchFamily="34" charset="-122"/>
                <a:ea typeface="微软雅黑" panose="020B0503020204020204" pitchFamily="34" charset="-122"/>
              </a:rPr>
              <a:t>不同，即</a:t>
            </a:r>
            <a:r>
              <a:rPr kumimoji="1" lang="zh-CN" altLang="en-US" sz="2600" b="0" dirty="0">
                <a:solidFill>
                  <a:srgbClr val="CC0000"/>
                </a:solidFill>
                <a:latin typeface="微软雅黑" panose="020B0503020204020204" pitchFamily="34" charset="-122"/>
                <a:ea typeface="微软雅黑" panose="020B0503020204020204" pitchFamily="34" charset="-122"/>
              </a:rPr>
              <a:t>电负性</a:t>
            </a:r>
            <a:r>
              <a:rPr kumimoji="1" lang="zh-CN" altLang="en-US" sz="2600" b="0" dirty="0">
                <a:latin typeface="微软雅黑" panose="020B0503020204020204" pitchFamily="34" charset="-122"/>
                <a:ea typeface="微软雅黑" panose="020B0503020204020204" pitchFamily="34" charset="-122"/>
              </a:rPr>
              <a:t>不同，使共用电子对发生偏移，一方原子带</a:t>
            </a:r>
            <a:r>
              <a:rPr kumimoji="1" lang="zh-CN" altLang="en-US" sz="2600" b="0" dirty="0">
                <a:solidFill>
                  <a:srgbClr val="CC0000"/>
                </a:solidFill>
                <a:latin typeface="微软雅黑" panose="020B0503020204020204" pitchFamily="34" charset="-122"/>
                <a:ea typeface="微软雅黑" panose="020B0503020204020204" pitchFamily="34" charset="-122"/>
              </a:rPr>
              <a:t>部分负电荷</a:t>
            </a:r>
            <a:r>
              <a:rPr kumimoji="1" lang="en-US" altLang="zh-CN" sz="2600" b="0" dirty="0">
                <a:latin typeface="微软雅黑" panose="020B0503020204020204" pitchFamily="34" charset="-122"/>
                <a:ea typeface="微软雅黑" panose="020B0503020204020204" pitchFamily="34" charset="-122"/>
              </a:rPr>
              <a:t>(</a:t>
            </a:r>
            <a:r>
              <a:rPr kumimoji="1" lang="el-GR" altLang="zh-CN" sz="2600" b="0" dirty="0">
                <a:solidFill>
                  <a:srgbClr val="CC0000"/>
                </a:solidFill>
                <a:latin typeface="微软雅黑" panose="020B0503020204020204" pitchFamily="34" charset="-122"/>
                <a:ea typeface="微软雅黑" panose="020B0503020204020204" pitchFamily="34" charset="-122"/>
              </a:rPr>
              <a:t>δ</a:t>
            </a:r>
            <a:r>
              <a:rPr kumimoji="1" lang="en-US" altLang="zh-CN" sz="2600" b="0" baseline="30000" dirty="0">
                <a:solidFill>
                  <a:srgbClr val="CC0000"/>
                </a:solidFill>
                <a:latin typeface="微软雅黑" panose="020B0503020204020204" pitchFamily="34" charset="-122"/>
                <a:ea typeface="微软雅黑" panose="020B0503020204020204" pitchFamily="34" charset="-122"/>
              </a:rPr>
              <a:t>-</a:t>
            </a:r>
            <a:r>
              <a:rPr kumimoji="1" lang="en-US" altLang="zh-CN" sz="2600" b="0" dirty="0">
                <a:latin typeface="微软雅黑" panose="020B0503020204020204" pitchFamily="34" charset="-122"/>
                <a:ea typeface="微软雅黑" panose="020B0503020204020204" pitchFamily="34" charset="-122"/>
              </a:rPr>
              <a:t>)</a:t>
            </a:r>
            <a:r>
              <a:rPr kumimoji="1" lang="zh-CN" altLang="en-US" sz="2600" b="0" dirty="0">
                <a:latin typeface="微软雅黑" panose="020B0503020204020204" pitchFamily="34" charset="-122"/>
                <a:ea typeface="微软雅黑" panose="020B0503020204020204" pitchFamily="34" charset="-122"/>
              </a:rPr>
              <a:t>，另一方带部分正电荷</a:t>
            </a:r>
            <a:r>
              <a:rPr kumimoji="1" lang="en-US" altLang="zh-CN" sz="2600" b="0" dirty="0">
                <a:latin typeface="微软雅黑" panose="020B0503020204020204" pitchFamily="34" charset="-122"/>
                <a:ea typeface="微软雅黑" panose="020B0503020204020204" pitchFamily="34" charset="-122"/>
              </a:rPr>
              <a:t>(</a:t>
            </a:r>
            <a:r>
              <a:rPr kumimoji="1" lang="el-GR" altLang="zh-CN" sz="2600" b="0" dirty="0">
                <a:solidFill>
                  <a:srgbClr val="CC0000"/>
                </a:solidFill>
                <a:latin typeface="微软雅黑" panose="020B0503020204020204" pitchFamily="34" charset="-122"/>
                <a:ea typeface="微软雅黑" panose="020B0503020204020204" pitchFamily="34" charset="-122"/>
              </a:rPr>
              <a:t>δ</a:t>
            </a:r>
            <a:r>
              <a:rPr kumimoji="1" lang="en-US" altLang="zh-CN" sz="2600" b="0" baseline="30000" dirty="0">
                <a:solidFill>
                  <a:srgbClr val="CC0000"/>
                </a:solidFill>
                <a:latin typeface="微软雅黑" panose="020B0503020204020204" pitchFamily="34" charset="-122"/>
                <a:ea typeface="微软雅黑" panose="020B0503020204020204" pitchFamily="34" charset="-122"/>
              </a:rPr>
              <a:t>+</a:t>
            </a:r>
            <a:r>
              <a:rPr kumimoji="1" lang="en-US" altLang="zh-CN" sz="2600" b="0" dirty="0">
                <a:latin typeface="微软雅黑" panose="020B0503020204020204" pitchFamily="34" charset="-122"/>
                <a:ea typeface="微软雅黑" panose="020B0503020204020204" pitchFamily="34" charset="-122"/>
              </a:rPr>
              <a:t>)</a:t>
            </a:r>
            <a:r>
              <a:rPr kumimoji="1" lang="zh-CN" altLang="en-US" sz="2600" b="0" dirty="0">
                <a:latin typeface="微软雅黑" panose="020B0503020204020204" pitchFamily="34" charset="-122"/>
                <a:ea typeface="微软雅黑" panose="020B0503020204020204" pitchFamily="34" charset="-122"/>
              </a:rPr>
              <a:t>。</a:t>
            </a:r>
          </a:p>
        </p:txBody>
      </p:sp>
      <p:sp>
        <p:nvSpPr>
          <p:cNvPr id="10" name="Text Box 8">
            <a:extLst>
              <a:ext uri="{FF2B5EF4-FFF2-40B4-BE49-F238E27FC236}">
                <a16:creationId xmlns:a16="http://schemas.microsoft.com/office/drawing/2014/main" id="{0A2B0EDD-3FF7-4C17-A869-6D24D7DE7C4E}"/>
              </a:ext>
            </a:extLst>
          </p:cNvPr>
          <p:cNvSpPr txBox="1">
            <a:spLocks noChangeArrowheads="1"/>
          </p:cNvSpPr>
          <p:nvPr/>
        </p:nvSpPr>
        <p:spPr bwMode="auto">
          <a:xfrm>
            <a:off x="894080" y="4058949"/>
            <a:ext cx="10351759" cy="10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kumimoji="1" lang="en-US" altLang="zh-CN" sz="2600" b="0" dirty="0">
                <a:latin typeface="微软雅黑" panose="020B0503020204020204" pitchFamily="34" charset="-122"/>
                <a:ea typeface="微软雅黑" panose="020B0503020204020204" pitchFamily="34" charset="-122"/>
              </a:rPr>
              <a:t>       </a:t>
            </a:r>
            <a:r>
              <a:rPr kumimoji="1" lang="zh-CN" altLang="en-US" sz="2600" b="0" dirty="0">
                <a:latin typeface="微软雅黑" panose="020B0503020204020204" pitchFamily="34" charset="-122"/>
                <a:ea typeface="微软雅黑" panose="020B0503020204020204" pitchFamily="34" charset="-122"/>
              </a:rPr>
              <a:t>这种成键电子云不是平均分配在两个成键原子核之间的共价键称为 </a:t>
            </a:r>
            <a:r>
              <a:rPr kumimoji="1" lang="zh-CN" altLang="en-US" sz="2600" b="0" dirty="0">
                <a:solidFill>
                  <a:srgbClr val="CC0000"/>
                </a:solidFill>
                <a:latin typeface="微软雅黑" panose="020B0503020204020204" pitchFamily="34" charset="-122"/>
                <a:ea typeface="微软雅黑" panose="020B0503020204020204" pitchFamily="34" charset="-122"/>
              </a:rPr>
              <a:t>极性</a:t>
            </a:r>
            <a:r>
              <a:rPr kumimoji="1" lang="en-US" altLang="zh-CN" sz="2600" b="0" dirty="0">
                <a:solidFill>
                  <a:srgbClr val="CC0000"/>
                </a:solidFill>
                <a:latin typeface="微软雅黑" panose="020B0503020204020204" pitchFamily="34" charset="-122"/>
                <a:ea typeface="微软雅黑" panose="020B0503020204020204" pitchFamily="34" charset="-122"/>
              </a:rPr>
              <a:t>(</a:t>
            </a:r>
            <a:r>
              <a:rPr kumimoji="1" lang="zh-CN" altLang="en-US" sz="2600" b="0" dirty="0">
                <a:solidFill>
                  <a:srgbClr val="CC0000"/>
                </a:solidFill>
                <a:latin typeface="微软雅黑" panose="020B0503020204020204" pitchFamily="34" charset="-122"/>
                <a:ea typeface="微软雅黑" panose="020B0503020204020204" pitchFamily="34" charset="-122"/>
              </a:rPr>
              <a:t>共价</a:t>
            </a:r>
            <a:r>
              <a:rPr kumimoji="1" lang="en-US" altLang="zh-CN" sz="2600" b="0" dirty="0">
                <a:solidFill>
                  <a:srgbClr val="CC0000"/>
                </a:solidFill>
                <a:latin typeface="微软雅黑" panose="020B0503020204020204" pitchFamily="34" charset="-122"/>
                <a:ea typeface="微软雅黑" panose="020B0503020204020204" pitchFamily="34" charset="-122"/>
              </a:rPr>
              <a:t>)</a:t>
            </a:r>
            <a:r>
              <a:rPr kumimoji="1" lang="zh-CN" altLang="en-US" sz="2600" b="0" dirty="0">
                <a:solidFill>
                  <a:srgbClr val="CC0000"/>
                </a:solidFill>
                <a:latin typeface="微软雅黑" panose="020B0503020204020204" pitchFamily="34" charset="-122"/>
                <a:ea typeface="微软雅黑" panose="020B0503020204020204" pitchFamily="34" charset="-122"/>
              </a:rPr>
              <a:t>键 </a:t>
            </a:r>
            <a:r>
              <a:rPr kumimoji="1" lang="en-US" altLang="zh-CN" sz="2600" b="0" dirty="0">
                <a:latin typeface="微软雅黑" panose="020B0503020204020204" pitchFamily="34" charset="-122"/>
                <a:ea typeface="微软雅黑" panose="020B0503020204020204" pitchFamily="34" charset="-122"/>
              </a:rPr>
              <a:t>(polar covalent bonds) </a:t>
            </a:r>
            <a:r>
              <a:rPr kumimoji="1" lang="zh-CN" altLang="en-US" sz="2600" b="0" dirty="0">
                <a:latin typeface="微软雅黑" panose="020B0503020204020204" pitchFamily="34" charset="-122"/>
                <a:ea typeface="微软雅黑" panose="020B0503020204020204" pitchFamily="34" charset="-122"/>
              </a:rPr>
              <a:t>。</a:t>
            </a:r>
          </a:p>
        </p:txBody>
      </p:sp>
      <p:sp>
        <p:nvSpPr>
          <p:cNvPr id="11" name="Rectangle 10">
            <a:extLst>
              <a:ext uri="{FF2B5EF4-FFF2-40B4-BE49-F238E27FC236}">
                <a16:creationId xmlns:a16="http://schemas.microsoft.com/office/drawing/2014/main" id="{2F277C22-0596-4E07-96BB-C7B62350DEA9}"/>
              </a:ext>
            </a:extLst>
          </p:cNvPr>
          <p:cNvSpPr>
            <a:spLocks noChangeArrowheads="1"/>
          </p:cNvSpPr>
          <p:nvPr/>
        </p:nvSpPr>
        <p:spPr bwMode="auto">
          <a:xfrm>
            <a:off x="4542155" y="2813400"/>
            <a:ext cx="27622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110000"/>
              </a:lnSpc>
            </a:pPr>
            <a:r>
              <a:rPr kumimoji="1" lang="en-US" altLang="zh-CN">
                <a:solidFill>
                  <a:srgbClr val="FF3300"/>
                </a:solidFill>
                <a:latin typeface="Symbol" panose="05050102010706020507" pitchFamily="18" charset="2"/>
              </a:rPr>
              <a:t>d</a:t>
            </a:r>
            <a:r>
              <a:rPr kumimoji="1" lang="en-US" altLang="zh-CN" baseline="30000">
                <a:solidFill>
                  <a:srgbClr val="FF3300"/>
                </a:solidFill>
                <a:latin typeface="Arial" panose="020B0604020202020204" pitchFamily="34" charset="0"/>
              </a:rPr>
              <a:t>+</a:t>
            </a:r>
            <a:r>
              <a:rPr kumimoji="1" lang="en-US" altLang="zh-CN" b="0">
                <a:solidFill>
                  <a:srgbClr val="FF3300"/>
                </a:solidFill>
                <a:latin typeface="Arial" panose="020B0604020202020204" pitchFamily="34" charset="0"/>
              </a:rPr>
              <a:t>	         </a:t>
            </a:r>
            <a:r>
              <a:rPr kumimoji="1" lang="en-US" altLang="zh-CN">
                <a:solidFill>
                  <a:srgbClr val="FF3300"/>
                </a:solidFill>
                <a:latin typeface="Symbol" panose="05050102010706020507" pitchFamily="18" charset="2"/>
              </a:rPr>
              <a:t>d</a:t>
            </a:r>
            <a:r>
              <a:rPr kumimoji="1" lang="en-US" altLang="zh-CN" baseline="30000">
                <a:solidFill>
                  <a:srgbClr val="FF3300"/>
                </a:solidFill>
                <a:latin typeface="Arial" panose="020B0604020202020204" pitchFamily="34" charset="0"/>
              </a:rPr>
              <a:t>-</a:t>
            </a:r>
          </a:p>
        </p:txBody>
      </p:sp>
      <p:pic>
        <p:nvPicPr>
          <p:cNvPr id="12" name="Picture 12" descr="图片11">
            <a:extLst>
              <a:ext uri="{FF2B5EF4-FFF2-40B4-BE49-F238E27FC236}">
                <a16:creationId xmlns:a16="http://schemas.microsoft.com/office/drawing/2014/main" id="{5F898A87-1AB0-422B-8879-F3D7D095CF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15118" y="3246777"/>
            <a:ext cx="309245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8">
            <a:extLst>
              <a:ext uri="{FF2B5EF4-FFF2-40B4-BE49-F238E27FC236}">
                <a16:creationId xmlns:a16="http://schemas.microsoft.com/office/drawing/2014/main" id="{B71EC3B4-DA6D-4270-A937-44836C40D48C}"/>
              </a:ext>
            </a:extLst>
          </p:cNvPr>
          <p:cNvSpPr txBox="1">
            <a:spLocks noChangeArrowheads="1"/>
          </p:cNvSpPr>
          <p:nvPr/>
        </p:nvSpPr>
        <p:spPr bwMode="auto">
          <a:xfrm>
            <a:off x="894080" y="5651427"/>
            <a:ext cx="10198724" cy="10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kumimoji="1" lang="en-US" altLang="zh-CN" sz="2600" b="0" dirty="0">
                <a:latin typeface="微软雅黑" panose="020B0503020204020204" pitchFamily="34" charset="-122"/>
                <a:ea typeface="微软雅黑" panose="020B0503020204020204" pitchFamily="34" charset="-122"/>
              </a:rPr>
              <a:t>       </a:t>
            </a:r>
            <a:r>
              <a:rPr kumimoji="1" sz="2600" b="0" dirty="0" err="1">
                <a:latin typeface="微软雅黑" panose="020B0503020204020204" pitchFamily="34" charset="-122"/>
                <a:ea typeface="微软雅黑" panose="020B0503020204020204" pitchFamily="34" charset="-122"/>
              </a:rPr>
              <a:t>键的极性大小取决于成键原子的电负性差</a:t>
            </a:r>
            <a:r>
              <a:rPr kumimoji="1" sz="2600" b="0" dirty="0">
                <a:latin typeface="微软雅黑" panose="020B0503020204020204" pitchFamily="34" charset="-122"/>
                <a:ea typeface="微软雅黑" panose="020B0503020204020204" pitchFamily="34" charset="-122"/>
              </a:rPr>
              <a:t>, </a:t>
            </a:r>
            <a:r>
              <a:rPr kumimoji="1" sz="2600" b="0" dirty="0" err="1">
                <a:latin typeface="微软雅黑" panose="020B0503020204020204" pitchFamily="34" charset="-122"/>
                <a:ea typeface="微软雅黑" panose="020B0503020204020204" pitchFamily="34" charset="-122"/>
              </a:rPr>
              <a:t>电负性差越大键的极性越大</a:t>
            </a:r>
            <a:r>
              <a:rPr kumimoji="1" lang="zh-CN" altLang="en-US" sz="2600" b="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10861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down)">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（第五节 ：有机化合物中的化学键</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共价键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47</a:t>
            </a:fld>
            <a:endParaRPr lang="en-US" altLang="zh-CN" b="1" dirty="0">
              <a:latin typeface="微软雅黑" panose="020B0503020204020204" pitchFamily="34" charset="-122"/>
              <a:ea typeface="微软雅黑" panose="020B0503020204020204" pitchFamily="34" charset="-122"/>
            </a:endParaRPr>
          </a:p>
        </p:txBody>
      </p:sp>
      <p:sp>
        <p:nvSpPr>
          <p:cNvPr id="9" name="Text Box 14">
            <a:extLst>
              <a:ext uri="{FF2B5EF4-FFF2-40B4-BE49-F238E27FC236}">
                <a16:creationId xmlns:a16="http://schemas.microsoft.com/office/drawing/2014/main" id="{4E6F86C5-1345-4461-814A-4BE12475A30D}"/>
              </a:ext>
            </a:extLst>
          </p:cNvPr>
          <p:cNvSpPr txBox="1">
            <a:spLocks noChangeArrowheads="1"/>
          </p:cNvSpPr>
          <p:nvPr/>
        </p:nvSpPr>
        <p:spPr bwMode="auto">
          <a:xfrm>
            <a:off x="1364111" y="5785237"/>
            <a:ext cx="8788669" cy="10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50000"/>
              </a:spcBef>
            </a:pPr>
            <a:r>
              <a:rPr kumimoji="1" lang="en-US" altLang="zh-CN" sz="2400" b="0" dirty="0">
                <a:latin typeface="微软雅黑" panose="020B0503020204020204" pitchFamily="34" charset="-122"/>
                <a:ea typeface="微软雅黑" panose="020B0503020204020204" pitchFamily="34" charset="-122"/>
              </a:rPr>
              <a:t>       </a:t>
            </a:r>
            <a:r>
              <a:rPr kumimoji="1" lang="zh-CN" altLang="en-US" sz="2400" b="0" dirty="0">
                <a:latin typeface="微软雅黑" panose="020B0503020204020204" pitchFamily="34" charset="-122"/>
                <a:ea typeface="微软雅黑" panose="020B0503020204020204" pitchFamily="34" charset="-122"/>
              </a:rPr>
              <a:t>两个元素的电负性差值≥</a:t>
            </a:r>
            <a:r>
              <a:rPr kumimoji="1" lang="en-US" altLang="zh-CN" sz="2400" b="0" dirty="0">
                <a:latin typeface="微软雅黑" panose="020B0503020204020204" pitchFamily="34" charset="-122"/>
                <a:ea typeface="微软雅黑" panose="020B0503020204020204" pitchFamily="34" charset="-122"/>
              </a:rPr>
              <a:t>1.7</a:t>
            </a:r>
            <a:r>
              <a:rPr kumimoji="1" lang="zh-CN" altLang="en-US" sz="2400" b="0" dirty="0">
                <a:latin typeface="微软雅黑" panose="020B0503020204020204" pitchFamily="34" charset="-122"/>
                <a:ea typeface="微软雅黑" panose="020B0503020204020204" pitchFamily="34" charset="-122"/>
              </a:rPr>
              <a:t>为离子键；＜</a:t>
            </a:r>
            <a:r>
              <a:rPr kumimoji="1" lang="en-US" altLang="zh-CN" sz="2400" b="0" dirty="0">
                <a:latin typeface="微软雅黑" panose="020B0503020204020204" pitchFamily="34" charset="-122"/>
                <a:ea typeface="微软雅黑" panose="020B0503020204020204" pitchFamily="34" charset="-122"/>
              </a:rPr>
              <a:t>1.7</a:t>
            </a:r>
            <a:r>
              <a:rPr kumimoji="1" lang="zh-CN" altLang="en-US" sz="2400" b="0" dirty="0">
                <a:latin typeface="微软雅黑" panose="020B0503020204020204" pitchFamily="34" charset="-122"/>
                <a:ea typeface="微软雅黑" panose="020B0503020204020204" pitchFamily="34" charset="-122"/>
              </a:rPr>
              <a:t>为共价键，</a:t>
            </a:r>
            <a:endParaRPr kumimoji="1" lang="en-US" altLang="zh-CN" sz="2400" b="0" dirty="0">
              <a:latin typeface="微软雅黑" panose="020B0503020204020204" pitchFamily="34" charset="-122"/>
              <a:ea typeface="微软雅黑" panose="020B0503020204020204" pitchFamily="34" charset="-122"/>
            </a:endParaRPr>
          </a:p>
          <a:p>
            <a:pPr eaLnBrk="1" hangingPunct="1">
              <a:lnSpc>
                <a:spcPct val="110000"/>
              </a:lnSpc>
              <a:spcBef>
                <a:spcPct val="50000"/>
              </a:spcBef>
            </a:pPr>
            <a:r>
              <a:rPr kumimoji="1" lang="zh-CN" altLang="en-US" sz="2400" b="0" dirty="0">
                <a:latin typeface="微软雅黑" panose="020B0503020204020204" pitchFamily="34" charset="-122"/>
                <a:ea typeface="微软雅黑" panose="020B0503020204020204" pitchFamily="34" charset="-122"/>
              </a:rPr>
              <a:t>其中电负性差值在</a:t>
            </a:r>
            <a:r>
              <a:rPr kumimoji="1" lang="en-US" altLang="zh-CN" sz="2400" b="0" dirty="0">
                <a:latin typeface="微软雅黑" panose="020B0503020204020204" pitchFamily="34" charset="-122"/>
                <a:ea typeface="微软雅黑" panose="020B0503020204020204" pitchFamily="34" charset="-122"/>
              </a:rPr>
              <a:t>0.7</a:t>
            </a:r>
            <a:r>
              <a:rPr kumimoji="1" lang="zh-CN" altLang="en-US" sz="2400" b="0" dirty="0">
                <a:latin typeface="微软雅黑" panose="020B0503020204020204" pitchFamily="34" charset="-122"/>
                <a:ea typeface="微软雅黑" panose="020B0503020204020204" pitchFamily="34" charset="-122"/>
              </a:rPr>
              <a:t>～</a:t>
            </a:r>
            <a:r>
              <a:rPr kumimoji="1" lang="en-US" altLang="zh-CN" sz="2400" b="0" dirty="0">
                <a:latin typeface="微软雅黑" panose="020B0503020204020204" pitchFamily="34" charset="-122"/>
                <a:ea typeface="微软雅黑" panose="020B0503020204020204" pitchFamily="34" charset="-122"/>
              </a:rPr>
              <a:t>1.6</a:t>
            </a:r>
            <a:r>
              <a:rPr kumimoji="1" lang="zh-CN" altLang="en-US" sz="2400" b="0" dirty="0">
                <a:latin typeface="微软雅黑" panose="020B0503020204020204" pitchFamily="34" charset="-122"/>
                <a:ea typeface="微软雅黑" panose="020B0503020204020204" pitchFamily="34" charset="-122"/>
              </a:rPr>
              <a:t>为极性共价键。 </a:t>
            </a:r>
          </a:p>
        </p:txBody>
      </p:sp>
      <p:graphicFrame>
        <p:nvGraphicFramePr>
          <p:cNvPr id="10" name="Object 19">
            <a:extLst>
              <a:ext uri="{FF2B5EF4-FFF2-40B4-BE49-F238E27FC236}">
                <a16:creationId xmlns:a16="http://schemas.microsoft.com/office/drawing/2014/main" id="{1351D800-5759-4D16-B262-C757FB29C55D}"/>
              </a:ext>
            </a:extLst>
          </p:cNvPr>
          <p:cNvGraphicFramePr>
            <a:graphicFrameLocks noChangeAspect="1"/>
          </p:cNvGraphicFramePr>
          <p:nvPr>
            <p:extLst>
              <p:ext uri="{D42A27DB-BD31-4B8C-83A1-F6EECF244321}">
                <p14:modId xmlns:p14="http://schemas.microsoft.com/office/powerpoint/2010/main" val="2072920829"/>
              </p:ext>
            </p:extLst>
          </p:nvPr>
        </p:nvGraphicFramePr>
        <p:xfrm>
          <a:off x="2498197" y="924269"/>
          <a:ext cx="6298565" cy="4758055"/>
        </p:xfrm>
        <a:graphic>
          <a:graphicData uri="http://schemas.openxmlformats.org/presentationml/2006/ole">
            <mc:AlternateContent xmlns:mc="http://schemas.openxmlformats.org/markup-compatibility/2006">
              <mc:Choice xmlns:v="urn:schemas-microsoft-com:vml" Requires="v">
                <p:oleObj spid="_x0000_s12291" name="CS ChemDraw Drawing" r:id="rId6" imgW="1882140" imgH="1448435" progId="ChemDraw.Document.6.0">
                  <p:embed/>
                </p:oleObj>
              </mc:Choice>
              <mc:Fallback>
                <p:oleObj name="CS ChemDraw Drawing" r:id="rId6" imgW="1882140" imgH="1448435" progId="ChemDraw.Document.6.0">
                  <p:embed/>
                  <p:pic>
                    <p:nvPicPr>
                      <p:cNvPr id="176147"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98197" y="924269"/>
                        <a:ext cx="6298565" cy="4758055"/>
                      </a:xfrm>
                      <a:prstGeom prst="rect">
                        <a:avLst/>
                      </a:prstGeom>
                      <a:solidFill>
                        <a:schemeClr val="folHlink">
                          <a:alpha val="34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墨迹 3">
            <a:extLst>
              <a:ext uri="{FF2B5EF4-FFF2-40B4-BE49-F238E27FC236}">
                <a16:creationId xmlns:a16="http://schemas.microsoft.com/office/drawing/2014/main" id="{79C102AC-C205-4AEC-9604-2F430EE8660B}"/>
              </a:ext>
            </a:extLst>
          </p:cNvPr>
          <p:cNvSpPr/>
          <p:nvPr>
            <p:custDataLst>
              <p:tags r:id="rId2"/>
            </p:custDataLst>
          </p:nvPr>
        </p:nvSpPr>
        <p:spPr bwMode="auto">
          <a:xfrm>
            <a:off x="1512527" y="1582213"/>
            <a:ext cx="7056304" cy="5086595"/>
          </a:xfrm>
        </p:spPr>
      </p:sp>
    </p:spTree>
    <p:extLst>
      <p:ext uri="{BB962C8B-B14F-4D97-AF65-F5344CB8AC3E}">
        <p14:creationId xmlns:p14="http://schemas.microsoft.com/office/powerpoint/2010/main" val="204315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1000"/>
                                        <p:tgtEl>
                                          <p:spTgt spid="10"/>
                                        </p:tgtEl>
                                      </p:cBhvr>
                                    </p:animEffect>
                                  </p:childTnLst>
                                </p:cTn>
                              </p:par>
                            </p:childTnLst>
                          </p:cTn>
                        </p:par>
                        <p:par>
                          <p:cTn id="8" fill="hold">
                            <p:stCondLst>
                              <p:cond delay="1000"/>
                            </p:stCondLst>
                            <p:childTnLst>
                              <p:par>
                                <p:cTn id="9" presetID="5" presetClass="entr" presetSubtype="10" fill="hold" nodeType="after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checkerboard(across)">
                                      <p:cBhvr>
                                        <p:cTn id="11" dur="500"/>
                                        <p:tgtEl>
                                          <p:spTgt spid="9">
                                            <p:txEl>
                                              <p:pRg st="0" end="0"/>
                                            </p:txEl>
                                          </p:spTgt>
                                        </p:tgtEl>
                                      </p:cBhvr>
                                    </p:animEffect>
                                  </p:childTnLst>
                                </p:cTn>
                              </p:par>
                            </p:childTnLst>
                          </p:cTn>
                        </p:par>
                        <p:par>
                          <p:cTn id="12" fill="hold">
                            <p:stCondLst>
                              <p:cond delay="1500"/>
                            </p:stCondLst>
                            <p:childTnLst>
                              <p:par>
                                <p:cTn id="13" presetID="5" presetClass="entr" presetSubtype="10" fill="hold" nodeType="after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checkerboard(across)">
                                      <p:cBhvr>
                                        <p:cTn id="15"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（第六节 ：酸和碱的电子理论）</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48</a:t>
            </a:fld>
            <a:endParaRPr lang="en-US" altLang="zh-CN" b="1" dirty="0">
              <a:latin typeface="微软雅黑" panose="020B0503020204020204" pitchFamily="34" charset="-122"/>
              <a:ea typeface="微软雅黑" panose="020B0503020204020204" pitchFamily="34" charset="-122"/>
            </a:endParaRPr>
          </a:p>
        </p:txBody>
      </p:sp>
      <p:sp>
        <p:nvSpPr>
          <p:cNvPr id="9" name="Rectangle 37">
            <a:extLst>
              <a:ext uri="{FF2B5EF4-FFF2-40B4-BE49-F238E27FC236}">
                <a16:creationId xmlns:a16="http://schemas.microsoft.com/office/drawing/2014/main" id="{67A4A28A-4C81-4366-9A48-308B17F36F54}"/>
              </a:ext>
            </a:extLst>
          </p:cNvPr>
          <p:cNvSpPr>
            <a:spLocks noChangeArrowheads="1"/>
          </p:cNvSpPr>
          <p:nvPr/>
        </p:nvSpPr>
        <p:spPr bwMode="auto">
          <a:xfrm>
            <a:off x="572689" y="1076177"/>
            <a:ext cx="7133684"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一、布朗斯台德酸碱理论 </a:t>
            </a:r>
            <a:r>
              <a:rPr kumimoji="1" lang="en-US" altLang="zh-CN" b="0" dirty="0">
                <a:solidFill>
                  <a:srgbClr val="CC0000"/>
                </a:solidFill>
                <a:latin typeface="微软雅黑" panose="020B0503020204020204" pitchFamily="34" charset="-122"/>
                <a:ea typeface="微软雅黑" panose="020B0503020204020204" pitchFamily="34" charset="-122"/>
              </a:rPr>
              <a:t>— </a:t>
            </a:r>
            <a:r>
              <a:rPr kumimoji="1" lang="zh-CN" altLang="en-US" b="0" dirty="0">
                <a:solidFill>
                  <a:srgbClr val="CC0000"/>
                </a:solidFill>
                <a:latin typeface="微软雅黑" panose="020B0503020204020204" pitchFamily="34" charset="-122"/>
                <a:ea typeface="微软雅黑" panose="020B0503020204020204" pitchFamily="34" charset="-122"/>
              </a:rPr>
              <a:t>酸碱质子理论</a:t>
            </a:r>
            <a:r>
              <a:rPr lang="zh-CN" altLang="en-US" sz="3200" b="0" dirty="0">
                <a:solidFill>
                  <a:srgbClr val="CC0000"/>
                </a:solidFill>
                <a:latin typeface="微软雅黑" panose="020B0503020204020204" pitchFamily="34" charset="-122"/>
                <a:ea typeface="微软雅黑" panose="020B0503020204020204" pitchFamily="34" charset="-122"/>
              </a:rPr>
              <a:t> </a:t>
            </a:r>
            <a:r>
              <a:rPr lang="zh-CN" altLang="en-US" sz="3200" b="0" dirty="0">
                <a:solidFill>
                  <a:srgbClr val="0000CC"/>
                </a:solidFill>
                <a:latin typeface="微软雅黑" panose="020B0503020204020204" pitchFamily="34" charset="-122"/>
                <a:ea typeface="微软雅黑" panose="020B0503020204020204" pitchFamily="34" charset="-122"/>
              </a:rPr>
              <a:t> </a:t>
            </a:r>
          </a:p>
        </p:txBody>
      </p:sp>
      <p:sp>
        <p:nvSpPr>
          <p:cNvPr id="10" name="Text Box 38">
            <a:extLst>
              <a:ext uri="{FF2B5EF4-FFF2-40B4-BE49-F238E27FC236}">
                <a16:creationId xmlns:a16="http://schemas.microsoft.com/office/drawing/2014/main" id="{44A0C9A6-A17B-446C-ABF5-78CE4F75EACA}"/>
              </a:ext>
            </a:extLst>
          </p:cNvPr>
          <p:cNvSpPr txBox="1">
            <a:spLocks noChangeArrowheads="1"/>
          </p:cNvSpPr>
          <p:nvPr/>
        </p:nvSpPr>
        <p:spPr bwMode="auto">
          <a:xfrm>
            <a:off x="690635" y="1851593"/>
            <a:ext cx="9485700" cy="112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kumimoji="1" lang="zh-CN" altLang="en-US" b="0" dirty="0">
                <a:latin typeface="微软雅黑" panose="020B0503020204020204" pitchFamily="34" charset="-122"/>
                <a:ea typeface="微软雅黑" panose="020B0503020204020204" pitchFamily="34" charset="-122"/>
              </a:rPr>
              <a:t>  凡能给出质子的物质都是酸</a:t>
            </a: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能接受质子的物质都是碱。酸是质子的给予体</a:t>
            </a:r>
            <a:r>
              <a:rPr kumimoji="1" lang="en-US" altLang="zh-CN" b="0" dirty="0">
                <a:latin typeface="微软雅黑" panose="020B0503020204020204" pitchFamily="34" charset="-122"/>
                <a:ea typeface="微软雅黑" panose="020B0503020204020204" pitchFamily="34" charset="-122"/>
              </a:rPr>
              <a:t>, </a:t>
            </a:r>
            <a:r>
              <a:rPr kumimoji="1" lang="zh-CN" altLang="en-US" b="0" dirty="0">
                <a:latin typeface="微软雅黑" panose="020B0503020204020204" pitchFamily="34" charset="-122"/>
                <a:ea typeface="微软雅黑" panose="020B0503020204020204" pitchFamily="34" charset="-122"/>
              </a:rPr>
              <a:t>碱是质子的接受体。</a:t>
            </a:r>
          </a:p>
        </p:txBody>
      </p:sp>
      <p:graphicFrame>
        <p:nvGraphicFramePr>
          <p:cNvPr id="11" name="Object 42">
            <a:extLst>
              <a:ext uri="{FF2B5EF4-FFF2-40B4-BE49-F238E27FC236}">
                <a16:creationId xmlns:a16="http://schemas.microsoft.com/office/drawing/2014/main" id="{45DD0B80-42ED-43D5-994D-12A3734CA51D}"/>
              </a:ext>
            </a:extLst>
          </p:cNvPr>
          <p:cNvGraphicFramePr>
            <a:graphicFrameLocks noChangeAspect="1"/>
          </p:cNvGraphicFramePr>
          <p:nvPr>
            <p:extLst>
              <p:ext uri="{D42A27DB-BD31-4B8C-83A1-F6EECF244321}">
                <p14:modId xmlns:p14="http://schemas.microsoft.com/office/powerpoint/2010/main" val="2666156940"/>
              </p:ext>
            </p:extLst>
          </p:nvPr>
        </p:nvGraphicFramePr>
        <p:xfrm>
          <a:off x="5294574" y="4292907"/>
          <a:ext cx="4749800" cy="449262"/>
        </p:xfrm>
        <a:graphic>
          <a:graphicData uri="http://schemas.openxmlformats.org/presentationml/2006/ole">
            <mc:AlternateContent xmlns:mc="http://schemas.openxmlformats.org/markup-compatibility/2006">
              <mc:Choice xmlns:v="urn:schemas-microsoft-com:vml" Requires="v">
                <p:oleObj spid="_x0000_s13315" name="Document" r:id="rId6" imgW="1866900" imgH="161925" progId="ChemWindow.Document">
                  <p:embed/>
                </p:oleObj>
              </mc:Choice>
              <mc:Fallback>
                <p:oleObj name="Document" r:id="rId6" imgW="1866900" imgH="161925" progId="ChemWindow.Document">
                  <p:embed/>
                  <p:pic>
                    <p:nvPicPr>
                      <p:cNvPr id="260138" name="Object 4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4574" y="4292907"/>
                        <a:ext cx="4749800" cy="44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43">
            <a:extLst>
              <a:ext uri="{FF2B5EF4-FFF2-40B4-BE49-F238E27FC236}">
                <a16:creationId xmlns:a16="http://schemas.microsoft.com/office/drawing/2014/main" id="{A859F0C7-449F-40FF-896C-1595394FC431}"/>
              </a:ext>
            </a:extLst>
          </p:cNvPr>
          <p:cNvSpPr txBox="1">
            <a:spLocks noChangeArrowheads="1"/>
          </p:cNvSpPr>
          <p:nvPr/>
        </p:nvSpPr>
        <p:spPr bwMode="auto">
          <a:xfrm>
            <a:off x="785110" y="4931260"/>
            <a:ext cx="10951619" cy="1046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lang="zh-CN" altLang="en-US" sz="2600" b="0" dirty="0">
                <a:latin typeface="微软雅黑" panose="020B0503020204020204" pitchFamily="34" charset="-122"/>
                <a:ea typeface="微软雅黑" panose="020B0503020204020204" pitchFamily="34" charset="-122"/>
              </a:rPr>
              <a:t>酸与碱两者相互转化和相互依存：酸给出质子后产生的酸根为原来酸的共轭碱，碱接受质子之后形成的质子化物为原来碱的共轭酸。</a:t>
            </a:r>
          </a:p>
        </p:txBody>
      </p:sp>
      <p:pic>
        <p:nvPicPr>
          <p:cNvPr id="13" name="Picture 121" descr="图片2">
            <a:extLst>
              <a:ext uri="{FF2B5EF4-FFF2-40B4-BE49-F238E27FC236}">
                <a16:creationId xmlns:a16="http://schemas.microsoft.com/office/drawing/2014/main" id="{6301FBF9-4288-454A-917F-22786B48087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17627" y="3105756"/>
            <a:ext cx="6629400"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墨迹 2">
            <a:extLst>
              <a:ext uri="{FF2B5EF4-FFF2-40B4-BE49-F238E27FC236}">
                <a16:creationId xmlns:a16="http://schemas.microsoft.com/office/drawing/2014/main" id="{CF89A9B9-5398-43BD-B111-4AB209A6F191}"/>
              </a:ext>
            </a:extLst>
          </p:cNvPr>
          <p:cNvSpPr/>
          <p:nvPr>
            <p:custDataLst>
              <p:tags r:id="rId2"/>
            </p:custDataLst>
          </p:nvPr>
        </p:nvSpPr>
        <p:spPr bwMode="auto">
          <a:xfrm>
            <a:off x="1806302" y="2225791"/>
            <a:ext cx="7122405" cy="3228914"/>
          </a:xfrm>
        </p:spPr>
      </p:sp>
    </p:spTree>
    <p:extLst>
      <p:ext uri="{BB962C8B-B14F-4D97-AF65-F5344CB8AC3E}">
        <p14:creationId xmlns:p14="http://schemas.microsoft.com/office/powerpoint/2010/main" val="263580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md type="call" cmd="playFrom(0.0)">
                                      <p:cBhvr>
                                        <p:cTn id="7" dur="1" fill="hold"/>
                                        <p:tgtEl>
                                          <p:spTgt spid="14"/>
                                        </p:tgtEl>
                                      </p:cBhvr>
                                    </p:cmd>
                                  </p:childTnLst>
                                </p:cTn>
                              </p:par>
                            </p:childTnLst>
                          </p:cTn>
                        </p:par>
                        <p:par>
                          <p:cTn id="8" fill="hold">
                            <p:stCondLst>
                              <p:cond delay="0"/>
                            </p:stCondLst>
                            <p:childTnLst>
                              <p:par>
                                <p:cTn id="9" presetID="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7" presetClass="entr" presetSubtype="8"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1000" fill="hold"/>
                                        <p:tgtEl>
                                          <p:spTgt spid="10"/>
                                        </p:tgtEl>
                                        <p:attrNameLst>
                                          <p:attrName>ppt_x</p:attrName>
                                        </p:attrNameLst>
                                      </p:cBhvr>
                                      <p:tavLst>
                                        <p:tav tm="0">
                                          <p:val>
                                            <p:strVal val="#ppt_x-#ppt_w/2"/>
                                          </p:val>
                                        </p:tav>
                                        <p:tav tm="100000">
                                          <p:val>
                                            <p:strVal val="#ppt_x"/>
                                          </p:val>
                                        </p:tav>
                                      </p:tavLst>
                                    </p:anim>
                                    <p:anim calcmode="lin" valueType="num">
                                      <p:cBhvr>
                                        <p:cTn id="17" dur="1000" fill="hold"/>
                                        <p:tgtEl>
                                          <p:spTgt spid="10"/>
                                        </p:tgtEl>
                                        <p:attrNameLst>
                                          <p:attrName>ppt_y</p:attrName>
                                        </p:attrNameLst>
                                      </p:cBhvr>
                                      <p:tavLst>
                                        <p:tav tm="0">
                                          <p:val>
                                            <p:strVal val="#ppt_y"/>
                                          </p:val>
                                        </p:tav>
                                        <p:tav tm="100000">
                                          <p:val>
                                            <p:strVal val="#ppt_y"/>
                                          </p:val>
                                        </p:tav>
                                      </p:tavLst>
                                    </p:anim>
                                    <p:anim calcmode="lin" valueType="num">
                                      <p:cBhvr>
                                        <p:cTn id="18" dur="1000" fill="hold"/>
                                        <p:tgtEl>
                                          <p:spTgt spid="10"/>
                                        </p:tgtEl>
                                        <p:attrNameLst>
                                          <p:attrName>ppt_w</p:attrName>
                                        </p:attrNameLst>
                                      </p:cBhvr>
                                      <p:tavLst>
                                        <p:tav tm="0">
                                          <p:val>
                                            <p:fltVal val="0"/>
                                          </p:val>
                                        </p:tav>
                                        <p:tav tm="100000">
                                          <p:val>
                                            <p:strVal val="#ppt_w"/>
                                          </p:val>
                                        </p:tav>
                                      </p:tavLst>
                                    </p:anim>
                                    <p:anim calcmode="lin" valueType="num">
                                      <p:cBhvr>
                                        <p:cTn id="19" dur="1000" fill="hold"/>
                                        <p:tgtEl>
                                          <p:spTgt spid="10"/>
                                        </p:tgtEl>
                                        <p:attrNameLst>
                                          <p:attrName>ppt_h</p:attrName>
                                        </p:attrNameLst>
                                      </p:cBhvr>
                                      <p:tavLst>
                                        <p:tav tm="0">
                                          <p:val>
                                            <p:strVal val="#ppt_h"/>
                                          </p:val>
                                        </p:tav>
                                        <p:tav tm="100000">
                                          <p:val>
                                            <p:strVal val="#ppt_h"/>
                                          </p:val>
                                        </p:tav>
                                      </p:tavLst>
                                    </p:anim>
                                  </p:childTnLst>
                                </p:cTn>
                              </p:par>
                            </p:childTnLst>
                          </p:cTn>
                        </p:par>
                        <p:par>
                          <p:cTn id="20" fill="hold">
                            <p:stCondLst>
                              <p:cond delay="1500"/>
                            </p:stCondLst>
                            <p:childTnLst>
                              <p:par>
                                <p:cTn id="21" presetID="3" presetClass="entr" presetSubtype="1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linds(horizont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7"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ppt_x</p:attrName>
                                        </p:attrNameLst>
                                      </p:cBhvr>
                                      <p:tavLst>
                                        <p:tav tm="0">
                                          <p:val>
                                            <p:strVal val="#ppt_x-#ppt_w/2"/>
                                          </p:val>
                                        </p:tav>
                                        <p:tav tm="100000">
                                          <p:val>
                                            <p:strVal val="#ppt_x"/>
                                          </p:val>
                                        </p:tav>
                                      </p:tavLst>
                                    </p:anim>
                                    <p:anim calcmode="lin" valueType="num">
                                      <p:cBhvr>
                                        <p:cTn id="29" dur="1000" fill="hold"/>
                                        <p:tgtEl>
                                          <p:spTgt spid="12"/>
                                        </p:tgtEl>
                                        <p:attrNameLst>
                                          <p:attrName>ppt_y</p:attrName>
                                        </p:attrNameLst>
                                      </p:cBhvr>
                                      <p:tavLst>
                                        <p:tav tm="0">
                                          <p:val>
                                            <p:strVal val="#ppt_y"/>
                                          </p:val>
                                        </p:tav>
                                        <p:tav tm="100000">
                                          <p:val>
                                            <p:strVal val="#ppt_y"/>
                                          </p:val>
                                        </p:tav>
                                      </p:tavLst>
                                    </p:anim>
                                    <p:anim calcmode="lin" valueType="num">
                                      <p:cBhvr>
                                        <p:cTn id="30" dur="1000" fill="hold"/>
                                        <p:tgtEl>
                                          <p:spTgt spid="12"/>
                                        </p:tgtEl>
                                        <p:attrNameLst>
                                          <p:attrName>ppt_w</p:attrName>
                                        </p:attrNameLst>
                                      </p:cBhvr>
                                      <p:tavLst>
                                        <p:tav tm="0">
                                          <p:val>
                                            <p:fltVal val="0"/>
                                          </p:val>
                                        </p:tav>
                                        <p:tav tm="100000">
                                          <p:val>
                                            <p:strVal val="#ppt_w"/>
                                          </p:val>
                                        </p:tav>
                                      </p:tavLst>
                                    </p:anim>
                                    <p:anim calcmode="lin" valueType="num">
                                      <p:cBhvr>
                                        <p:cTn id="31" dur="1000" fill="hold"/>
                                        <p:tgtEl>
                                          <p:spTgt spid="12"/>
                                        </p:tgtEl>
                                        <p:attrNameLst>
                                          <p:attrName>ppt_h</p:attrName>
                                        </p:attrNameLst>
                                      </p:cBhvr>
                                      <p:tavLst>
                                        <p:tav tm="0">
                                          <p:val>
                                            <p:strVal val="#ppt_h"/>
                                          </p:val>
                                        </p:tav>
                                        <p:tav tm="100000">
                                          <p:val>
                                            <p:strVal val="#ppt_h"/>
                                          </p:val>
                                        </p:tav>
                                      </p:tavLst>
                                    </p:anim>
                                  </p:childTnLst>
                                </p:cTn>
                              </p:par>
                            </p:childTnLst>
                          </p:cTn>
                        </p:par>
                        <p:par>
                          <p:cTn id="32" fill="hold">
                            <p:stCondLst>
                              <p:cond delay="1000"/>
                            </p:stCondLst>
                            <p:childTnLst>
                              <p:par>
                                <p:cTn id="33" presetID="17" presetClass="entr" presetSubtype="8"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1000" fill="hold"/>
                                        <p:tgtEl>
                                          <p:spTgt spid="11"/>
                                        </p:tgtEl>
                                        <p:attrNameLst>
                                          <p:attrName>ppt_x</p:attrName>
                                        </p:attrNameLst>
                                      </p:cBhvr>
                                      <p:tavLst>
                                        <p:tav tm="0">
                                          <p:val>
                                            <p:strVal val="#ppt_x-#ppt_w/2"/>
                                          </p:val>
                                        </p:tav>
                                        <p:tav tm="100000">
                                          <p:val>
                                            <p:strVal val="#ppt_x"/>
                                          </p:val>
                                        </p:tav>
                                      </p:tavLst>
                                    </p:anim>
                                    <p:anim calcmode="lin" valueType="num">
                                      <p:cBhvr>
                                        <p:cTn id="36" dur="1000" fill="hold"/>
                                        <p:tgtEl>
                                          <p:spTgt spid="11"/>
                                        </p:tgtEl>
                                        <p:attrNameLst>
                                          <p:attrName>ppt_y</p:attrName>
                                        </p:attrNameLst>
                                      </p:cBhvr>
                                      <p:tavLst>
                                        <p:tav tm="0">
                                          <p:val>
                                            <p:strVal val="#ppt_y"/>
                                          </p:val>
                                        </p:tav>
                                        <p:tav tm="100000">
                                          <p:val>
                                            <p:strVal val="#ppt_y"/>
                                          </p:val>
                                        </p:tav>
                                      </p:tavLst>
                                    </p:anim>
                                    <p:anim calcmode="lin" valueType="num">
                                      <p:cBhvr>
                                        <p:cTn id="37" dur="1000" fill="hold"/>
                                        <p:tgtEl>
                                          <p:spTgt spid="11"/>
                                        </p:tgtEl>
                                        <p:attrNameLst>
                                          <p:attrName>ppt_w</p:attrName>
                                        </p:attrNameLst>
                                      </p:cBhvr>
                                      <p:tavLst>
                                        <p:tav tm="0">
                                          <p:val>
                                            <p:fltVal val="0"/>
                                          </p:val>
                                        </p:tav>
                                        <p:tav tm="100000">
                                          <p:val>
                                            <p:strVal val="#ppt_w"/>
                                          </p:val>
                                        </p:tav>
                                      </p:tavLst>
                                    </p:anim>
                                    <p:anim calcmode="lin" valueType="num">
                                      <p:cBhvr>
                                        <p:cTn id="38" dur="10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EEA680-1C94-D9FF-0E36-514C7A760228}"/>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15F7577A-6F72-55D3-CACE-1087A4EBC855}"/>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（第六节 ：酸和碱的电子理论）</a:t>
            </a:r>
          </a:p>
        </p:txBody>
      </p:sp>
      <p:pic>
        <p:nvPicPr>
          <p:cNvPr id="16" name="图片 15">
            <a:extLst>
              <a:ext uri="{FF2B5EF4-FFF2-40B4-BE49-F238E27FC236}">
                <a16:creationId xmlns:a16="http://schemas.microsoft.com/office/drawing/2014/main" id="{EB67AD0C-A521-84EA-B329-A27A69641ADA}"/>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04AD1150-4AAF-5AAC-F783-6E9F394BC3D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E804CDD3-3FA3-FC7B-F738-356B790B1692}"/>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3DB6662-5F9D-E19D-AF1B-DCF8EFD0BE7C}"/>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5BF5743F-03EC-36AA-6076-6CF9F1542611}"/>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49</a:t>
            </a:fld>
            <a:endParaRPr lang="en-US" altLang="zh-CN" b="1" dirty="0">
              <a:latin typeface="微软雅黑" panose="020B0503020204020204" pitchFamily="34" charset="-122"/>
              <a:ea typeface="微软雅黑" panose="020B0503020204020204" pitchFamily="34" charset="-122"/>
            </a:endParaRPr>
          </a:p>
        </p:txBody>
      </p:sp>
      <p:sp>
        <p:nvSpPr>
          <p:cNvPr id="9" name="Rectangle 37">
            <a:extLst>
              <a:ext uri="{FF2B5EF4-FFF2-40B4-BE49-F238E27FC236}">
                <a16:creationId xmlns:a16="http://schemas.microsoft.com/office/drawing/2014/main" id="{B27DECEA-6297-19B2-52D9-DA6A287C2E73}"/>
              </a:ext>
            </a:extLst>
          </p:cNvPr>
          <p:cNvSpPr>
            <a:spLocks noChangeArrowheads="1"/>
          </p:cNvSpPr>
          <p:nvPr/>
        </p:nvSpPr>
        <p:spPr bwMode="auto">
          <a:xfrm>
            <a:off x="572689" y="1076177"/>
            <a:ext cx="7133684"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一、布朗斯台德酸碱理论 </a:t>
            </a:r>
            <a:r>
              <a:rPr kumimoji="1" lang="en-US" altLang="zh-CN" b="0" dirty="0">
                <a:solidFill>
                  <a:srgbClr val="CC0000"/>
                </a:solidFill>
                <a:latin typeface="微软雅黑" panose="020B0503020204020204" pitchFamily="34" charset="-122"/>
                <a:ea typeface="微软雅黑" panose="020B0503020204020204" pitchFamily="34" charset="-122"/>
              </a:rPr>
              <a:t>— </a:t>
            </a:r>
            <a:r>
              <a:rPr kumimoji="1" lang="zh-CN" altLang="en-US" b="0" dirty="0">
                <a:solidFill>
                  <a:srgbClr val="CC0000"/>
                </a:solidFill>
                <a:latin typeface="微软雅黑" panose="020B0503020204020204" pitchFamily="34" charset="-122"/>
                <a:ea typeface="微软雅黑" panose="020B0503020204020204" pitchFamily="34" charset="-122"/>
              </a:rPr>
              <a:t>酸碱质子理论</a:t>
            </a:r>
            <a:r>
              <a:rPr lang="zh-CN" altLang="en-US" sz="3200" b="0" dirty="0">
                <a:solidFill>
                  <a:srgbClr val="CC0000"/>
                </a:solidFill>
                <a:latin typeface="微软雅黑" panose="020B0503020204020204" pitchFamily="34" charset="-122"/>
                <a:ea typeface="微软雅黑" panose="020B0503020204020204" pitchFamily="34" charset="-122"/>
              </a:rPr>
              <a:t> </a:t>
            </a:r>
            <a:r>
              <a:rPr lang="zh-CN" altLang="en-US" sz="3200" b="0" dirty="0">
                <a:solidFill>
                  <a:srgbClr val="0000CC"/>
                </a:solidFill>
                <a:latin typeface="微软雅黑" panose="020B0503020204020204" pitchFamily="34" charset="-122"/>
                <a:ea typeface="微软雅黑" panose="020B0503020204020204" pitchFamily="34" charset="-122"/>
              </a:rPr>
              <a:t> </a:t>
            </a:r>
          </a:p>
        </p:txBody>
      </p:sp>
      <p:sp>
        <p:nvSpPr>
          <p:cNvPr id="12" name="Text Box 43">
            <a:extLst>
              <a:ext uri="{FF2B5EF4-FFF2-40B4-BE49-F238E27FC236}">
                <a16:creationId xmlns:a16="http://schemas.microsoft.com/office/drawing/2014/main" id="{5BAB18E1-DFE4-4B37-52E8-8F26631EF19B}"/>
              </a:ext>
            </a:extLst>
          </p:cNvPr>
          <p:cNvSpPr txBox="1">
            <a:spLocks noChangeArrowheads="1"/>
          </p:cNvSpPr>
          <p:nvPr/>
        </p:nvSpPr>
        <p:spPr bwMode="auto">
          <a:xfrm>
            <a:off x="785110" y="2016536"/>
            <a:ext cx="10951619" cy="54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spcBef>
                <a:spcPct val="50000"/>
              </a:spcBef>
            </a:pPr>
            <a:r>
              <a:rPr lang="zh-CN" altLang="en-US" sz="2600" b="0" dirty="0">
                <a:solidFill>
                  <a:srgbClr val="CC0000"/>
                </a:solidFill>
                <a:latin typeface="微软雅黑" panose="020B0503020204020204" pitchFamily="34" charset="-122"/>
                <a:ea typeface="微软雅黑" panose="020B0503020204020204" pitchFamily="34" charset="-122"/>
              </a:rPr>
              <a:t>酸越强，其共轭碱的碱性越弱</a:t>
            </a:r>
            <a:r>
              <a:rPr lang="zh-CN" altLang="en-US" sz="2600" b="0" dirty="0">
                <a:latin typeface="微软雅黑" panose="020B0503020204020204" pitchFamily="34" charset="-122"/>
                <a:ea typeface="微软雅黑" panose="020B0503020204020204" pitchFamily="34" charset="-122"/>
              </a:rPr>
              <a:t>；</a:t>
            </a:r>
            <a:r>
              <a:rPr lang="zh-CN" altLang="en-US" sz="2600" b="0" dirty="0">
                <a:solidFill>
                  <a:srgbClr val="0066FF"/>
                </a:solidFill>
                <a:latin typeface="微软雅黑" panose="020B0503020204020204" pitchFamily="34" charset="-122"/>
                <a:ea typeface="微软雅黑" panose="020B0503020204020204" pitchFamily="34" charset="-122"/>
              </a:rPr>
              <a:t>碱越强，其共轭酸的酸性越弱</a:t>
            </a:r>
            <a:r>
              <a:rPr lang="zh-CN" altLang="en-US" sz="2600" b="0" dirty="0">
                <a:latin typeface="微软雅黑" panose="020B0503020204020204" pitchFamily="34" charset="-122"/>
                <a:ea typeface="微软雅黑" panose="020B0503020204020204" pitchFamily="34" charset="-122"/>
              </a:rPr>
              <a:t>。</a:t>
            </a:r>
          </a:p>
        </p:txBody>
      </p:sp>
      <p:sp>
        <p:nvSpPr>
          <p:cNvPr id="14" name="墨迹 2">
            <a:extLst>
              <a:ext uri="{FF2B5EF4-FFF2-40B4-BE49-F238E27FC236}">
                <a16:creationId xmlns:a16="http://schemas.microsoft.com/office/drawing/2014/main" id="{8AE8F87E-D486-1601-62D4-D5689FFE921F}"/>
              </a:ext>
            </a:extLst>
          </p:cNvPr>
          <p:cNvSpPr/>
          <p:nvPr>
            <p:custDataLst>
              <p:tags r:id="rId1"/>
            </p:custDataLst>
          </p:nvPr>
        </p:nvSpPr>
        <p:spPr bwMode="auto">
          <a:xfrm>
            <a:off x="1806302" y="2225791"/>
            <a:ext cx="7122405" cy="3228914"/>
          </a:xfrm>
        </p:spPr>
      </p:sp>
      <p:pic>
        <p:nvPicPr>
          <p:cNvPr id="2" name="Picture 8">
            <a:extLst>
              <a:ext uri="{FF2B5EF4-FFF2-40B4-BE49-F238E27FC236}">
                <a16:creationId xmlns:a16="http://schemas.microsoft.com/office/drawing/2014/main" id="{95A6174A-9A2E-42AC-8DE1-0D1ADB8079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2561" y="2895820"/>
            <a:ext cx="7428377" cy="3407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602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1000" fill="hold"/>
                                        <p:tgtEl>
                                          <p:spTgt spid="12"/>
                                        </p:tgtEl>
                                        <p:attrNameLst>
                                          <p:attrName>ppt_x</p:attrName>
                                        </p:attrNameLst>
                                      </p:cBhvr>
                                      <p:tavLst>
                                        <p:tav tm="0">
                                          <p:val>
                                            <p:strVal val="#ppt_x-#ppt_w/2"/>
                                          </p:val>
                                        </p:tav>
                                        <p:tav tm="100000">
                                          <p:val>
                                            <p:strVal val="#ppt_x"/>
                                          </p:val>
                                        </p:tav>
                                      </p:tavLst>
                                    </p:anim>
                                    <p:anim calcmode="lin" valueType="num">
                                      <p:cBhvr>
                                        <p:cTn id="14" dur="1000" fill="hold"/>
                                        <p:tgtEl>
                                          <p:spTgt spid="12"/>
                                        </p:tgtEl>
                                        <p:attrNameLst>
                                          <p:attrName>ppt_y</p:attrName>
                                        </p:attrNameLst>
                                      </p:cBhvr>
                                      <p:tavLst>
                                        <p:tav tm="0">
                                          <p:val>
                                            <p:strVal val="#ppt_y"/>
                                          </p:val>
                                        </p:tav>
                                        <p:tav tm="100000">
                                          <p:val>
                                            <p:strVal val="#ppt_y"/>
                                          </p:val>
                                        </p:tav>
                                      </p:tavLst>
                                    </p:anim>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D3C7C-C856-9FBC-6EB4-DDA8BD993764}"/>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A3D499F2-E4E7-51DB-4E0F-E6ADD5D6A86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4AD2F9BD-C415-2D43-987D-F54292B5C6C4}"/>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33E17B6-495A-FDD9-5B87-6ECD62CA89DD}"/>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8906459E-0B38-A95B-5226-92930B4643F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3F7951F-1AC3-669A-6782-A8A1BA44942D}"/>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11" name="灯片编号占位符 3">
            <a:extLst>
              <a:ext uri="{FF2B5EF4-FFF2-40B4-BE49-F238E27FC236}">
                <a16:creationId xmlns:a16="http://schemas.microsoft.com/office/drawing/2014/main" id="{F9463824-0F29-415E-B152-690385F081A7}"/>
              </a:ext>
            </a:extLst>
          </p:cNvPr>
          <p:cNvSpPr>
            <a:spLocks noGrp="1"/>
          </p:cNvSpPr>
          <p:nvPr>
            <p:ph type="sldNum" sz="quarter" idx="12"/>
          </p:nvPr>
        </p:nvSpPr>
        <p:spPr>
          <a:xfrm>
            <a:off x="11892023" y="6497320"/>
            <a:ext cx="299977" cy="360680"/>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a:t>
            </a:fld>
            <a:endParaRPr lang="en-US" altLang="zh-CN"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BB8EFFC-DBD0-DC04-DA48-549BC081A4E5}"/>
              </a:ext>
            </a:extLst>
          </p:cNvPr>
          <p:cNvSpPr txBox="1"/>
          <p:nvPr/>
        </p:nvSpPr>
        <p:spPr>
          <a:xfrm>
            <a:off x="2834639" y="1026403"/>
            <a:ext cx="6267553" cy="523220"/>
          </a:xfrm>
          <a:prstGeom prst="rect">
            <a:avLst/>
          </a:prstGeom>
          <a:noFill/>
        </p:spPr>
        <p:txBody>
          <a:bodyPr wrap="square">
            <a:spAutoFit/>
          </a:bodyPr>
          <a:lstStyle/>
          <a:p>
            <a:pPr algn="ctr"/>
            <a:r>
              <a:rPr lang="zh-CN" altLang="en-US" sz="2800" b="0" i="0" dirty="0">
                <a:solidFill>
                  <a:srgbClr val="24292F"/>
                </a:solidFill>
                <a:effectLst/>
                <a:latin typeface="微软雅黑" panose="020B0503020204020204" pitchFamily="34" charset="-122"/>
                <a:ea typeface="微软雅黑" panose="020B0503020204020204" pitchFamily="34" charset="-122"/>
              </a:rPr>
              <a:t>科学研究可能涉及有机化合物</a:t>
            </a:r>
            <a:endParaRPr lang="zh-CN" altLang="en-US" sz="2800" dirty="0"/>
          </a:p>
        </p:txBody>
      </p:sp>
      <p:pic>
        <p:nvPicPr>
          <p:cNvPr id="2" name="图片 1">
            <a:extLst>
              <a:ext uri="{FF2B5EF4-FFF2-40B4-BE49-F238E27FC236}">
                <a16:creationId xmlns:a16="http://schemas.microsoft.com/office/drawing/2014/main" id="{A5F2DF9C-1E14-5707-5B67-F6660C741AAB}"/>
              </a:ext>
            </a:extLst>
          </p:cNvPr>
          <p:cNvPicPr>
            <a:picLocks noChangeAspect="1"/>
          </p:cNvPicPr>
          <p:nvPr/>
        </p:nvPicPr>
        <p:blipFill>
          <a:blip r:embed="rId4"/>
          <a:stretch>
            <a:fillRect/>
          </a:stretch>
        </p:blipFill>
        <p:spPr>
          <a:xfrm>
            <a:off x="418706" y="1885278"/>
            <a:ext cx="6118411" cy="2220237"/>
          </a:xfrm>
          <a:prstGeom prst="rect">
            <a:avLst/>
          </a:prstGeom>
        </p:spPr>
      </p:pic>
      <p:sp>
        <p:nvSpPr>
          <p:cNvPr id="7" name="文本框 6">
            <a:extLst>
              <a:ext uri="{FF2B5EF4-FFF2-40B4-BE49-F238E27FC236}">
                <a16:creationId xmlns:a16="http://schemas.microsoft.com/office/drawing/2014/main" id="{FB357C3C-AC24-18C3-C80B-4C5B90FA2032}"/>
              </a:ext>
            </a:extLst>
          </p:cNvPr>
          <p:cNvSpPr txBox="1"/>
          <p:nvPr/>
        </p:nvSpPr>
        <p:spPr>
          <a:xfrm>
            <a:off x="6699069" y="1960707"/>
            <a:ext cx="5320782" cy="646331"/>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白纹​‌‌‌‌​​​​‌‌‌​‌​‌​‌‌​​‌​‌​‌‌‌​‌​​​‌‌​​​​‌​‌‌​‌‌‌​​‌‌​​‌‌‌​‌‌‌‌​​​​​‌​‌‌​‌​​‌‌​​​‌​​‌‌​‌‌‌​​‌‌​​‌‌​​‌‌‌​​​​​‌‌‌​​‌​​‌‌‌​​‌​​‌‌‌​​‌​​‌‌​‌​‌​​‌‌‌​​​​​‌‌​​​​​​‌​‌‌​‌伊蚊对</a:t>
            </a:r>
            <a:r>
              <a:rPr lang="zh-CN" altLang="en-US" dirty="0">
                <a:solidFill>
                  <a:srgbClr val="FF0000"/>
                </a:solidFill>
                <a:latin typeface="微软雅黑" panose="020B0503020204020204" pitchFamily="34" charset="-122"/>
                <a:ea typeface="微软雅黑" panose="020B0503020204020204" pitchFamily="34" charset="-122"/>
              </a:rPr>
              <a:t>氯菊酯</a:t>
            </a:r>
            <a:r>
              <a:rPr lang="zh-CN" altLang="en-US" dirty="0">
                <a:latin typeface="微软雅黑" panose="020B0503020204020204" pitchFamily="34" charset="-122"/>
                <a:ea typeface="微软雅黑" panose="020B0503020204020204" pitchFamily="34" charset="-122"/>
              </a:rPr>
              <a:t>抗性的演变动态会影响其适应性和登革热病毒</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型的传播能力。</a:t>
            </a:r>
          </a:p>
        </p:txBody>
      </p:sp>
      <p:sp>
        <p:nvSpPr>
          <p:cNvPr id="9" name="对话气泡: 矩形 8">
            <a:extLst>
              <a:ext uri="{FF2B5EF4-FFF2-40B4-BE49-F238E27FC236}">
                <a16:creationId xmlns:a16="http://schemas.microsoft.com/office/drawing/2014/main" id="{3EF23172-1608-4C72-72CA-6C42C21A419A}"/>
              </a:ext>
            </a:extLst>
          </p:cNvPr>
          <p:cNvSpPr/>
          <p:nvPr/>
        </p:nvSpPr>
        <p:spPr>
          <a:xfrm>
            <a:off x="6676909" y="1960707"/>
            <a:ext cx="5365102" cy="646330"/>
          </a:xfrm>
          <a:prstGeom prst="wedgeRectCallout">
            <a:avLst>
              <a:gd name="adj1" fmla="val -54398"/>
              <a:gd name="adj2" fmla="val -169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F0CE4AF8-5B28-5EB4-156C-2DB0E31FA6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706" y="4224556"/>
            <a:ext cx="6052846" cy="2166216"/>
          </a:xfrm>
          <a:prstGeom prst="rect">
            <a:avLst/>
          </a:prstGeom>
        </p:spPr>
      </p:pic>
      <p:sp>
        <p:nvSpPr>
          <p:cNvPr id="26" name="文本框 25">
            <a:extLst>
              <a:ext uri="{FF2B5EF4-FFF2-40B4-BE49-F238E27FC236}">
                <a16:creationId xmlns:a16="http://schemas.microsoft.com/office/drawing/2014/main" id="{C5C321E6-27AB-4E64-29B1-3EAE3027B81B}"/>
              </a:ext>
            </a:extLst>
          </p:cNvPr>
          <p:cNvSpPr txBox="1"/>
          <p:nvPr/>
        </p:nvSpPr>
        <p:spPr>
          <a:xfrm>
            <a:off x="6699069" y="4373141"/>
            <a:ext cx="5192954" cy="646331"/>
          </a:xfrm>
          <a:prstGeom prst="rect">
            <a:avLst/>
          </a:prstGeom>
          <a:noFill/>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氯喹​‌‌‌‌​​​​‌‌‌​‌​‌​‌‌​​‌​‌​‌‌‌​‌​​​‌‌​​​​‌​‌‌​‌‌‌​​‌‌​​‌‌‌​‌‌‌‌​​​​​‌​‌‌​‌​​‌‌​​​‌​​‌‌​‌‌‌​​‌‌​​‌‌​​‌‌‌​​‌​​‌‌​​​​​​‌‌​​​​​​‌‌​​​​​​‌‌​​​‌​​‌‌​​‌​​​‌‌‌​​​​​‌​‌‌​‌宁</a:t>
            </a:r>
            <a:r>
              <a:rPr lang="zh-CN" altLang="en-US" dirty="0">
                <a:latin typeface="微软雅黑" panose="020B0503020204020204" pitchFamily="34" charset="-122"/>
                <a:ea typeface="微软雅黑" panose="020B0503020204020204" pitchFamily="34" charset="-122"/>
              </a:rPr>
              <a:t>通过促进</a:t>
            </a:r>
            <a:r>
              <a:rPr lang="en-US" altLang="zh-CN" dirty="0">
                <a:latin typeface="微软雅黑" panose="020B0503020204020204" pitchFamily="34" charset="-122"/>
                <a:ea typeface="微软雅黑" panose="020B0503020204020204" pitchFamily="34" charset="-122"/>
              </a:rPr>
              <a:t>SIRT1</a:t>
            </a:r>
            <a:r>
              <a:rPr lang="zh-CN" altLang="en-US" dirty="0">
                <a:latin typeface="微软雅黑" panose="020B0503020204020204" pitchFamily="34" charset="-122"/>
                <a:ea typeface="微软雅黑" panose="020B0503020204020204" pitchFamily="34" charset="-122"/>
              </a:rPr>
              <a:t>介导的</a:t>
            </a:r>
            <a:r>
              <a:rPr lang="en-US" altLang="zh-CN" dirty="0">
                <a:latin typeface="微软雅黑" panose="020B0503020204020204" pitchFamily="34" charset="-122"/>
                <a:ea typeface="微软雅黑" panose="020B0503020204020204" pitchFamily="34" charset="-122"/>
              </a:rPr>
              <a:t>HR</a:t>
            </a:r>
            <a:r>
              <a:rPr lang="zh-CN" altLang="en-US" dirty="0">
                <a:latin typeface="微软雅黑" panose="020B0503020204020204" pitchFamily="34" charset="-122"/>
                <a:ea typeface="微软雅黑" panose="020B0503020204020204" pitchFamily="34" charset="-122"/>
              </a:rPr>
              <a:t>修复来减轻压力引起的过早细胞衰老。</a:t>
            </a:r>
          </a:p>
        </p:txBody>
      </p:sp>
      <p:sp>
        <p:nvSpPr>
          <p:cNvPr id="27" name="对话气泡: 矩形 26">
            <a:extLst>
              <a:ext uri="{FF2B5EF4-FFF2-40B4-BE49-F238E27FC236}">
                <a16:creationId xmlns:a16="http://schemas.microsoft.com/office/drawing/2014/main" id="{04415516-D5F4-195C-F5FF-D68F77A897D2}"/>
              </a:ext>
            </a:extLst>
          </p:cNvPr>
          <p:cNvSpPr/>
          <p:nvPr/>
        </p:nvSpPr>
        <p:spPr>
          <a:xfrm>
            <a:off x="6699069" y="4373142"/>
            <a:ext cx="5365102" cy="646330"/>
          </a:xfrm>
          <a:prstGeom prst="wedgeRectCallout">
            <a:avLst>
              <a:gd name="adj1" fmla="val -54398"/>
              <a:gd name="adj2" fmla="val -1699"/>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43227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199EE3DF-274E-FBC8-BC7F-DF6C09A767C2}"/>
              </a:ext>
            </a:extLst>
          </p:cNvPr>
          <p:cNvGrpSpPr/>
          <p:nvPr/>
        </p:nvGrpSpPr>
        <p:grpSpPr>
          <a:xfrm>
            <a:off x="1138882" y="4583294"/>
            <a:ext cx="9894861" cy="1142881"/>
            <a:chOff x="1138882" y="4583294"/>
            <a:chExt cx="9894861" cy="1142881"/>
          </a:xfrm>
        </p:grpSpPr>
        <p:pic>
          <p:nvPicPr>
            <p:cNvPr id="19" name="图片 18">
              <a:extLst>
                <a:ext uri="{FF2B5EF4-FFF2-40B4-BE49-F238E27FC236}">
                  <a16:creationId xmlns:a16="http://schemas.microsoft.com/office/drawing/2014/main" id="{EB2C19FB-CE59-0057-BC5F-D761C71222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9632" y="4583294"/>
              <a:ext cx="2977929" cy="1142881"/>
            </a:xfrm>
            <a:prstGeom prst="rect">
              <a:avLst/>
            </a:prstGeom>
          </p:spPr>
        </p:pic>
        <p:pic>
          <p:nvPicPr>
            <p:cNvPr id="21" name="图片 20">
              <a:extLst>
                <a:ext uri="{FF2B5EF4-FFF2-40B4-BE49-F238E27FC236}">
                  <a16:creationId xmlns:a16="http://schemas.microsoft.com/office/drawing/2014/main" id="{1EE728D7-C43B-C904-70E2-32C03550DA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8882" y="4604494"/>
              <a:ext cx="3960750" cy="847568"/>
            </a:xfrm>
            <a:prstGeom prst="rect">
              <a:avLst/>
            </a:prstGeom>
          </p:spPr>
        </p:pic>
        <p:pic>
          <p:nvPicPr>
            <p:cNvPr id="23" name="图片 22">
              <a:extLst>
                <a:ext uri="{FF2B5EF4-FFF2-40B4-BE49-F238E27FC236}">
                  <a16:creationId xmlns:a16="http://schemas.microsoft.com/office/drawing/2014/main" id="{D5B6993D-2E07-D479-43B1-C9CFB6F789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6655" y="4668940"/>
              <a:ext cx="3007088" cy="820115"/>
            </a:xfrm>
            <a:prstGeom prst="rect">
              <a:avLst/>
            </a:prstGeom>
          </p:spPr>
        </p:pic>
      </p:grpSp>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（第六节 ：酸和碱的电子理论）</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8">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50</a:t>
            </a:fld>
            <a:endParaRPr lang="en-US" altLang="zh-CN" b="1" dirty="0">
              <a:latin typeface="微软雅黑" panose="020B0503020204020204" pitchFamily="34" charset="-122"/>
              <a:ea typeface="微软雅黑" panose="020B0503020204020204" pitchFamily="34" charset="-122"/>
            </a:endParaRPr>
          </a:p>
        </p:txBody>
      </p:sp>
      <p:sp>
        <p:nvSpPr>
          <p:cNvPr id="9" name="Text Box 10">
            <a:extLst>
              <a:ext uri="{FF2B5EF4-FFF2-40B4-BE49-F238E27FC236}">
                <a16:creationId xmlns:a16="http://schemas.microsoft.com/office/drawing/2014/main" id="{A3F4EDF0-1271-4A54-BB09-3D2DE6F949E9}"/>
              </a:ext>
            </a:extLst>
          </p:cNvPr>
          <p:cNvSpPr txBox="1">
            <a:spLocks noChangeArrowheads="1"/>
          </p:cNvSpPr>
          <p:nvPr/>
        </p:nvSpPr>
        <p:spPr bwMode="auto">
          <a:xfrm>
            <a:off x="663999" y="3661677"/>
            <a:ext cx="10644081" cy="100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lnSpc>
                <a:spcPct val="110000"/>
              </a:lnSpc>
              <a:buClr>
                <a:schemeClr val="tx1"/>
              </a:buCl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化合物的酸性强度通常用酸在水中的解离常数 </a:t>
            </a:r>
            <a:r>
              <a:rPr lang="en-US" altLang="zh-CN" b="0" i="1" dirty="0">
                <a:latin typeface="微软雅黑" panose="020B0503020204020204" pitchFamily="34" charset="-122"/>
                <a:ea typeface="微软雅黑" panose="020B0503020204020204" pitchFamily="34" charset="-122"/>
              </a:rPr>
              <a:t>K</a:t>
            </a:r>
            <a:r>
              <a:rPr lang="en-US" altLang="zh-CN" b="0" baseline="-25000" dirty="0">
                <a:latin typeface="微软雅黑" panose="020B0503020204020204" pitchFamily="34" charset="-122"/>
                <a:ea typeface="微软雅黑" panose="020B0503020204020204" pitchFamily="34" charset="-122"/>
              </a:rPr>
              <a:t>a</a:t>
            </a:r>
            <a:r>
              <a:rPr lang="zh-CN" altLang="en-US" b="0" dirty="0">
                <a:latin typeface="微软雅黑" panose="020B0503020204020204" pitchFamily="34" charset="-122"/>
                <a:ea typeface="微软雅黑" panose="020B0503020204020204" pitchFamily="34" charset="-122"/>
              </a:rPr>
              <a:t>或其负对数</a:t>
            </a:r>
            <a:r>
              <a:rPr lang="en-US" altLang="zh-CN" b="0" dirty="0" err="1">
                <a:latin typeface="微软雅黑" panose="020B0503020204020204" pitchFamily="34" charset="-122"/>
                <a:ea typeface="微软雅黑" panose="020B0503020204020204" pitchFamily="34" charset="-122"/>
              </a:rPr>
              <a:t>p</a:t>
            </a:r>
            <a:r>
              <a:rPr lang="en-US" altLang="zh-CN" b="0" i="1" dirty="0" err="1">
                <a:latin typeface="微软雅黑" panose="020B0503020204020204" pitchFamily="34" charset="-122"/>
                <a:ea typeface="微软雅黑" panose="020B0503020204020204" pitchFamily="34" charset="-122"/>
              </a:rPr>
              <a:t>K</a:t>
            </a:r>
            <a:r>
              <a:rPr lang="en-US" altLang="zh-CN" b="0" baseline="-25000" dirty="0" err="1">
                <a:latin typeface="微软雅黑" panose="020B0503020204020204" pitchFamily="34" charset="-122"/>
                <a:ea typeface="微软雅黑" panose="020B0503020204020204" pitchFamily="34" charset="-122"/>
              </a:rPr>
              <a:t>a</a:t>
            </a:r>
            <a:r>
              <a:rPr lang="zh-CN" altLang="en-US" b="0" dirty="0">
                <a:latin typeface="微软雅黑" panose="020B0503020204020204" pitchFamily="34" charset="-122"/>
                <a:ea typeface="微软雅黑" panose="020B0503020204020204" pitchFamily="34" charset="-122"/>
              </a:rPr>
              <a:t>表示，</a:t>
            </a:r>
            <a:endParaRPr lang="en-US" altLang="zh-CN" b="0" dirty="0">
              <a:latin typeface="微软雅黑" panose="020B0503020204020204" pitchFamily="34" charset="-122"/>
              <a:ea typeface="微软雅黑" panose="020B0503020204020204" pitchFamily="34" charset="-122"/>
            </a:endParaRPr>
          </a:p>
        </p:txBody>
      </p:sp>
      <p:graphicFrame>
        <p:nvGraphicFramePr>
          <p:cNvPr id="11" name="Object 12">
            <a:extLst>
              <a:ext uri="{FF2B5EF4-FFF2-40B4-BE49-F238E27FC236}">
                <a16:creationId xmlns:a16="http://schemas.microsoft.com/office/drawing/2014/main" id="{F4EF5E52-8105-4CC0-85C2-00020DEF4BB2}"/>
              </a:ext>
            </a:extLst>
          </p:cNvPr>
          <p:cNvGraphicFramePr>
            <a:graphicFrameLocks noChangeAspect="1"/>
          </p:cNvGraphicFramePr>
          <p:nvPr>
            <p:extLst>
              <p:ext uri="{D42A27DB-BD31-4B8C-83A1-F6EECF244321}">
                <p14:modId xmlns:p14="http://schemas.microsoft.com/office/powerpoint/2010/main" val="3003720043"/>
              </p:ext>
            </p:extLst>
          </p:nvPr>
        </p:nvGraphicFramePr>
        <p:xfrm>
          <a:off x="5581650" y="3048685"/>
          <a:ext cx="2355850" cy="369888"/>
        </p:xfrm>
        <a:graphic>
          <a:graphicData uri="http://schemas.openxmlformats.org/presentationml/2006/ole">
            <mc:AlternateContent xmlns:mc="http://schemas.openxmlformats.org/markup-compatibility/2006">
              <mc:Choice xmlns:v="urn:schemas-microsoft-com:vml" Requires="v">
                <p:oleObj spid="_x0000_s14340" name="Document" r:id="rId9" imgW="1028700" imgH="161925" progId="ChemWindow.Document">
                  <p:embed/>
                </p:oleObj>
              </mc:Choice>
              <mc:Fallback>
                <p:oleObj name="Document" r:id="rId9" imgW="1028700" imgH="161925" progId="ChemWindow.Document">
                  <p:embed/>
                  <p:pic>
                    <p:nvPicPr>
                      <p:cNvPr id="27854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1650" y="3048685"/>
                        <a:ext cx="235585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13">
            <a:extLst>
              <a:ext uri="{FF2B5EF4-FFF2-40B4-BE49-F238E27FC236}">
                <a16:creationId xmlns:a16="http://schemas.microsoft.com/office/drawing/2014/main" id="{578DF0ED-E109-4B31-B7B0-9C183B682778}"/>
              </a:ext>
            </a:extLst>
          </p:cNvPr>
          <p:cNvGraphicFramePr>
            <a:graphicFrameLocks noChangeAspect="1"/>
          </p:cNvGraphicFramePr>
          <p:nvPr>
            <p:extLst>
              <p:ext uri="{D42A27DB-BD31-4B8C-83A1-F6EECF244321}">
                <p14:modId xmlns:p14="http://schemas.microsoft.com/office/powerpoint/2010/main" val="3010135239"/>
              </p:ext>
            </p:extLst>
          </p:nvPr>
        </p:nvGraphicFramePr>
        <p:xfrm>
          <a:off x="8153400" y="3048685"/>
          <a:ext cx="2159000" cy="369888"/>
        </p:xfrm>
        <a:graphic>
          <a:graphicData uri="http://schemas.openxmlformats.org/presentationml/2006/ole">
            <mc:AlternateContent xmlns:mc="http://schemas.openxmlformats.org/markup-compatibility/2006">
              <mc:Choice xmlns:v="urn:schemas-microsoft-com:vml" Requires="v">
                <p:oleObj spid="_x0000_s14341" name="Document" r:id="rId11" imgW="942975" imgH="161925" progId="ChemWindow.Document">
                  <p:embed/>
                </p:oleObj>
              </mc:Choice>
              <mc:Fallback>
                <p:oleObj name="Document" r:id="rId11" imgW="942975" imgH="161925" progId="ChemWindow.Document">
                  <p:embed/>
                  <p:pic>
                    <p:nvPicPr>
                      <p:cNvPr id="278541"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3400" y="3048685"/>
                        <a:ext cx="21590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 name="Picture 104" descr="图片3">
            <a:extLst>
              <a:ext uri="{FF2B5EF4-FFF2-40B4-BE49-F238E27FC236}">
                <a16:creationId xmlns:a16="http://schemas.microsoft.com/office/drawing/2014/main" id="{BF32C3BE-777D-4C5B-AEAB-E111D33DAA9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938349" y="1834248"/>
            <a:ext cx="7858125"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1">
            <a:extLst>
              <a:ext uri="{FF2B5EF4-FFF2-40B4-BE49-F238E27FC236}">
                <a16:creationId xmlns:a16="http://schemas.microsoft.com/office/drawing/2014/main" id="{B7C9684B-7D8B-47EF-BA96-2411015E5CAB}"/>
              </a:ext>
            </a:extLst>
          </p:cNvPr>
          <p:cNvSpPr txBox="1">
            <a:spLocks noChangeArrowheads="1"/>
          </p:cNvSpPr>
          <p:nvPr/>
        </p:nvSpPr>
        <p:spPr bwMode="auto">
          <a:xfrm>
            <a:off x="663999" y="1109415"/>
            <a:ext cx="9591188" cy="5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lnSpc>
                <a:spcPct val="110000"/>
              </a:lnSpc>
              <a:buClr>
                <a:schemeClr val="tx1"/>
              </a:buCl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在酸碱反应中平衡总是有利于生成较弱的酸和较弱的碱。</a:t>
            </a:r>
          </a:p>
        </p:txBody>
      </p:sp>
      <p:sp>
        <p:nvSpPr>
          <p:cNvPr id="15" name="墨迹 5">
            <a:extLst>
              <a:ext uri="{FF2B5EF4-FFF2-40B4-BE49-F238E27FC236}">
                <a16:creationId xmlns:a16="http://schemas.microsoft.com/office/drawing/2014/main" id="{33B6531B-E5B7-4764-8C21-0710C9D1011B}"/>
              </a:ext>
            </a:extLst>
          </p:cNvPr>
          <p:cNvSpPr/>
          <p:nvPr>
            <p:custDataLst>
              <p:tags r:id="rId2"/>
            </p:custDataLst>
          </p:nvPr>
        </p:nvSpPr>
        <p:spPr bwMode="auto">
          <a:xfrm>
            <a:off x="2946601" y="1650322"/>
            <a:ext cx="7171426" cy="2951452"/>
          </a:xfrm>
        </p:spPr>
      </p:sp>
      <p:sp>
        <p:nvSpPr>
          <p:cNvPr id="7" name="文本框 6">
            <a:extLst>
              <a:ext uri="{FF2B5EF4-FFF2-40B4-BE49-F238E27FC236}">
                <a16:creationId xmlns:a16="http://schemas.microsoft.com/office/drawing/2014/main" id="{E844ABED-1B3D-849E-06D9-7F5E784CFD58}"/>
              </a:ext>
            </a:extLst>
          </p:cNvPr>
          <p:cNvSpPr txBox="1"/>
          <p:nvPr/>
        </p:nvSpPr>
        <p:spPr>
          <a:xfrm>
            <a:off x="565716" y="5650778"/>
            <a:ext cx="10840646" cy="5332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marR="0" lvl="0" indent="-457200" algn="l" defTabSz="914400" rtl="0" eaLnBrk="1" fontAlgn="auto" latinLnBrk="0" hangingPunct="1">
              <a:lnSpc>
                <a:spcPct val="110000"/>
              </a:lnSpc>
              <a:spcBef>
                <a:spcPts val="0"/>
              </a:spcBef>
              <a:spcAft>
                <a:spcPts val="0"/>
              </a:spcAft>
              <a:buClr>
                <a:prstClr val="black"/>
              </a:buClr>
              <a:buSzTx/>
              <a:buFont typeface="Wingdings" panose="05000000000000000000" pitchFamily="2" charset="2"/>
              <a:buChar char="Ø"/>
              <a:tabLst/>
              <a:defRPr/>
            </a:pPr>
            <a:r>
              <a:rPr kumimoji="0" lang="en-US" altLang="zh-CN" sz="2800" b="0" i="1"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K</a:t>
            </a:r>
            <a:r>
              <a:rPr kumimoji="0" lang="en-US" altLang="zh-CN" sz="2800" b="0" i="0" u="none" strike="noStrike" kern="120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 </a:t>
            </a: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值越大</a:t>
            </a:r>
            <a:r>
              <a:rPr kumimoji="0" lang="en-US" altLang="zh-CN"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en-US" altLang="zh-CN" sz="2800" b="0" i="0"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p</a:t>
            </a:r>
            <a:r>
              <a:rPr kumimoji="0" lang="en-US" altLang="zh-CN" sz="2800" b="0" i="1" u="none" strike="noStrike" kern="1200" cap="none" spc="0" normalizeH="0" baseline="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K</a:t>
            </a:r>
            <a:r>
              <a:rPr kumimoji="0" lang="en-US" altLang="zh-CN" sz="2800" b="0" i="0" u="none" strike="noStrike" kern="1200" cap="none" spc="0" normalizeH="0" baseline="-25000" noProof="0" dirty="0" err="1">
                <a:ln>
                  <a:noFill/>
                </a:ln>
                <a:solidFill>
                  <a:srgbClr val="C00000"/>
                </a:solidFill>
                <a:effectLst/>
                <a:uLnTx/>
                <a:uFillTx/>
                <a:latin typeface="微软雅黑" panose="020B0503020204020204" pitchFamily="34" charset="-122"/>
                <a:ea typeface="微软雅黑" panose="020B0503020204020204" pitchFamily="34" charset="-122"/>
                <a:cs typeface="+mn-cs"/>
              </a:rPr>
              <a:t>a</a:t>
            </a:r>
            <a:r>
              <a:rPr kumimoji="0" lang="en-US" altLang="zh-CN" sz="2800" b="0" i="0" u="none" strike="noStrike" kern="1200" cap="none" spc="0" normalizeH="0" baseline="-2500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 </a:t>
            </a:r>
            <a:r>
              <a:rPr kumimoji="0" lang="zh-CN" altLang="en-US"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越小</a:t>
            </a:r>
            <a:r>
              <a:rPr kumimoji="0" lang="en-US" altLang="zh-CN" sz="2800" b="0"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a:t>
            </a: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，酸性越强。</a:t>
            </a:r>
          </a:p>
        </p:txBody>
      </p:sp>
    </p:spTree>
    <p:extLst>
      <p:ext uri="{BB962C8B-B14F-4D97-AF65-F5344CB8AC3E}">
        <p14:creationId xmlns:p14="http://schemas.microsoft.com/office/powerpoint/2010/main" val="48426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md type="call" cmd="playFrom(0.0)">
                                      <p:cBhvr>
                                        <p:cTn id="7" dur="1" fill="hold"/>
                                        <p:tgtEl>
                                          <p:spTgt spid="15"/>
                                        </p:tgtEl>
                                      </p:cBhvr>
                                    </p:cmd>
                                  </p:childTnLst>
                                </p:cTn>
                              </p:par>
                            </p:childTnLst>
                          </p:cTn>
                        </p:par>
                        <p:par>
                          <p:cTn id="8" fill="hold">
                            <p:stCondLst>
                              <p:cond delay="0"/>
                            </p:stCondLst>
                            <p:childTnLst>
                              <p:par>
                                <p:cTn id="9" presetID="1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lide(fromLeft)">
                                      <p:cBhvr>
                                        <p:cTn id="11" dur="500"/>
                                        <p:tgtEl>
                                          <p:spTgt spid="11"/>
                                        </p:tgtEl>
                                      </p:cBhvr>
                                    </p:animEffect>
                                  </p:childTnLst>
                                </p:cTn>
                              </p:par>
                            </p:childTnLst>
                          </p:cTn>
                        </p:par>
                        <p:par>
                          <p:cTn id="12" fill="hold">
                            <p:stCondLst>
                              <p:cond delay="500"/>
                            </p:stCondLst>
                            <p:childTnLst>
                              <p:par>
                                <p:cTn id="13" presetID="12" presetClass="entr" presetSubtype="2"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Right)">
                                      <p:cBhvr>
                                        <p:cTn id="15" dur="500"/>
                                        <p:tgtEl>
                                          <p:spTgt spid="12"/>
                                        </p:tgtEl>
                                      </p:cBhvr>
                                    </p:animEffect>
                                  </p:childTnLst>
                                </p:cTn>
                              </p:par>
                            </p:childTnLst>
                          </p:cTn>
                        </p:par>
                        <p:par>
                          <p:cTn id="16" fill="hold">
                            <p:stCondLst>
                              <p:cond delay="1000"/>
                            </p:stCondLst>
                            <p:childTnLst>
                              <p:par>
                                <p:cTn id="17" presetID="1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slide(fromLeft)">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slide(fromLeft)">
                                      <p:cBhvr>
                                        <p:cTn id="24" dur="1000"/>
                                        <p:tgtEl>
                                          <p:spTgt spid="9"/>
                                        </p:tgtEl>
                                      </p:cBhvr>
                                    </p:animEffect>
                                  </p:childTnLst>
                                </p:cTn>
                              </p:par>
                            </p:childTnLst>
                          </p:cTn>
                        </p:par>
                        <p:par>
                          <p:cTn id="25" fill="hold">
                            <p:stCondLst>
                              <p:cond delay="1000"/>
                            </p:stCondLst>
                            <p:childTnLst>
                              <p:par>
                                <p:cTn id="26" presetID="12" presetClass="entr" presetSubtype="8"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slide(fromLeft)">
                                      <p:cBhvr>
                                        <p:cTn id="28" dur="1000"/>
                                        <p:tgtEl>
                                          <p:spTgt spid="24"/>
                                        </p:tgtEl>
                                      </p:cBhvr>
                                    </p:animEffect>
                                  </p:childTnLst>
                                </p:cTn>
                              </p:par>
                            </p:childTnLst>
                          </p:cTn>
                        </p:par>
                        <p:par>
                          <p:cTn id="29" fill="hold">
                            <p:stCondLst>
                              <p:cond delay="2000"/>
                            </p:stCondLst>
                            <p:childTnLst>
                              <p:par>
                                <p:cTn id="30" presetID="12" presetClass="entr" presetSubtype="8"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slide(fromLeft)">
                                      <p:cBhvr>
                                        <p:cTn id="3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（第六节 ：酸和碱的电子理论）</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51</a:t>
            </a:fld>
            <a:endParaRPr lang="en-US" altLang="zh-CN" b="1" dirty="0">
              <a:latin typeface="微软雅黑" panose="020B0503020204020204" pitchFamily="34" charset="-122"/>
              <a:ea typeface="微软雅黑" panose="020B0503020204020204" pitchFamily="34" charset="-122"/>
            </a:endParaRPr>
          </a:p>
        </p:txBody>
      </p:sp>
      <p:sp>
        <p:nvSpPr>
          <p:cNvPr id="9" name="矩形 19">
            <a:extLst>
              <a:ext uri="{FF2B5EF4-FFF2-40B4-BE49-F238E27FC236}">
                <a16:creationId xmlns:a16="http://schemas.microsoft.com/office/drawing/2014/main" id="{7E4ED2EE-D0CC-4E83-80E3-9AE0681D56E2}"/>
              </a:ext>
            </a:extLst>
          </p:cNvPr>
          <p:cNvSpPr>
            <a:spLocks noChangeArrowheads="1"/>
          </p:cNvSpPr>
          <p:nvPr/>
        </p:nvSpPr>
        <p:spPr bwMode="auto">
          <a:xfrm>
            <a:off x="1188687" y="3743239"/>
            <a:ext cx="57022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b="0" dirty="0">
                <a:latin typeface="微软雅黑" panose="020B0503020204020204" pitchFamily="34" charset="-122"/>
                <a:ea typeface="微软雅黑" panose="020B0503020204020204" pitchFamily="34" charset="-122"/>
              </a:rPr>
              <a:t>在</a:t>
            </a:r>
            <a:r>
              <a:rPr lang="en-US" altLang="zh-CN" b="0" dirty="0">
                <a:latin typeface="微软雅黑" panose="020B0503020204020204" pitchFamily="34" charset="-122"/>
                <a:ea typeface="微软雅黑" panose="020B0503020204020204" pitchFamily="34" charset="-122"/>
              </a:rPr>
              <a:t>25</a:t>
            </a:r>
            <a:r>
              <a:rPr lang="zh-CN" altLang="en-US" b="0" dirty="0">
                <a:latin typeface="微软雅黑" panose="020B0503020204020204" pitchFamily="34" charset="-122"/>
                <a:ea typeface="微软雅黑" panose="020B0503020204020204" pitchFamily="34" charset="-122"/>
              </a:rPr>
              <a:t>℃水溶液中，</a:t>
            </a:r>
            <a:r>
              <a:rPr lang="en-US" altLang="zh-CN" b="0" dirty="0" err="1">
                <a:latin typeface="微软雅黑" panose="020B0503020204020204" pitchFamily="34" charset="-122"/>
                <a:ea typeface="微软雅黑" panose="020B0503020204020204" pitchFamily="34" charset="-122"/>
              </a:rPr>
              <a:t>p</a:t>
            </a:r>
            <a:r>
              <a:rPr lang="en-US" altLang="zh-CN" b="0" i="1" dirty="0" err="1">
                <a:latin typeface="微软雅黑" panose="020B0503020204020204" pitchFamily="34" charset="-122"/>
                <a:ea typeface="微软雅黑" panose="020B0503020204020204" pitchFamily="34" charset="-122"/>
              </a:rPr>
              <a:t>K</a:t>
            </a:r>
            <a:r>
              <a:rPr lang="en-US" altLang="zh-CN" b="0" baseline="-25000" dirty="0" err="1">
                <a:latin typeface="微软雅黑" panose="020B0503020204020204" pitchFamily="34" charset="-122"/>
                <a:ea typeface="微软雅黑" panose="020B0503020204020204" pitchFamily="34" charset="-122"/>
              </a:rPr>
              <a:t>a</a:t>
            </a:r>
            <a:r>
              <a:rPr lang="zh-CN" altLang="en-US" b="0" dirty="0">
                <a:latin typeface="微软雅黑" panose="020B0503020204020204" pitchFamily="34" charset="-122"/>
                <a:ea typeface="微软雅黑" panose="020B0503020204020204" pitchFamily="34" charset="-122"/>
              </a:rPr>
              <a:t>＋</a:t>
            </a:r>
            <a:r>
              <a:rPr lang="en-US" altLang="zh-CN" b="0" dirty="0" err="1">
                <a:latin typeface="微软雅黑" panose="020B0503020204020204" pitchFamily="34" charset="-122"/>
                <a:ea typeface="微软雅黑" panose="020B0503020204020204" pitchFamily="34" charset="-122"/>
              </a:rPr>
              <a:t>p</a:t>
            </a:r>
            <a:r>
              <a:rPr lang="en-US" altLang="zh-CN" b="0" i="1" dirty="0" err="1">
                <a:latin typeface="微软雅黑" panose="020B0503020204020204" pitchFamily="34" charset="-122"/>
                <a:ea typeface="微软雅黑" panose="020B0503020204020204" pitchFamily="34" charset="-122"/>
              </a:rPr>
              <a:t>K</a:t>
            </a:r>
            <a:r>
              <a:rPr lang="en-US" altLang="zh-CN" b="0" baseline="-25000" dirty="0" err="1">
                <a:latin typeface="微软雅黑" panose="020B0503020204020204" pitchFamily="34" charset="-122"/>
                <a:ea typeface="微软雅黑" panose="020B0503020204020204" pitchFamily="34" charset="-122"/>
              </a:rPr>
              <a:t>b</a:t>
            </a:r>
            <a:r>
              <a:rPr lang="en-US" altLang="zh-CN" b="0" dirty="0">
                <a:latin typeface="微软雅黑" panose="020B0503020204020204" pitchFamily="34" charset="-122"/>
                <a:ea typeface="微软雅黑" panose="020B0503020204020204" pitchFamily="34" charset="-122"/>
              </a:rPr>
              <a:t> = 14</a:t>
            </a:r>
            <a:endParaRPr lang="zh-CN" altLang="en-US" b="0" dirty="0">
              <a:latin typeface="微软雅黑" panose="020B0503020204020204" pitchFamily="34" charset="-122"/>
              <a:ea typeface="微软雅黑" panose="020B0503020204020204" pitchFamily="34" charset="-122"/>
            </a:endParaRPr>
          </a:p>
        </p:txBody>
      </p:sp>
      <p:sp>
        <p:nvSpPr>
          <p:cNvPr id="10" name="矩形 20">
            <a:extLst>
              <a:ext uri="{FF2B5EF4-FFF2-40B4-BE49-F238E27FC236}">
                <a16:creationId xmlns:a16="http://schemas.microsoft.com/office/drawing/2014/main" id="{8F6F7634-B640-42F2-BCF9-A76DFF7B6B9E}"/>
              </a:ext>
            </a:extLst>
          </p:cNvPr>
          <p:cNvSpPr>
            <a:spLocks noChangeArrowheads="1"/>
          </p:cNvSpPr>
          <p:nvPr/>
        </p:nvSpPr>
        <p:spPr bwMode="auto">
          <a:xfrm>
            <a:off x="1188687" y="5867751"/>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b="0" dirty="0" err="1">
                <a:solidFill>
                  <a:srgbClr val="0000FF"/>
                </a:solidFill>
                <a:latin typeface="微软雅黑" panose="020B0503020204020204" pitchFamily="34" charset="-122"/>
                <a:ea typeface="微软雅黑" panose="020B0503020204020204" pitchFamily="34" charset="-122"/>
              </a:rPr>
              <a:t>p</a:t>
            </a:r>
            <a:r>
              <a:rPr lang="en-US" altLang="zh-CN" b="0" i="1" dirty="0" err="1">
                <a:solidFill>
                  <a:srgbClr val="0000FF"/>
                </a:solidFill>
                <a:latin typeface="微软雅黑" panose="020B0503020204020204" pitchFamily="34" charset="-122"/>
                <a:ea typeface="微软雅黑" panose="020B0503020204020204" pitchFamily="34" charset="-122"/>
              </a:rPr>
              <a:t>K</a:t>
            </a:r>
            <a:r>
              <a:rPr lang="en-US" altLang="zh-CN" b="0" baseline="-25000" dirty="0" err="1">
                <a:solidFill>
                  <a:srgbClr val="0000FF"/>
                </a:solidFill>
                <a:latin typeface="微软雅黑" panose="020B0503020204020204" pitchFamily="34" charset="-122"/>
                <a:ea typeface="微软雅黑" panose="020B0503020204020204" pitchFamily="34" charset="-122"/>
              </a:rPr>
              <a:t>a</a:t>
            </a:r>
            <a:r>
              <a:rPr lang="zh-CN" altLang="en-US" b="0" dirty="0">
                <a:solidFill>
                  <a:srgbClr val="0000FF"/>
                </a:solidFill>
                <a:latin typeface="微软雅黑" panose="020B0503020204020204" pitchFamily="34" charset="-122"/>
                <a:ea typeface="微软雅黑" panose="020B0503020204020204" pitchFamily="34" charset="-122"/>
              </a:rPr>
              <a:t>值愈小，酸性愈强；</a:t>
            </a:r>
            <a:r>
              <a:rPr lang="en-US" altLang="zh-CN" b="0" dirty="0" err="1">
                <a:solidFill>
                  <a:srgbClr val="0000FF"/>
                </a:solidFill>
                <a:latin typeface="微软雅黑" panose="020B0503020204020204" pitchFamily="34" charset="-122"/>
                <a:ea typeface="微软雅黑" panose="020B0503020204020204" pitchFamily="34" charset="-122"/>
              </a:rPr>
              <a:t>p</a:t>
            </a:r>
            <a:r>
              <a:rPr lang="en-US" altLang="zh-CN" b="0" i="1" dirty="0" err="1">
                <a:solidFill>
                  <a:srgbClr val="0000FF"/>
                </a:solidFill>
                <a:latin typeface="微软雅黑" panose="020B0503020204020204" pitchFamily="34" charset="-122"/>
                <a:ea typeface="微软雅黑" panose="020B0503020204020204" pitchFamily="34" charset="-122"/>
              </a:rPr>
              <a:t>K</a:t>
            </a:r>
            <a:r>
              <a:rPr lang="en-US" altLang="zh-CN" b="0" baseline="-25000" dirty="0" err="1">
                <a:solidFill>
                  <a:srgbClr val="0000FF"/>
                </a:solidFill>
                <a:latin typeface="微软雅黑" panose="020B0503020204020204" pitchFamily="34" charset="-122"/>
                <a:ea typeface="微软雅黑" panose="020B0503020204020204" pitchFamily="34" charset="-122"/>
              </a:rPr>
              <a:t>a</a:t>
            </a:r>
            <a:r>
              <a:rPr lang="zh-CN" altLang="en-US" b="0" dirty="0">
                <a:solidFill>
                  <a:srgbClr val="0000FF"/>
                </a:solidFill>
                <a:latin typeface="微软雅黑" panose="020B0503020204020204" pitchFamily="34" charset="-122"/>
                <a:ea typeface="微软雅黑" panose="020B0503020204020204" pitchFamily="34" charset="-122"/>
              </a:rPr>
              <a:t>值愈大，碱性愈强。</a:t>
            </a:r>
          </a:p>
        </p:txBody>
      </p:sp>
      <p:sp>
        <p:nvSpPr>
          <p:cNvPr id="12" name="Text Box 11">
            <a:extLst>
              <a:ext uri="{FF2B5EF4-FFF2-40B4-BE49-F238E27FC236}">
                <a16:creationId xmlns:a16="http://schemas.microsoft.com/office/drawing/2014/main" id="{9DC7BE36-2FA2-457B-AD11-E3864158940B}"/>
              </a:ext>
            </a:extLst>
          </p:cNvPr>
          <p:cNvSpPr txBox="1">
            <a:spLocks noChangeArrowheads="1"/>
          </p:cNvSpPr>
          <p:nvPr/>
        </p:nvSpPr>
        <p:spPr bwMode="auto">
          <a:xfrm>
            <a:off x="727990" y="4571202"/>
            <a:ext cx="10651936" cy="97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lnSpc>
                <a:spcPct val="110000"/>
              </a:lnSpc>
              <a:buClr>
                <a:schemeClr val="tx1"/>
              </a:buClr>
              <a:buFont typeface="Wingdings" panose="05000000000000000000" pitchFamily="2" charset="2"/>
              <a:buChar char="Ø"/>
            </a:pPr>
            <a:r>
              <a:rPr lang="zh-CN" altLang="en-US" sz="2600" b="0" dirty="0">
                <a:latin typeface="微软雅黑" panose="020B0503020204020204" pitchFamily="34" charset="-122"/>
                <a:ea typeface="微软雅黑" panose="020B0503020204020204" pitchFamily="34" charset="-122"/>
              </a:rPr>
              <a:t>碱性也可以用碱的共轭酸的解离常数</a:t>
            </a:r>
            <a:r>
              <a:rPr lang="en-US" altLang="zh-CN" sz="2600" b="0" i="1" dirty="0">
                <a:latin typeface="微软雅黑" panose="020B0503020204020204" pitchFamily="34" charset="-122"/>
                <a:ea typeface="微软雅黑" panose="020B0503020204020204" pitchFamily="34" charset="-122"/>
              </a:rPr>
              <a:t>K</a:t>
            </a:r>
            <a:r>
              <a:rPr lang="en-US" altLang="zh-CN" sz="2600" b="0" baseline="-25000" dirty="0">
                <a:latin typeface="微软雅黑" panose="020B0503020204020204" pitchFamily="34" charset="-122"/>
                <a:ea typeface="微软雅黑" panose="020B0503020204020204" pitchFamily="34" charset="-122"/>
              </a:rPr>
              <a:t>a</a:t>
            </a:r>
            <a:r>
              <a:rPr lang="zh-CN" altLang="en-US" sz="2600" b="0" dirty="0">
                <a:latin typeface="微软雅黑" panose="020B0503020204020204" pitchFamily="34" charset="-122"/>
                <a:ea typeface="微软雅黑" panose="020B0503020204020204" pitchFamily="34" charset="-122"/>
              </a:rPr>
              <a:t>或其负对数</a:t>
            </a:r>
            <a:r>
              <a:rPr lang="en-US" altLang="zh-CN" sz="2600" b="0" dirty="0" err="1">
                <a:latin typeface="微软雅黑" panose="020B0503020204020204" pitchFamily="34" charset="-122"/>
                <a:ea typeface="微软雅黑" panose="020B0503020204020204" pitchFamily="34" charset="-122"/>
              </a:rPr>
              <a:t>p</a:t>
            </a:r>
            <a:r>
              <a:rPr lang="en-US" altLang="zh-CN" sz="2600" b="0" i="1" dirty="0" err="1">
                <a:latin typeface="微软雅黑" panose="020B0503020204020204" pitchFamily="34" charset="-122"/>
                <a:ea typeface="微软雅黑" panose="020B0503020204020204" pitchFamily="34" charset="-122"/>
              </a:rPr>
              <a:t>K</a:t>
            </a:r>
            <a:r>
              <a:rPr lang="en-US" altLang="zh-CN" sz="2600" b="0" baseline="-25000" dirty="0" err="1">
                <a:latin typeface="微软雅黑" panose="020B0503020204020204" pitchFamily="34" charset="-122"/>
                <a:ea typeface="微软雅黑" panose="020B0503020204020204" pitchFamily="34" charset="-122"/>
              </a:rPr>
              <a:t>a</a:t>
            </a:r>
            <a:r>
              <a:rPr lang="zh-CN" altLang="en-US" sz="2600" b="0" dirty="0">
                <a:latin typeface="微软雅黑" panose="020B0503020204020204" pitchFamily="34" charset="-122"/>
                <a:ea typeface="微软雅黑" panose="020B0503020204020204" pitchFamily="34" charset="-122"/>
              </a:rPr>
              <a:t>表示。但这时要注意</a:t>
            </a:r>
            <a:r>
              <a:rPr lang="en-US" altLang="zh-CN" sz="2600" b="0" dirty="0" err="1">
                <a:solidFill>
                  <a:srgbClr val="FF0000"/>
                </a:solidFill>
                <a:latin typeface="微软雅黑" panose="020B0503020204020204" pitchFamily="34" charset="-122"/>
                <a:ea typeface="微软雅黑" panose="020B0503020204020204" pitchFamily="34" charset="-122"/>
              </a:rPr>
              <a:t>p</a:t>
            </a:r>
            <a:r>
              <a:rPr lang="en-US" altLang="zh-CN" sz="2600" b="0" i="1" dirty="0" err="1">
                <a:solidFill>
                  <a:srgbClr val="FF0000"/>
                </a:solidFill>
                <a:latin typeface="微软雅黑" panose="020B0503020204020204" pitchFamily="34" charset="-122"/>
                <a:ea typeface="微软雅黑" panose="020B0503020204020204" pitchFamily="34" charset="-122"/>
              </a:rPr>
              <a:t>K</a:t>
            </a:r>
            <a:r>
              <a:rPr lang="en-US" altLang="zh-CN" sz="2600" b="0" baseline="-25000" dirty="0" err="1">
                <a:solidFill>
                  <a:srgbClr val="FF0000"/>
                </a:solidFill>
                <a:latin typeface="微软雅黑" panose="020B0503020204020204" pitchFamily="34" charset="-122"/>
                <a:ea typeface="微软雅黑" panose="020B0503020204020204" pitchFamily="34" charset="-122"/>
              </a:rPr>
              <a:t>a</a:t>
            </a:r>
            <a:r>
              <a:rPr lang="zh-CN" altLang="en-US" sz="2600" b="0" dirty="0">
                <a:solidFill>
                  <a:srgbClr val="FF0000"/>
                </a:solidFill>
                <a:latin typeface="微软雅黑" panose="020B0503020204020204" pitchFamily="34" charset="-122"/>
                <a:ea typeface="微软雅黑" panose="020B0503020204020204" pitchFamily="34" charset="-122"/>
              </a:rPr>
              <a:t>值越大，碱性越强</a:t>
            </a:r>
            <a:r>
              <a:rPr lang="zh-CN" altLang="en-US" sz="2600" b="0" dirty="0">
                <a:latin typeface="微软雅黑" panose="020B0503020204020204" pitchFamily="34" charset="-122"/>
                <a:ea typeface="微软雅黑" panose="020B0503020204020204" pitchFamily="34" charset="-122"/>
              </a:rPr>
              <a:t>。</a:t>
            </a:r>
          </a:p>
        </p:txBody>
      </p:sp>
      <p:sp>
        <p:nvSpPr>
          <p:cNvPr id="13" name="墨迹 4">
            <a:extLst>
              <a:ext uri="{FF2B5EF4-FFF2-40B4-BE49-F238E27FC236}">
                <a16:creationId xmlns:a16="http://schemas.microsoft.com/office/drawing/2014/main" id="{B06BB5D9-3985-47CC-B657-DC5FB6475801}"/>
              </a:ext>
            </a:extLst>
          </p:cNvPr>
          <p:cNvSpPr/>
          <p:nvPr>
            <p:custDataLst>
              <p:tags r:id="rId1"/>
            </p:custDataLst>
          </p:nvPr>
        </p:nvSpPr>
        <p:spPr bwMode="auto">
          <a:xfrm>
            <a:off x="5442527" y="3933940"/>
            <a:ext cx="791379" cy="2362486"/>
          </a:xfrm>
        </p:spPr>
        <p:txBody>
          <a:bodyPr/>
          <a:lstStyle/>
          <a:p>
            <a:endParaRPr lang="zh-CN" altLang="en-US"/>
          </a:p>
        </p:txBody>
      </p:sp>
      <p:sp>
        <p:nvSpPr>
          <p:cNvPr id="2" name="Text Box 11">
            <a:extLst>
              <a:ext uri="{FF2B5EF4-FFF2-40B4-BE49-F238E27FC236}">
                <a16:creationId xmlns:a16="http://schemas.microsoft.com/office/drawing/2014/main" id="{F53BE926-2E5E-448E-AE94-B3F486257563}"/>
              </a:ext>
            </a:extLst>
          </p:cNvPr>
          <p:cNvSpPr txBox="1">
            <a:spLocks noChangeArrowheads="1"/>
          </p:cNvSpPr>
          <p:nvPr/>
        </p:nvSpPr>
        <p:spPr bwMode="auto">
          <a:xfrm>
            <a:off x="727990" y="1338686"/>
            <a:ext cx="10501267" cy="1040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lnSpc>
                <a:spcPct val="110000"/>
              </a:lnSpc>
              <a:buClr>
                <a:schemeClr val="tx1"/>
              </a:buClr>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化合物的碱性强度可以用碱在水中的解离常数</a:t>
            </a:r>
            <a:r>
              <a:rPr lang="en-US" altLang="zh-CN" b="0" i="1" dirty="0" err="1">
                <a:latin typeface="微软雅黑" panose="020B0503020204020204" pitchFamily="34" charset="-122"/>
                <a:ea typeface="微软雅黑" panose="020B0503020204020204" pitchFamily="34" charset="-122"/>
              </a:rPr>
              <a:t>K</a:t>
            </a:r>
            <a:r>
              <a:rPr lang="en-US" altLang="zh-CN" b="0" baseline="-25000" dirty="0" err="1">
                <a:latin typeface="微软雅黑" panose="020B0503020204020204" pitchFamily="34" charset="-122"/>
                <a:ea typeface="微软雅黑" panose="020B0503020204020204" pitchFamily="34" charset="-122"/>
              </a:rPr>
              <a:t>b</a:t>
            </a:r>
            <a:r>
              <a:rPr lang="zh-CN" altLang="en-US" b="0" dirty="0">
                <a:latin typeface="微软雅黑" panose="020B0503020204020204" pitchFamily="34" charset="-122"/>
                <a:ea typeface="微软雅黑" panose="020B0503020204020204" pitchFamily="34" charset="-122"/>
              </a:rPr>
              <a:t>或其负对数</a:t>
            </a:r>
            <a:r>
              <a:rPr lang="en-US" altLang="zh-CN" b="0" dirty="0" err="1">
                <a:latin typeface="微软雅黑" panose="020B0503020204020204" pitchFamily="34" charset="-122"/>
                <a:ea typeface="微软雅黑" panose="020B0503020204020204" pitchFamily="34" charset="-122"/>
              </a:rPr>
              <a:t>p</a:t>
            </a:r>
            <a:r>
              <a:rPr lang="en-US" altLang="zh-CN" b="0" i="1" dirty="0" err="1">
                <a:latin typeface="微软雅黑" panose="020B0503020204020204" pitchFamily="34" charset="-122"/>
                <a:ea typeface="微软雅黑" panose="020B0503020204020204" pitchFamily="34" charset="-122"/>
              </a:rPr>
              <a:t>K</a:t>
            </a:r>
            <a:r>
              <a:rPr lang="en-US" altLang="zh-CN" b="0" baseline="-25000" dirty="0" err="1">
                <a:latin typeface="微软雅黑" panose="020B0503020204020204" pitchFamily="34" charset="-122"/>
                <a:ea typeface="微软雅黑" panose="020B0503020204020204" pitchFamily="34" charset="-122"/>
              </a:rPr>
              <a:t>b</a:t>
            </a:r>
            <a:r>
              <a:rPr lang="zh-CN" altLang="en-US" b="0" dirty="0">
                <a:latin typeface="微软雅黑" panose="020B0503020204020204" pitchFamily="34" charset="-122"/>
                <a:ea typeface="微软雅黑" panose="020B0503020204020204" pitchFamily="34" charset="-122"/>
              </a:rPr>
              <a:t>表示。</a:t>
            </a:r>
            <a:r>
              <a:rPr lang="en-US" altLang="zh-CN" b="0" i="1" dirty="0" err="1">
                <a:solidFill>
                  <a:srgbClr val="C00000"/>
                </a:solidFill>
                <a:latin typeface="微软雅黑" panose="020B0503020204020204" pitchFamily="34" charset="-122"/>
                <a:ea typeface="微软雅黑" panose="020B0503020204020204" pitchFamily="34" charset="-122"/>
              </a:rPr>
              <a:t>K</a:t>
            </a:r>
            <a:r>
              <a:rPr lang="en-US" altLang="zh-CN" b="0" baseline="-25000" dirty="0" err="1">
                <a:solidFill>
                  <a:srgbClr val="C00000"/>
                </a:solidFill>
                <a:latin typeface="微软雅黑" panose="020B0503020204020204" pitchFamily="34" charset="-122"/>
                <a:ea typeface="微软雅黑" panose="020B0503020204020204" pitchFamily="34" charset="-122"/>
              </a:rPr>
              <a:t>b</a:t>
            </a:r>
            <a:r>
              <a:rPr lang="zh-CN" altLang="en-US" b="0" dirty="0">
                <a:solidFill>
                  <a:srgbClr val="C00000"/>
                </a:solidFill>
                <a:latin typeface="微软雅黑" panose="020B0503020204020204" pitchFamily="34" charset="-122"/>
                <a:ea typeface="微软雅黑" panose="020B0503020204020204" pitchFamily="34" charset="-122"/>
              </a:rPr>
              <a:t>越大</a:t>
            </a:r>
            <a:r>
              <a:rPr lang="en-US" altLang="zh-CN" b="0" dirty="0">
                <a:solidFill>
                  <a:srgbClr val="C00000"/>
                </a:solidFill>
                <a:latin typeface="微软雅黑" panose="020B0503020204020204" pitchFamily="34" charset="-122"/>
                <a:ea typeface="微软雅黑" panose="020B0503020204020204" pitchFamily="34" charset="-122"/>
              </a:rPr>
              <a:t>(</a:t>
            </a:r>
            <a:r>
              <a:rPr lang="en-US" altLang="zh-CN" b="0" dirty="0" err="1">
                <a:solidFill>
                  <a:srgbClr val="C00000"/>
                </a:solidFill>
                <a:latin typeface="微软雅黑" panose="020B0503020204020204" pitchFamily="34" charset="-122"/>
                <a:ea typeface="微软雅黑" panose="020B0503020204020204" pitchFamily="34" charset="-122"/>
              </a:rPr>
              <a:t>p</a:t>
            </a:r>
            <a:r>
              <a:rPr lang="en-US" altLang="zh-CN" b="0" i="1" dirty="0" err="1">
                <a:solidFill>
                  <a:srgbClr val="C00000"/>
                </a:solidFill>
                <a:latin typeface="微软雅黑" panose="020B0503020204020204" pitchFamily="34" charset="-122"/>
                <a:ea typeface="微软雅黑" panose="020B0503020204020204" pitchFamily="34" charset="-122"/>
              </a:rPr>
              <a:t>K</a:t>
            </a:r>
            <a:r>
              <a:rPr lang="en-US" altLang="zh-CN" b="0" baseline="-25000" dirty="0" err="1">
                <a:solidFill>
                  <a:srgbClr val="C00000"/>
                </a:solidFill>
                <a:latin typeface="微软雅黑" panose="020B0503020204020204" pitchFamily="34" charset="-122"/>
                <a:ea typeface="微软雅黑" panose="020B0503020204020204" pitchFamily="34" charset="-122"/>
              </a:rPr>
              <a:t>b</a:t>
            </a:r>
            <a:r>
              <a:rPr lang="zh-CN" altLang="en-US" b="0" dirty="0">
                <a:solidFill>
                  <a:srgbClr val="C00000"/>
                </a:solidFill>
                <a:latin typeface="微软雅黑" panose="020B0503020204020204" pitchFamily="34" charset="-122"/>
                <a:ea typeface="微软雅黑" panose="020B0503020204020204" pitchFamily="34" charset="-122"/>
              </a:rPr>
              <a:t>越小</a:t>
            </a:r>
            <a:r>
              <a:rPr lang="en-US" altLang="zh-CN" b="0" dirty="0">
                <a:solidFill>
                  <a:srgbClr val="C00000"/>
                </a:solidFill>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，碱性越强。</a:t>
            </a:r>
          </a:p>
        </p:txBody>
      </p:sp>
      <p:pic>
        <p:nvPicPr>
          <p:cNvPr id="5" name="图片 4">
            <a:extLst>
              <a:ext uri="{FF2B5EF4-FFF2-40B4-BE49-F238E27FC236}">
                <a16:creationId xmlns:a16="http://schemas.microsoft.com/office/drawing/2014/main" id="{095899AC-D89E-96BF-7DDF-307ECB3B558B}"/>
              </a:ext>
            </a:extLst>
          </p:cNvPr>
          <p:cNvPicPr>
            <a:picLocks noChangeAspect="1"/>
          </p:cNvPicPr>
          <p:nvPr/>
        </p:nvPicPr>
        <p:blipFill>
          <a:blip r:embed="rId5">
            <a:extLst>
              <a:ext uri="{28A0092B-C50C-407E-A947-70E740481C1C}">
                <a14:useLocalDpi xmlns:a14="http://schemas.microsoft.com/office/drawing/2010/main" val="0"/>
              </a:ext>
            </a:extLst>
          </a:blip>
          <a:srcRect b="74641"/>
          <a:stretch/>
        </p:blipFill>
        <p:spPr>
          <a:xfrm>
            <a:off x="1489704" y="2641723"/>
            <a:ext cx="2949189" cy="914824"/>
          </a:xfrm>
          <a:prstGeom prst="rect">
            <a:avLst/>
          </a:prstGeom>
        </p:spPr>
      </p:pic>
      <p:pic>
        <p:nvPicPr>
          <p:cNvPr id="14" name="图片 13">
            <a:extLst>
              <a:ext uri="{FF2B5EF4-FFF2-40B4-BE49-F238E27FC236}">
                <a16:creationId xmlns:a16="http://schemas.microsoft.com/office/drawing/2014/main" id="{108CAB96-4EA1-892E-90B2-E6C8E634DF8F}"/>
              </a:ext>
            </a:extLst>
          </p:cNvPr>
          <p:cNvPicPr>
            <a:picLocks noChangeAspect="1"/>
          </p:cNvPicPr>
          <p:nvPr/>
        </p:nvPicPr>
        <p:blipFill>
          <a:blip r:embed="rId5">
            <a:extLst>
              <a:ext uri="{28A0092B-C50C-407E-A947-70E740481C1C}">
                <a14:useLocalDpi xmlns:a14="http://schemas.microsoft.com/office/drawing/2010/main" val="0"/>
              </a:ext>
            </a:extLst>
          </a:blip>
          <a:srcRect l="10058" t="38738" r="11830" b="36967"/>
          <a:stretch/>
        </p:blipFill>
        <p:spPr>
          <a:xfrm>
            <a:off x="4457555" y="2596322"/>
            <a:ext cx="2303657" cy="876411"/>
          </a:xfrm>
          <a:prstGeom prst="rect">
            <a:avLst/>
          </a:prstGeom>
        </p:spPr>
      </p:pic>
      <p:pic>
        <p:nvPicPr>
          <p:cNvPr id="20" name="图片 19">
            <a:extLst>
              <a:ext uri="{FF2B5EF4-FFF2-40B4-BE49-F238E27FC236}">
                <a16:creationId xmlns:a16="http://schemas.microsoft.com/office/drawing/2014/main" id="{AB1B47ED-24BF-2775-AF3F-7E26B523005F}"/>
              </a:ext>
            </a:extLst>
          </p:cNvPr>
          <p:cNvPicPr>
            <a:picLocks noChangeAspect="1"/>
          </p:cNvPicPr>
          <p:nvPr/>
        </p:nvPicPr>
        <p:blipFill>
          <a:blip r:embed="rId5">
            <a:extLst>
              <a:ext uri="{28A0092B-C50C-407E-A947-70E740481C1C}">
                <a14:useLocalDpi xmlns:a14="http://schemas.microsoft.com/office/drawing/2010/main" val="0"/>
              </a:ext>
            </a:extLst>
          </a:blip>
          <a:srcRect t="80707"/>
          <a:stretch/>
        </p:blipFill>
        <p:spPr>
          <a:xfrm>
            <a:off x="6624735" y="2621295"/>
            <a:ext cx="2949189" cy="695990"/>
          </a:xfrm>
          <a:prstGeom prst="rect">
            <a:avLst/>
          </a:prstGeom>
        </p:spPr>
      </p:pic>
    </p:spTree>
    <p:extLst>
      <p:ext uri="{BB962C8B-B14F-4D97-AF65-F5344CB8AC3E}">
        <p14:creationId xmlns:p14="http://schemas.microsoft.com/office/powerpoint/2010/main" val="402286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par>
                          <p:cTn id="8" fill="hold">
                            <p:stCondLst>
                              <p:cond delay="0"/>
                            </p:stCondLst>
                            <p:childTnLst>
                              <p:par>
                                <p:cTn id="9" presetID="1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lide(fromLeft)">
                                      <p:cBhvr>
                                        <p:cTn id="11" dur="500"/>
                                        <p:tgtEl>
                                          <p:spTgt spid="12"/>
                                        </p:tgtEl>
                                      </p:cBhvr>
                                    </p:animEffect>
                                  </p:childTnLst>
                                </p:cTn>
                              </p:par>
                            </p:childTnLst>
                          </p:cTn>
                        </p:par>
                        <p:par>
                          <p:cTn id="12" fill="hold">
                            <p:stCondLst>
                              <p:cond delay="500"/>
                            </p:stCondLst>
                            <p:childTnLst>
                              <p:par>
                                <p:cTn id="13" presetID="4" presetClass="entr" presetSubtype="16"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ox(in)">
                                      <p:cBhvr>
                                        <p:cTn id="15" dur="500"/>
                                        <p:tgtEl>
                                          <p:spTgt spid="10"/>
                                        </p:tgtEl>
                                      </p:cBhvr>
                                    </p:animEffect>
                                  </p:childTnLst>
                                </p:cTn>
                              </p:par>
                            </p:childTnLst>
                          </p:cTn>
                        </p:par>
                        <p:par>
                          <p:cTn id="16" fill="hold">
                            <p:stCondLst>
                              <p:cond delay="1000"/>
                            </p:stCondLst>
                            <p:childTnLst>
                              <p:par>
                                <p:cTn id="17" presetID="27" presetClass="entr" presetSubtype="0" fill="hold" nodeType="afterEffect">
                                  <p:stCondLst>
                                    <p:cond delay="0"/>
                                  </p:stCondLst>
                                  <p:iterate type="lt">
                                    <p:tmPct val="50000"/>
                                  </p:iterate>
                                  <p:childTnLst>
                                    <p:set>
                                      <p:cBhvr>
                                        <p:cTn id="18"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19" dur="8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9">
                                            <p:txEl>
                                              <p:pRg st="0" end="0"/>
                                            </p:txEl>
                                          </p:spTgt>
                                        </p:tgtEl>
                                        <p:attrNameLst>
                                          <p:attrName>fill.type</p:attrName>
                                        </p:attrNameLst>
                                      </p:cBhvr>
                                      <p:to>
                                        <p:strVal val="solid"/>
                                      </p:to>
                                    </p:set>
                                  </p:childTnLst>
                                </p:cTn>
                              </p:par>
                            </p:childTnLst>
                          </p:cTn>
                        </p:par>
                        <p:par>
                          <p:cTn id="22" fill="hold">
                            <p:stCondLst>
                              <p:cond delay="1800"/>
                            </p:stCondLst>
                            <p:childTnLst>
                              <p:par>
                                <p:cTn id="23" presetID="12" presetClass="entr" presetSubtype="8"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slide(fromLeft)">
                                      <p:cBhvr>
                                        <p:cTn id="2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（第六节 ：酸和碱的电子理论）</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52</a:t>
            </a:fld>
            <a:endParaRPr lang="en-US" altLang="zh-CN" b="1" dirty="0">
              <a:latin typeface="微软雅黑" panose="020B0503020204020204" pitchFamily="34" charset="-122"/>
              <a:ea typeface="微软雅黑" panose="020B0503020204020204" pitchFamily="34" charset="-122"/>
            </a:endParaRPr>
          </a:p>
        </p:txBody>
      </p:sp>
      <p:sp>
        <p:nvSpPr>
          <p:cNvPr id="9" name="Rectangle 26">
            <a:extLst>
              <a:ext uri="{FF2B5EF4-FFF2-40B4-BE49-F238E27FC236}">
                <a16:creationId xmlns:a16="http://schemas.microsoft.com/office/drawing/2014/main" id="{975783AD-5DF0-42DB-A8AF-8E2ACB5F784F}"/>
              </a:ext>
            </a:extLst>
          </p:cNvPr>
          <p:cNvSpPr>
            <a:spLocks noChangeArrowheads="1"/>
          </p:cNvSpPr>
          <p:nvPr/>
        </p:nvSpPr>
        <p:spPr bwMode="auto">
          <a:xfrm>
            <a:off x="523886" y="981407"/>
            <a:ext cx="7047122" cy="538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二、</a:t>
            </a:r>
            <a:r>
              <a:rPr lang="en-US" altLang="zh-CN" dirty="0">
                <a:solidFill>
                  <a:srgbClr val="0070C0"/>
                </a:solidFill>
                <a:latin typeface="微软雅黑" panose="020B0503020204020204" pitchFamily="34" charset="-122"/>
                <a:ea typeface="微软雅黑" panose="020B0503020204020204" pitchFamily="34" charset="-122"/>
              </a:rPr>
              <a:t>Lewis(</a:t>
            </a:r>
            <a:r>
              <a:rPr lang="zh-CN" altLang="en-US" dirty="0">
                <a:solidFill>
                  <a:srgbClr val="0070C0"/>
                </a:solidFill>
                <a:latin typeface="微软雅黑" panose="020B0503020204020204" pitchFamily="34" charset="-122"/>
                <a:ea typeface="微软雅黑" panose="020B0503020204020204" pitchFamily="34" charset="-122"/>
              </a:rPr>
              <a:t>路易斯</a:t>
            </a:r>
            <a:r>
              <a:rPr lang="en-US" altLang="zh-CN" dirty="0">
                <a:solidFill>
                  <a:srgbClr val="0070C0"/>
                </a:solidFill>
                <a:latin typeface="微软雅黑" panose="020B0503020204020204" pitchFamily="34" charset="-122"/>
                <a:ea typeface="微软雅黑" panose="020B0503020204020204" pitchFamily="34" charset="-122"/>
              </a:rPr>
              <a:t>)</a:t>
            </a:r>
            <a:r>
              <a:rPr lang="zh-CN" altLang="en-US" dirty="0">
                <a:solidFill>
                  <a:srgbClr val="0070C0"/>
                </a:solidFill>
                <a:latin typeface="微软雅黑" panose="020B0503020204020204" pitchFamily="34" charset="-122"/>
                <a:ea typeface="微软雅黑" panose="020B0503020204020204" pitchFamily="34" charset="-122"/>
              </a:rPr>
              <a:t>酸碱 </a:t>
            </a:r>
            <a:r>
              <a:rPr lang="en-US" altLang="zh-CN" b="0" dirty="0">
                <a:solidFill>
                  <a:srgbClr val="FF0000"/>
                </a:solidFill>
                <a:latin typeface="微软雅黑" panose="020B0503020204020204" pitchFamily="34" charset="-122"/>
                <a:ea typeface="微软雅黑" panose="020B0503020204020204" pitchFamily="34" charset="-122"/>
              </a:rPr>
              <a:t>— </a:t>
            </a:r>
            <a:r>
              <a:rPr lang="zh-CN" altLang="en-US" b="0" dirty="0">
                <a:solidFill>
                  <a:srgbClr val="FF0000"/>
                </a:solidFill>
                <a:latin typeface="微软雅黑" panose="020B0503020204020204" pitchFamily="34" charset="-122"/>
                <a:ea typeface="微软雅黑" panose="020B0503020204020204" pitchFamily="34" charset="-122"/>
              </a:rPr>
              <a:t>酸碱电子理论</a:t>
            </a:r>
            <a:r>
              <a:rPr lang="zh-CN" altLang="en-US" sz="3200" b="0" dirty="0">
                <a:solidFill>
                  <a:srgbClr val="FF0000"/>
                </a:solidFill>
                <a:latin typeface="微软雅黑" panose="020B0503020204020204" pitchFamily="34" charset="-122"/>
                <a:ea typeface="微软雅黑" panose="020B0503020204020204" pitchFamily="34" charset="-122"/>
              </a:rPr>
              <a:t>   </a:t>
            </a:r>
          </a:p>
        </p:txBody>
      </p:sp>
      <p:sp>
        <p:nvSpPr>
          <p:cNvPr id="10" name="Text Box 27">
            <a:extLst>
              <a:ext uri="{FF2B5EF4-FFF2-40B4-BE49-F238E27FC236}">
                <a16:creationId xmlns:a16="http://schemas.microsoft.com/office/drawing/2014/main" id="{04E36E82-D1B8-47AE-87E6-4285945E2699}"/>
              </a:ext>
            </a:extLst>
          </p:cNvPr>
          <p:cNvSpPr txBox="1">
            <a:spLocks noChangeArrowheads="1"/>
          </p:cNvSpPr>
          <p:nvPr/>
        </p:nvSpPr>
        <p:spPr bwMode="auto">
          <a:xfrm>
            <a:off x="403122" y="1771687"/>
            <a:ext cx="11385756" cy="103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4000"/>
              </a:lnSpc>
              <a:spcBef>
                <a:spcPct val="50000"/>
              </a:spcBef>
            </a:pPr>
            <a:r>
              <a:rPr lang="en-US" altLang="zh-CN" b="0" dirty="0">
                <a:latin typeface="微软雅黑" panose="020B0503020204020204" pitchFamily="34" charset="-122"/>
                <a:ea typeface="微软雅黑" panose="020B0503020204020204" pitchFamily="34" charset="-122"/>
              </a:rPr>
              <a:t>  Lewis</a:t>
            </a:r>
            <a:r>
              <a:rPr lang="zh-CN" altLang="en-US" b="0" dirty="0">
                <a:latin typeface="微软雅黑" panose="020B0503020204020204" pitchFamily="34" charset="-122"/>
                <a:ea typeface="微软雅黑" panose="020B0503020204020204" pitchFamily="34" charset="-122"/>
              </a:rPr>
              <a:t>酸是能接受一对电子形成共价键的物质；</a:t>
            </a:r>
            <a:r>
              <a:rPr lang="en-US" altLang="zh-CN" b="0" dirty="0">
                <a:latin typeface="微软雅黑" panose="020B0503020204020204" pitchFamily="34" charset="-122"/>
                <a:ea typeface="微软雅黑" panose="020B0503020204020204" pitchFamily="34" charset="-122"/>
              </a:rPr>
              <a:t>Lewis</a:t>
            </a:r>
            <a:r>
              <a:rPr lang="zh-CN" altLang="en-US" b="0" dirty="0">
                <a:latin typeface="微软雅黑" panose="020B0503020204020204" pitchFamily="34" charset="-122"/>
                <a:ea typeface="微软雅黑" panose="020B0503020204020204" pitchFamily="34" charset="-122"/>
              </a:rPr>
              <a:t>碱是能提供一对电子形成共价键的物质。酸是电子对的接受体；碱是电子对的给予体。</a:t>
            </a:r>
          </a:p>
        </p:txBody>
      </p:sp>
      <p:graphicFrame>
        <p:nvGraphicFramePr>
          <p:cNvPr id="11" name="Object 31">
            <a:extLst>
              <a:ext uri="{FF2B5EF4-FFF2-40B4-BE49-F238E27FC236}">
                <a16:creationId xmlns:a16="http://schemas.microsoft.com/office/drawing/2014/main" id="{FCBB2BFB-D464-4A97-BEF4-9B5CDCE3B130}"/>
              </a:ext>
            </a:extLst>
          </p:cNvPr>
          <p:cNvGraphicFramePr>
            <a:graphicFrameLocks noChangeAspect="1"/>
          </p:cNvGraphicFramePr>
          <p:nvPr>
            <p:extLst>
              <p:ext uri="{D42A27DB-BD31-4B8C-83A1-F6EECF244321}">
                <p14:modId xmlns:p14="http://schemas.microsoft.com/office/powerpoint/2010/main" val="4004593917"/>
              </p:ext>
            </p:extLst>
          </p:nvPr>
        </p:nvGraphicFramePr>
        <p:xfrm>
          <a:off x="2631528" y="3316058"/>
          <a:ext cx="6553200" cy="1136650"/>
        </p:xfrm>
        <a:graphic>
          <a:graphicData uri="http://schemas.openxmlformats.org/presentationml/2006/ole">
            <mc:AlternateContent xmlns:mc="http://schemas.openxmlformats.org/markup-compatibility/2006">
              <mc:Choice xmlns:v="urn:schemas-microsoft-com:vml" Requires="v">
                <p:oleObj spid="_x0000_s15363" name="CS ChemDraw Drawing" r:id="rId6" imgW="3042920" imgH="529590" progId="ChemDraw.Document.6.0">
                  <p:embed/>
                </p:oleObj>
              </mc:Choice>
              <mc:Fallback>
                <p:oleObj name="CS ChemDraw Drawing" r:id="rId6" imgW="3042920" imgH="529590" progId="ChemDraw.Document.6.0">
                  <p:embed/>
                  <p:pic>
                    <p:nvPicPr>
                      <p:cNvPr id="14338"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1528" y="3316058"/>
                        <a:ext cx="6553200" cy="1136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Text Box 32">
            <a:extLst>
              <a:ext uri="{FF2B5EF4-FFF2-40B4-BE49-F238E27FC236}">
                <a16:creationId xmlns:a16="http://schemas.microsoft.com/office/drawing/2014/main" id="{1CC1318F-ED6E-4A86-B5F3-3CE91EAF63E6}"/>
              </a:ext>
            </a:extLst>
          </p:cNvPr>
          <p:cNvSpPr txBox="1">
            <a:spLocks noChangeArrowheads="1"/>
          </p:cNvSpPr>
          <p:nvPr/>
        </p:nvSpPr>
        <p:spPr bwMode="auto">
          <a:xfrm>
            <a:off x="7513514" y="3933596"/>
            <a:ext cx="22336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zh-CN" altLang="en-US" dirty="0">
                <a:solidFill>
                  <a:srgbClr val="CC0000"/>
                </a:solidFill>
                <a:latin typeface="Arial" panose="020B0604020202020204" pitchFamily="34" charset="0"/>
              </a:rPr>
              <a:t>酸碱加合物</a:t>
            </a:r>
          </a:p>
        </p:txBody>
      </p:sp>
      <p:pic>
        <p:nvPicPr>
          <p:cNvPr id="14" name="Picture 34" descr="图片2">
            <a:extLst>
              <a:ext uri="{FF2B5EF4-FFF2-40B4-BE49-F238E27FC236}">
                <a16:creationId xmlns:a16="http://schemas.microsoft.com/office/drawing/2014/main" id="{4CABC57C-5555-438B-B1EC-7BA17F54AF1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t="27869" r="7396" b="6967"/>
          <a:stretch>
            <a:fillRect/>
          </a:stretch>
        </p:blipFill>
        <p:spPr bwMode="auto">
          <a:xfrm>
            <a:off x="2622018" y="4852659"/>
            <a:ext cx="648017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墨迹 6">
            <a:extLst>
              <a:ext uri="{FF2B5EF4-FFF2-40B4-BE49-F238E27FC236}">
                <a16:creationId xmlns:a16="http://schemas.microsoft.com/office/drawing/2014/main" id="{CF296D31-B491-4972-B588-E1CAE3C474B8}"/>
              </a:ext>
            </a:extLst>
          </p:cNvPr>
          <p:cNvSpPr/>
          <p:nvPr>
            <p:custDataLst>
              <p:tags r:id="rId2"/>
            </p:custDataLst>
          </p:nvPr>
        </p:nvSpPr>
        <p:spPr bwMode="auto">
          <a:xfrm>
            <a:off x="2444873" y="2173048"/>
            <a:ext cx="5769384" cy="4508086"/>
          </a:xfrm>
        </p:spPr>
      </p:sp>
      <p:sp>
        <p:nvSpPr>
          <p:cNvPr id="18" name="文本框 17">
            <a:extLst>
              <a:ext uri="{FF2B5EF4-FFF2-40B4-BE49-F238E27FC236}">
                <a16:creationId xmlns:a16="http://schemas.microsoft.com/office/drawing/2014/main" id="{6C6435B9-60B6-47F7-8C76-5233BADFB00C}"/>
              </a:ext>
            </a:extLst>
          </p:cNvPr>
          <p:cNvSpPr txBox="1"/>
          <p:nvPr/>
        </p:nvSpPr>
        <p:spPr>
          <a:xfrm>
            <a:off x="1379414" y="5842320"/>
            <a:ext cx="9684826" cy="523220"/>
          </a:xfrm>
          <a:prstGeom prst="rect">
            <a:avLst/>
          </a:prstGeom>
          <a:noFill/>
        </p:spPr>
        <p:txBody>
          <a:bodyPr wrap="square">
            <a:spAutoFit/>
          </a:bodyPr>
          <a:lstStyle/>
          <a:p>
            <a:pPr indent="0" eaLnBrk="1" hangingPunct="1">
              <a:spcBef>
                <a:spcPct val="20000"/>
              </a:spcBef>
            </a:pPr>
            <a:r>
              <a:rPr lang="zh-CN" altLang="en-US" sz="2800" dirty="0">
                <a:latin typeface="微软雅黑" panose="020B0503020204020204" pitchFamily="34" charset="-122"/>
                <a:ea typeface="微软雅黑" panose="020B0503020204020204" pitchFamily="34" charset="-122"/>
              </a:rPr>
              <a:t>酸碱反应的实质是形成</a:t>
            </a:r>
            <a:r>
              <a:rPr lang="zh-CN" altLang="en-US" sz="2800" dirty="0">
                <a:solidFill>
                  <a:srgbClr val="FF0000"/>
                </a:solidFill>
                <a:latin typeface="微软雅黑" panose="020B0503020204020204" pitchFamily="34" charset="-122"/>
                <a:ea typeface="微软雅黑" panose="020B0503020204020204" pitchFamily="34" charset="-122"/>
              </a:rPr>
              <a:t>配位键</a:t>
            </a:r>
            <a:r>
              <a:rPr lang="zh-CN" altLang="en-US" sz="2800" dirty="0">
                <a:latin typeface="微软雅黑" panose="020B0503020204020204" pitchFamily="34" charset="-122"/>
                <a:ea typeface="微软雅黑" panose="020B0503020204020204" pitchFamily="34" charset="-122"/>
              </a:rPr>
              <a:t>的过程，得到一个酸碱加合物。</a:t>
            </a:r>
          </a:p>
        </p:txBody>
      </p:sp>
    </p:spTree>
    <p:extLst>
      <p:ext uri="{BB962C8B-B14F-4D97-AF65-F5344CB8AC3E}">
        <p14:creationId xmlns:p14="http://schemas.microsoft.com/office/powerpoint/2010/main" val="24649808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（第六节 ：酸和碱的电子理论）</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53</a:t>
            </a:fld>
            <a:endParaRPr lang="en-US" altLang="zh-CN" b="1" dirty="0">
              <a:latin typeface="微软雅黑" panose="020B0503020204020204" pitchFamily="34" charset="-122"/>
              <a:ea typeface="微软雅黑" panose="020B0503020204020204" pitchFamily="34" charset="-122"/>
            </a:endParaRPr>
          </a:p>
        </p:txBody>
      </p:sp>
      <p:sp>
        <p:nvSpPr>
          <p:cNvPr id="9" name="Text Box 24">
            <a:extLst>
              <a:ext uri="{FF2B5EF4-FFF2-40B4-BE49-F238E27FC236}">
                <a16:creationId xmlns:a16="http://schemas.microsoft.com/office/drawing/2014/main" id="{CB4FC3A6-DD9A-464C-9F00-1FBF41464B8A}"/>
              </a:ext>
            </a:extLst>
          </p:cNvPr>
          <p:cNvSpPr txBox="1">
            <a:spLocks noChangeArrowheads="1"/>
          </p:cNvSpPr>
          <p:nvPr/>
        </p:nvSpPr>
        <p:spPr bwMode="auto">
          <a:xfrm>
            <a:off x="509576" y="975353"/>
            <a:ext cx="11172848" cy="941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50000"/>
              </a:spcBef>
            </a:pPr>
            <a:r>
              <a:rPr lang="en-US" altLang="zh-CN" sz="2600" b="0" dirty="0">
                <a:latin typeface="微软雅黑" panose="020B0503020204020204" pitchFamily="34" charset="-122"/>
                <a:ea typeface="微软雅黑" panose="020B0503020204020204" pitchFamily="34" charset="-122"/>
              </a:rPr>
              <a:t>       </a:t>
            </a:r>
            <a:r>
              <a:rPr lang="zh-CN" altLang="en-US" sz="2600" b="0" dirty="0">
                <a:latin typeface="微软雅黑" panose="020B0503020204020204" pitchFamily="34" charset="-122"/>
                <a:ea typeface="微软雅黑" panose="020B0503020204020204" pitchFamily="34" charset="-122"/>
              </a:rPr>
              <a:t>缺电子的分子、原子和正离子等都属于</a:t>
            </a:r>
            <a:r>
              <a:rPr lang="en-US" altLang="zh-CN" sz="2600" b="0" dirty="0">
                <a:latin typeface="微软雅黑" panose="020B0503020204020204" pitchFamily="34" charset="-122"/>
                <a:ea typeface="微软雅黑" panose="020B0503020204020204" pitchFamily="34" charset="-122"/>
              </a:rPr>
              <a:t>Lewis</a:t>
            </a:r>
            <a:r>
              <a:rPr lang="zh-CN" altLang="en-US" sz="2600" b="0" dirty="0">
                <a:latin typeface="微软雅黑" panose="020B0503020204020204" pitchFamily="34" charset="-122"/>
                <a:ea typeface="微软雅黑" panose="020B0503020204020204" pitchFamily="34" charset="-122"/>
              </a:rPr>
              <a:t>酸。例如，</a:t>
            </a:r>
            <a:r>
              <a:rPr lang="en-US" altLang="zh-CN" sz="2600" b="0" dirty="0">
                <a:latin typeface="微软雅黑" panose="020B0503020204020204" pitchFamily="34" charset="-122"/>
                <a:ea typeface="微软雅黑" panose="020B0503020204020204" pitchFamily="34" charset="-122"/>
              </a:rPr>
              <a:t>FeBr</a:t>
            </a:r>
            <a:r>
              <a:rPr lang="en-US" altLang="zh-CN" sz="2600" b="0" baseline="-25000" dirty="0">
                <a:latin typeface="微软雅黑" panose="020B0503020204020204" pitchFamily="34" charset="-122"/>
                <a:ea typeface="微软雅黑" panose="020B0503020204020204" pitchFamily="34" charset="-122"/>
              </a:rPr>
              <a:t>3 </a:t>
            </a:r>
            <a:r>
              <a:rPr lang="zh-CN" altLang="en-US" sz="2600" b="0" dirty="0">
                <a:latin typeface="微软雅黑" panose="020B0503020204020204" pitchFamily="34" charset="-122"/>
                <a:ea typeface="微软雅黑" panose="020B0503020204020204" pitchFamily="34" charset="-122"/>
              </a:rPr>
              <a:t>分子中的铁原子，其外层只有六个电子</a:t>
            </a:r>
            <a:r>
              <a:rPr lang="en-US" altLang="zh-CN" sz="2600" b="0" dirty="0">
                <a:latin typeface="微软雅黑" panose="020B0503020204020204" pitchFamily="34" charset="-122"/>
                <a:ea typeface="微软雅黑" panose="020B0503020204020204" pitchFamily="34" charset="-122"/>
              </a:rPr>
              <a:t>,</a:t>
            </a:r>
            <a:r>
              <a:rPr lang="zh-CN" altLang="en-US" sz="2600" b="0" dirty="0">
                <a:latin typeface="微软雅黑" panose="020B0503020204020204" pitchFamily="34" charset="-122"/>
                <a:ea typeface="微软雅黑" panose="020B0503020204020204" pitchFamily="34" charset="-122"/>
              </a:rPr>
              <a:t>可以接受一对电子。因此 </a:t>
            </a:r>
            <a:r>
              <a:rPr lang="en-US" altLang="zh-CN" sz="2600" b="0" dirty="0">
                <a:latin typeface="微软雅黑" panose="020B0503020204020204" pitchFamily="34" charset="-122"/>
                <a:ea typeface="微软雅黑" panose="020B0503020204020204" pitchFamily="34" charset="-122"/>
              </a:rPr>
              <a:t>FeBr</a:t>
            </a:r>
            <a:r>
              <a:rPr lang="en-US" altLang="zh-CN" sz="2600" b="0" baseline="-25000" dirty="0">
                <a:latin typeface="微软雅黑" panose="020B0503020204020204" pitchFamily="34" charset="-122"/>
                <a:ea typeface="微软雅黑" panose="020B0503020204020204" pitchFamily="34" charset="-122"/>
              </a:rPr>
              <a:t>3 </a:t>
            </a:r>
            <a:r>
              <a:rPr lang="zh-CN" altLang="en-US" sz="2600" b="0" dirty="0">
                <a:latin typeface="微软雅黑" panose="020B0503020204020204" pitchFamily="34" charset="-122"/>
                <a:ea typeface="微软雅黑" panose="020B0503020204020204" pitchFamily="34" charset="-122"/>
              </a:rPr>
              <a:t>是</a:t>
            </a:r>
            <a:r>
              <a:rPr lang="en-US" altLang="zh-CN" sz="2600" b="0" dirty="0">
                <a:latin typeface="微软雅黑" panose="020B0503020204020204" pitchFamily="34" charset="-122"/>
                <a:ea typeface="微软雅黑" panose="020B0503020204020204" pitchFamily="34" charset="-122"/>
              </a:rPr>
              <a:t>Lewis</a:t>
            </a:r>
            <a:r>
              <a:rPr lang="zh-CN" altLang="en-US" sz="2600" b="0" dirty="0">
                <a:latin typeface="微软雅黑" panose="020B0503020204020204" pitchFamily="34" charset="-122"/>
                <a:ea typeface="微软雅黑" panose="020B0503020204020204" pitchFamily="34" charset="-122"/>
              </a:rPr>
              <a:t>酸。</a:t>
            </a:r>
          </a:p>
        </p:txBody>
      </p:sp>
      <p:sp>
        <p:nvSpPr>
          <p:cNvPr id="10" name="Text Box 25">
            <a:extLst>
              <a:ext uri="{FF2B5EF4-FFF2-40B4-BE49-F238E27FC236}">
                <a16:creationId xmlns:a16="http://schemas.microsoft.com/office/drawing/2014/main" id="{6A8505D5-41D9-489B-A24D-A00B09B47F10}"/>
              </a:ext>
            </a:extLst>
          </p:cNvPr>
          <p:cNvSpPr txBox="1">
            <a:spLocks noChangeArrowheads="1"/>
          </p:cNvSpPr>
          <p:nvPr/>
        </p:nvSpPr>
        <p:spPr bwMode="auto">
          <a:xfrm>
            <a:off x="1096667" y="2999917"/>
            <a:ext cx="97694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en-US" altLang="zh-CN" sz="2600" dirty="0">
                <a:solidFill>
                  <a:srgbClr val="0000FF"/>
                </a:solidFill>
                <a:latin typeface="微软雅黑" panose="020B0503020204020204" pitchFamily="34" charset="-122"/>
                <a:ea typeface="微软雅黑" panose="020B0503020204020204" pitchFamily="34" charset="-122"/>
              </a:rPr>
              <a:t>Lewis</a:t>
            </a:r>
            <a:r>
              <a:rPr lang="zh-CN" altLang="en-US" sz="2600" dirty="0">
                <a:solidFill>
                  <a:srgbClr val="0000FF"/>
                </a:solidFill>
                <a:latin typeface="微软雅黑" panose="020B0503020204020204" pitchFamily="34" charset="-122"/>
                <a:ea typeface="微软雅黑" panose="020B0503020204020204" pitchFamily="34" charset="-122"/>
              </a:rPr>
              <a:t>碱：</a:t>
            </a:r>
            <a:r>
              <a:rPr lang="zh-CN" altLang="en-US" sz="2600" b="0" dirty="0">
                <a:latin typeface="微软雅黑" panose="020B0503020204020204" pitchFamily="34" charset="-122"/>
                <a:ea typeface="微软雅黑" panose="020B0503020204020204" pitchFamily="34" charset="-122"/>
              </a:rPr>
              <a:t>通常是具有孤对电子的化合物、负离子或</a:t>
            </a:r>
            <a:r>
              <a:rPr lang="en-US" altLang="zh-CN" sz="2600" b="0" dirty="0">
                <a:latin typeface="微软雅黑" panose="020B0503020204020204" pitchFamily="34" charset="-122"/>
                <a:ea typeface="微软雅黑" panose="020B0503020204020204" pitchFamily="34" charset="-122"/>
              </a:rPr>
              <a:t>π</a:t>
            </a:r>
            <a:r>
              <a:rPr lang="zh-CN" altLang="en-US" sz="2600" b="0" dirty="0">
                <a:latin typeface="微软雅黑" panose="020B0503020204020204" pitchFamily="34" charset="-122"/>
                <a:ea typeface="微软雅黑" panose="020B0503020204020204" pitchFamily="34" charset="-122"/>
              </a:rPr>
              <a:t>电子对等。</a:t>
            </a:r>
          </a:p>
        </p:txBody>
      </p:sp>
      <p:sp>
        <p:nvSpPr>
          <p:cNvPr id="11" name="Text Box 89">
            <a:extLst>
              <a:ext uri="{FF2B5EF4-FFF2-40B4-BE49-F238E27FC236}">
                <a16:creationId xmlns:a16="http://schemas.microsoft.com/office/drawing/2014/main" id="{E67B8B33-E488-4F17-90B8-DBC3E89A3D7D}"/>
              </a:ext>
            </a:extLst>
          </p:cNvPr>
          <p:cNvSpPr txBox="1">
            <a:spLocks noChangeArrowheads="1"/>
          </p:cNvSpPr>
          <p:nvPr/>
        </p:nvSpPr>
        <p:spPr bwMode="auto">
          <a:xfrm>
            <a:off x="1096667" y="2173630"/>
            <a:ext cx="94300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en-US" altLang="zh-CN" dirty="0">
                <a:solidFill>
                  <a:srgbClr val="0000FF"/>
                </a:solidFill>
                <a:latin typeface="微软雅黑" panose="020B0503020204020204" pitchFamily="34" charset="-122"/>
                <a:ea typeface="微软雅黑" panose="020B0503020204020204" pitchFamily="34" charset="-122"/>
              </a:rPr>
              <a:t>Lewis</a:t>
            </a:r>
            <a:r>
              <a:rPr lang="zh-CN" altLang="en-US" dirty="0">
                <a:solidFill>
                  <a:srgbClr val="0000FF"/>
                </a:solidFill>
                <a:latin typeface="微软雅黑" panose="020B0503020204020204" pitchFamily="34" charset="-122"/>
                <a:ea typeface="微软雅黑" panose="020B0503020204020204" pitchFamily="34" charset="-122"/>
              </a:rPr>
              <a:t>酸</a:t>
            </a:r>
            <a:r>
              <a:rPr lang="zh-CN" altLang="en-US" sz="2600" b="0" dirty="0">
                <a:solidFill>
                  <a:srgbClr val="0000FF"/>
                </a:solidFill>
                <a:latin typeface="微软雅黑" panose="020B0503020204020204" pitchFamily="34" charset="-122"/>
                <a:ea typeface="微软雅黑" panose="020B0503020204020204" pitchFamily="34" charset="-122"/>
              </a:rPr>
              <a:t>：</a:t>
            </a:r>
            <a:r>
              <a:rPr lang="en-US" altLang="zh-CN" sz="2600" b="0" dirty="0">
                <a:solidFill>
                  <a:srgbClr val="0000FF"/>
                </a:solidFill>
                <a:latin typeface="微软雅黑" panose="020B0503020204020204" pitchFamily="34" charset="-122"/>
                <a:ea typeface="微软雅黑" panose="020B0503020204020204" pitchFamily="34" charset="-122"/>
              </a:rPr>
              <a:t> </a:t>
            </a:r>
            <a:r>
              <a:rPr lang="en-US" altLang="zh-CN" sz="2600" b="0" dirty="0">
                <a:latin typeface="微软雅黑" panose="020B0503020204020204" pitchFamily="34" charset="-122"/>
                <a:ea typeface="微软雅黑" panose="020B0503020204020204" pitchFamily="34" charset="-122"/>
              </a:rPr>
              <a:t>FeBr</a:t>
            </a:r>
            <a:r>
              <a:rPr lang="en-US" altLang="zh-CN" sz="2600" b="0" baseline="-25000" dirty="0">
                <a:latin typeface="微软雅黑" panose="020B0503020204020204" pitchFamily="34" charset="-122"/>
                <a:ea typeface="微软雅黑" panose="020B0503020204020204" pitchFamily="34" charset="-122"/>
              </a:rPr>
              <a:t>3</a:t>
            </a:r>
            <a:r>
              <a:rPr lang="en-US" altLang="zh-CN" sz="2600" b="0" dirty="0">
                <a:latin typeface="微软雅黑" panose="020B0503020204020204" pitchFamily="34" charset="-122"/>
                <a:ea typeface="微软雅黑" panose="020B0503020204020204" pitchFamily="34" charset="-122"/>
              </a:rPr>
              <a:t>, AlCl</a:t>
            </a:r>
            <a:r>
              <a:rPr lang="en-US" altLang="zh-CN" sz="2600" b="0" baseline="-25000" dirty="0">
                <a:latin typeface="微软雅黑" panose="020B0503020204020204" pitchFamily="34" charset="-122"/>
                <a:ea typeface="微软雅黑" panose="020B0503020204020204" pitchFamily="34" charset="-122"/>
              </a:rPr>
              <a:t>3</a:t>
            </a:r>
            <a:r>
              <a:rPr lang="en-US" altLang="zh-CN" sz="2600" b="0" dirty="0">
                <a:latin typeface="微软雅黑" panose="020B0503020204020204" pitchFamily="34" charset="-122"/>
                <a:ea typeface="微软雅黑" panose="020B0503020204020204" pitchFamily="34" charset="-122"/>
              </a:rPr>
              <a:t>,</a:t>
            </a:r>
            <a:r>
              <a:rPr lang="en-US" altLang="zh-CN" sz="2600" b="0" baseline="-25000" dirty="0">
                <a:latin typeface="微软雅黑" panose="020B0503020204020204" pitchFamily="34" charset="-122"/>
                <a:ea typeface="微软雅黑" panose="020B0503020204020204" pitchFamily="34" charset="-122"/>
              </a:rPr>
              <a:t> </a:t>
            </a:r>
            <a:r>
              <a:rPr lang="en-US" altLang="zh-CN" sz="2600" b="0" dirty="0">
                <a:latin typeface="微软雅黑" panose="020B0503020204020204" pitchFamily="34" charset="-122"/>
                <a:ea typeface="微软雅黑" panose="020B0503020204020204" pitchFamily="34" charset="-122"/>
              </a:rPr>
              <a:t>SnCl</a:t>
            </a:r>
            <a:r>
              <a:rPr lang="en-US" altLang="zh-CN" sz="2600" b="0" baseline="-25000" dirty="0">
                <a:latin typeface="微软雅黑" panose="020B0503020204020204" pitchFamily="34" charset="-122"/>
                <a:ea typeface="微软雅黑" panose="020B0503020204020204" pitchFamily="34" charset="-122"/>
              </a:rPr>
              <a:t>2</a:t>
            </a:r>
            <a:r>
              <a:rPr lang="en-US" altLang="zh-CN" sz="2600" b="0" dirty="0">
                <a:latin typeface="微软雅黑" panose="020B0503020204020204" pitchFamily="34" charset="-122"/>
                <a:ea typeface="微软雅黑" panose="020B0503020204020204" pitchFamily="34" charset="-122"/>
              </a:rPr>
              <a:t>,</a:t>
            </a:r>
            <a:r>
              <a:rPr lang="en-US" altLang="zh-CN" sz="2600" b="0" baseline="-25000" dirty="0">
                <a:latin typeface="微软雅黑" panose="020B0503020204020204" pitchFamily="34" charset="-122"/>
                <a:ea typeface="微软雅黑" panose="020B0503020204020204" pitchFamily="34" charset="-122"/>
              </a:rPr>
              <a:t>  </a:t>
            </a:r>
            <a:r>
              <a:rPr lang="en-US" altLang="zh-CN" sz="2600" b="0" dirty="0">
                <a:latin typeface="微软雅黑" panose="020B0503020204020204" pitchFamily="34" charset="-122"/>
                <a:ea typeface="微软雅黑" panose="020B0503020204020204" pitchFamily="34" charset="-122"/>
              </a:rPr>
              <a:t>H</a:t>
            </a:r>
            <a:r>
              <a:rPr lang="en-US" altLang="zh-CN" sz="2600" b="0" baseline="30000" dirty="0">
                <a:latin typeface="微软雅黑" panose="020B0503020204020204" pitchFamily="34" charset="-122"/>
                <a:ea typeface="微软雅黑" panose="020B0503020204020204" pitchFamily="34" charset="-122"/>
              </a:rPr>
              <a:t>+</a:t>
            </a:r>
            <a:r>
              <a:rPr lang="en-US" altLang="zh-CN" sz="2600" b="0" dirty="0">
                <a:latin typeface="微软雅黑" panose="020B0503020204020204" pitchFamily="34" charset="-122"/>
                <a:ea typeface="微软雅黑" panose="020B0503020204020204" pitchFamily="34" charset="-122"/>
              </a:rPr>
              <a:t>,</a:t>
            </a:r>
            <a:r>
              <a:rPr lang="en-US" altLang="zh-CN" sz="2600" b="0" baseline="-25000" dirty="0">
                <a:latin typeface="微软雅黑" panose="020B0503020204020204" pitchFamily="34" charset="-122"/>
                <a:ea typeface="微软雅黑" panose="020B0503020204020204" pitchFamily="34" charset="-122"/>
              </a:rPr>
              <a:t> </a:t>
            </a:r>
            <a:r>
              <a:rPr lang="en-US" altLang="zh-CN" sz="2600" b="0" dirty="0">
                <a:latin typeface="微软雅黑" panose="020B0503020204020204" pitchFamily="34" charset="-122"/>
                <a:ea typeface="微软雅黑" panose="020B0503020204020204" pitchFamily="34" charset="-122"/>
              </a:rPr>
              <a:t>Ag</a:t>
            </a:r>
            <a:r>
              <a:rPr lang="en-US" altLang="zh-CN" sz="2600" b="0" baseline="30000" dirty="0">
                <a:latin typeface="微软雅黑" panose="020B0503020204020204" pitchFamily="34" charset="-122"/>
                <a:ea typeface="微软雅黑" panose="020B0503020204020204" pitchFamily="34" charset="-122"/>
              </a:rPr>
              <a:t>+</a:t>
            </a:r>
            <a:r>
              <a:rPr lang="en-US" altLang="zh-CN" sz="2600" b="0" dirty="0">
                <a:latin typeface="微软雅黑" panose="020B0503020204020204" pitchFamily="34" charset="-122"/>
                <a:ea typeface="微软雅黑" panose="020B0503020204020204" pitchFamily="34" charset="-122"/>
              </a:rPr>
              <a:t>, Cu</a:t>
            </a:r>
            <a:r>
              <a:rPr lang="en-US" altLang="zh-CN" sz="2600" b="0" baseline="30000" dirty="0">
                <a:latin typeface="微软雅黑" panose="020B0503020204020204" pitchFamily="34" charset="-122"/>
                <a:ea typeface="微软雅黑" panose="020B0503020204020204" pitchFamily="34" charset="-122"/>
              </a:rPr>
              <a:t>2+</a:t>
            </a:r>
            <a:r>
              <a:rPr lang="en-US" altLang="zh-CN" sz="2600" b="0" dirty="0">
                <a:latin typeface="微软雅黑" panose="020B0503020204020204" pitchFamily="34" charset="-122"/>
                <a:ea typeface="微软雅黑" panose="020B0503020204020204" pitchFamily="34" charset="-122"/>
              </a:rPr>
              <a:t>, Br</a:t>
            </a:r>
            <a:r>
              <a:rPr lang="en-US" altLang="zh-CN" sz="2600" b="0" baseline="30000" dirty="0">
                <a:latin typeface="微软雅黑" panose="020B0503020204020204" pitchFamily="34" charset="-122"/>
                <a:ea typeface="微软雅黑" panose="020B0503020204020204" pitchFamily="34" charset="-122"/>
              </a:rPr>
              <a:t>+</a:t>
            </a:r>
            <a:r>
              <a:rPr lang="en-US" altLang="zh-CN" sz="2600" b="0" dirty="0">
                <a:latin typeface="微软雅黑" panose="020B0503020204020204" pitchFamily="34" charset="-122"/>
                <a:ea typeface="微软雅黑" panose="020B0503020204020204" pitchFamily="34" charset="-122"/>
              </a:rPr>
              <a:t>, CH</a:t>
            </a:r>
            <a:r>
              <a:rPr lang="en-US" altLang="zh-CN" sz="2600" b="0" baseline="-25000" dirty="0">
                <a:latin typeface="微软雅黑" panose="020B0503020204020204" pitchFamily="34" charset="-122"/>
                <a:ea typeface="微软雅黑" panose="020B0503020204020204" pitchFamily="34" charset="-122"/>
              </a:rPr>
              <a:t>3</a:t>
            </a:r>
            <a:r>
              <a:rPr lang="en-US" altLang="zh-CN" sz="2600" b="0" baseline="3000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a:t>
            </a:r>
          </a:p>
        </p:txBody>
      </p:sp>
      <p:graphicFrame>
        <p:nvGraphicFramePr>
          <p:cNvPr id="12" name="Object 90">
            <a:extLst>
              <a:ext uri="{FF2B5EF4-FFF2-40B4-BE49-F238E27FC236}">
                <a16:creationId xmlns:a16="http://schemas.microsoft.com/office/drawing/2014/main" id="{BD6F358E-2053-4F3B-A2D6-8CFE58462A9C}"/>
              </a:ext>
            </a:extLst>
          </p:cNvPr>
          <p:cNvGraphicFramePr>
            <a:graphicFrameLocks noChangeAspect="1"/>
          </p:cNvGraphicFramePr>
          <p:nvPr>
            <p:extLst>
              <p:ext uri="{D42A27DB-BD31-4B8C-83A1-F6EECF244321}">
                <p14:modId xmlns:p14="http://schemas.microsoft.com/office/powerpoint/2010/main" val="2976474550"/>
              </p:ext>
            </p:extLst>
          </p:nvPr>
        </p:nvGraphicFramePr>
        <p:xfrm>
          <a:off x="1340447" y="3856050"/>
          <a:ext cx="6048375" cy="658813"/>
        </p:xfrm>
        <a:graphic>
          <a:graphicData uri="http://schemas.openxmlformats.org/presentationml/2006/ole">
            <mc:AlternateContent xmlns:mc="http://schemas.openxmlformats.org/markup-compatibility/2006">
              <mc:Choice xmlns:v="urn:schemas-microsoft-com:vml" Requires="v">
                <p:oleObj spid="_x0000_s16390" name="CS ChemDraw Drawing" r:id="rId6" imgW="3904615" imgH="414655" progId="ChemDraw.Document.6.0">
                  <p:embed/>
                </p:oleObj>
              </mc:Choice>
              <mc:Fallback>
                <p:oleObj name="CS ChemDraw Drawing" r:id="rId6" imgW="3904615" imgH="414655" progId="ChemDraw.Document.6.0">
                  <p:embed/>
                  <p:pic>
                    <p:nvPicPr>
                      <p:cNvPr id="268378" name="Object 9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0447" y="3856050"/>
                        <a:ext cx="6048375" cy="658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 name="Object 91">
            <a:extLst>
              <a:ext uri="{FF2B5EF4-FFF2-40B4-BE49-F238E27FC236}">
                <a16:creationId xmlns:a16="http://schemas.microsoft.com/office/drawing/2014/main" id="{D77BAFF4-30E1-48DC-8F51-B0341A1D4E37}"/>
              </a:ext>
            </a:extLst>
          </p:cNvPr>
          <p:cNvGraphicFramePr>
            <a:graphicFrameLocks noChangeAspect="1"/>
          </p:cNvGraphicFramePr>
          <p:nvPr>
            <p:extLst>
              <p:ext uri="{D42A27DB-BD31-4B8C-83A1-F6EECF244321}">
                <p14:modId xmlns:p14="http://schemas.microsoft.com/office/powerpoint/2010/main" val="4289381116"/>
              </p:ext>
            </p:extLst>
          </p:nvPr>
        </p:nvGraphicFramePr>
        <p:xfrm>
          <a:off x="7698705" y="3779553"/>
          <a:ext cx="2305050" cy="722313"/>
        </p:xfrm>
        <a:graphic>
          <a:graphicData uri="http://schemas.openxmlformats.org/presentationml/2006/ole">
            <mc:AlternateContent xmlns:mc="http://schemas.openxmlformats.org/markup-compatibility/2006">
              <mc:Choice xmlns:v="urn:schemas-microsoft-com:vml" Requires="v">
                <p:oleObj spid="_x0000_s16391" name="CS ChemDraw Drawing" r:id="rId8" imgW="1367155" imgH="427990" progId="ChemDraw.Document.6.0">
                  <p:embed/>
                </p:oleObj>
              </mc:Choice>
              <mc:Fallback>
                <p:oleObj name="CS ChemDraw Drawing" r:id="rId8" imgW="1367155" imgH="427990" progId="ChemDraw.Document.6.0">
                  <p:embed/>
                  <p:pic>
                    <p:nvPicPr>
                      <p:cNvPr id="268379" name="Object 9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98705" y="3779553"/>
                        <a:ext cx="2305050"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Text Box 93">
            <a:extLst>
              <a:ext uri="{FF2B5EF4-FFF2-40B4-BE49-F238E27FC236}">
                <a16:creationId xmlns:a16="http://schemas.microsoft.com/office/drawing/2014/main" id="{9A8881EC-3D5D-440D-A0E0-10371BA67986}"/>
              </a:ext>
            </a:extLst>
          </p:cNvPr>
          <p:cNvSpPr txBox="1">
            <a:spLocks noChangeArrowheads="1"/>
          </p:cNvSpPr>
          <p:nvPr/>
        </p:nvSpPr>
        <p:spPr bwMode="auto">
          <a:xfrm>
            <a:off x="1161744" y="4610100"/>
            <a:ext cx="97694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sz="2600" b="0" dirty="0">
                <a:latin typeface="微软雅黑" panose="020B0503020204020204" pitchFamily="34" charset="-122"/>
                <a:ea typeface="微软雅黑" panose="020B0503020204020204" pitchFamily="34" charset="-122"/>
              </a:rPr>
              <a:t>三溴化铁等</a:t>
            </a:r>
            <a:r>
              <a:rPr lang="en-US" altLang="zh-CN" sz="2600" b="0" dirty="0">
                <a:latin typeface="微软雅黑" panose="020B0503020204020204" pitchFamily="34" charset="-122"/>
                <a:ea typeface="微软雅黑" panose="020B0503020204020204" pitchFamily="34" charset="-122"/>
              </a:rPr>
              <a:t>Lewis</a:t>
            </a:r>
            <a:r>
              <a:rPr lang="zh-CN" altLang="en-US" sz="2600" b="0" dirty="0">
                <a:latin typeface="微软雅黑" panose="020B0503020204020204" pitchFamily="34" charset="-122"/>
                <a:ea typeface="微软雅黑" panose="020B0503020204020204" pitchFamily="34" charset="-122"/>
              </a:rPr>
              <a:t>酸均能与溴、乙醚等</a:t>
            </a:r>
            <a:r>
              <a:rPr lang="en-US" altLang="zh-CN" sz="2600" b="0" dirty="0">
                <a:latin typeface="微软雅黑" panose="020B0503020204020204" pitchFamily="34" charset="-122"/>
                <a:ea typeface="微软雅黑" panose="020B0503020204020204" pitchFamily="34" charset="-122"/>
              </a:rPr>
              <a:t>Lewis</a:t>
            </a:r>
            <a:r>
              <a:rPr lang="zh-CN" altLang="en-US" sz="2600" b="0" dirty="0">
                <a:latin typeface="微软雅黑" panose="020B0503020204020204" pitchFamily="34" charset="-122"/>
                <a:ea typeface="微软雅黑" panose="020B0503020204020204" pitchFamily="34" charset="-122"/>
              </a:rPr>
              <a:t>碱发生酸碱反应。 </a:t>
            </a:r>
          </a:p>
        </p:txBody>
      </p:sp>
      <p:graphicFrame>
        <p:nvGraphicFramePr>
          <p:cNvPr id="15" name="Object 94">
            <a:extLst>
              <a:ext uri="{FF2B5EF4-FFF2-40B4-BE49-F238E27FC236}">
                <a16:creationId xmlns:a16="http://schemas.microsoft.com/office/drawing/2014/main" id="{FD3C4C03-3E3C-4B32-BD67-60E9D854357D}"/>
              </a:ext>
            </a:extLst>
          </p:cNvPr>
          <p:cNvGraphicFramePr>
            <a:graphicFrameLocks noChangeAspect="1"/>
          </p:cNvGraphicFramePr>
          <p:nvPr>
            <p:extLst>
              <p:ext uri="{D42A27DB-BD31-4B8C-83A1-F6EECF244321}">
                <p14:modId xmlns:p14="http://schemas.microsoft.com/office/powerpoint/2010/main" val="1321935586"/>
              </p:ext>
            </p:extLst>
          </p:nvPr>
        </p:nvGraphicFramePr>
        <p:xfrm>
          <a:off x="2324414" y="5122131"/>
          <a:ext cx="7058025" cy="1314450"/>
        </p:xfrm>
        <a:graphic>
          <a:graphicData uri="http://schemas.openxmlformats.org/presentationml/2006/ole">
            <mc:AlternateContent xmlns:mc="http://schemas.openxmlformats.org/markup-compatibility/2006">
              <mc:Choice xmlns:v="urn:schemas-microsoft-com:vml" Requires="v">
                <p:oleObj spid="_x0000_s16392" name="CS ChemDraw Drawing" r:id="rId10" imgW="3589020" imgH="697865" progId="ChemDraw.Document.6.0">
                  <p:embed/>
                </p:oleObj>
              </mc:Choice>
              <mc:Fallback>
                <p:oleObj name="CS ChemDraw Drawing" r:id="rId10" imgW="3589020" imgH="697865" progId="ChemDraw.Document.6.0">
                  <p:embed/>
                  <p:pic>
                    <p:nvPicPr>
                      <p:cNvPr id="268382" name="Object 9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4414" y="5122131"/>
                        <a:ext cx="70580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 name="Object 95">
            <a:extLst>
              <a:ext uri="{FF2B5EF4-FFF2-40B4-BE49-F238E27FC236}">
                <a16:creationId xmlns:a16="http://schemas.microsoft.com/office/drawing/2014/main" id="{B7FEAAC0-2D51-4015-8B8F-228DC01830F3}"/>
              </a:ext>
            </a:extLst>
          </p:cNvPr>
          <p:cNvGraphicFramePr>
            <a:graphicFrameLocks noChangeAspect="1"/>
          </p:cNvGraphicFramePr>
          <p:nvPr>
            <p:extLst>
              <p:ext uri="{D42A27DB-BD31-4B8C-83A1-F6EECF244321}">
                <p14:modId xmlns:p14="http://schemas.microsoft.com/office/powerpoint/2010/main" val="470446632"/>
              </p:ext>
            </p:extLst>
          </p:nvPr>
        </p:nvGraphicFramePr>
        <p:xfrm>
          <a:off x="1964051" y="6355017"/>
          <a:ext cx="3889375" cy="401638"/>
        </p:xfrm>
        <a:graphic>
          <a:graphicData uri="http://schemas.openxmlformats.org/presentationml/2006/ole">
            <mc:AlternateContent xmlns:mc="http://schemas.openxmlformats.org/markup-compatibility/2006">
              <mc:Choice xmlns:v="urn:schemas-microsoft-com:vml" Requires="v">
                <p:oleObj spid="_x0000_s16393" name="CS ChemDraw Drawing" r:id="rId12" imgW="2393315" imgH="202565" progId="ChemDraw.Document.6.0">
                  <p:embed/>
                </p:oleObj>
              </mc:Choice>
              <mc:Fallback>
                <p:oleObj name="CS ChemDraw Drawing" r:id="rId12" imgW="2393315" imgH="202565" progId="ChemDraw.Document.6.0">
                  <p:embed/>
                  <p:pic>
                    <p:nvPicPr>
                      <p:cNvPr id="268383" name="Object 9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64051" y="6355017"/>
                        <a:ext cx="3889375"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 name="墨迹 4">
            <a:extLst>
              <a:ext uri="{FF2B5EF4-FFF2-40B4-BE49-F238E27FC236}">
                <a16:creationId xmlns:a16="http://schemas.microsoft.com/office/drawing/2014/main" id="{F1E3C75A-F40F-4689-9F61-979EF484EDE5}"/>
              </a:ext>
            </a:extLst>
          </p:cNvPr>
          <p:cNvSpPr/>
          <p:nvPr>
            <p:custDataLst>
              <p:tags r:id="rId2"/>
            </p:custDataLst>
          </p:nvPr>
        </p:nvSpPr>
        <p:spPr bwMode="auto">
          <a:xfrm>
            <a:off x="1756100" y="1321772"/>
            <a:ext cx="6960823" cy="4521214"/>
          </a:xfrm>
        </p:spPr>
      </p:sp>
    </p:spTree>
    <p:extLst>
      <p:ext uri="{BB962C8B-B14F-4D97-AF65-F5344CB8AC3E}">
        <p14:creationId xmlns:p14="http://schemas.microsoft.com/office/powerpoint/2010/main" val="1292523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to="" calcmode="lin" valueType="num">
                                      <p:cBhvr>
                                        <p:cTn id="11" dur="1" fill="hold"/>
                                        <p:tgtEl>
                                          <p:spTgt spid="9"/>
                                        </p:tgtEl>
                                      </p:cBhvr>
                                    </p:anim>
                                  </p:childTnLst>
                                </p:cTn>
                              </p:par>
                            </p:childTnLst>
                          </p:cTn>
                        </p:par>
                      </p:childTnLst>
                    </p:cTn>
                  </p:par>
                  <p:par>
                    <p:cTn id="12" fill="hold">
                      <p:stCondLst>
                        <p:cond delay="indefinite"/>
                      </p:stCondLst>
                      <p:childTnLst>
                        <p:par>
                          <p:cTn id="13" fill="hold">
                            <p:stCondLst>
                              <p:cond delay="0"/>
                            </p:stCondLst>
                            <p:childTnLst>
                              <p:par>
                                <p:cTn id="14" presetID="17"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p:cTn id="16" dur="500" fill="hold"/>
                                        <p:tgtEl>
                                          <p:spTgt spid="11"/>
                                        </p:tgtEl>
                                        <p:attrNameLst>
                                          <p:attrName>ppt_x</p:attrName>
                                        </p:attrNameLst>
                                      </p:cBhvr>
                                      <p:tavLst>
                                        <p:tav tm="0">
                                          <p:val>
                                            <p:strVal val="#ppt_x-#ppt_w/2"/>
                                          </p:val>
                                        </p:tav>
                                        <p:tav tm="100000">
                                          <p:val>
                                            <p:strVal val="#ppt_x"/>
                                          </p:val>
                                        </p:tav>
                                      </p:tavLst>
                                    </p:anim>
                                    <p:anim calcmode="lin" valueType="num">
                                      <p:cBhvr>
                                        <p:cTn id="17" dur="500" fill="hold"/>
                                        <p:tgtEl>
                                          <p:spTgt spid="11"/>
                                        </p:tgtEl>
                                        <p:attrNameLst>
                                          <p:attrName>ppt_y</p:attrName>
                                        </p:attrNameLst>
                                      </p:cBhvr>
                                      <p:tavLst>
                                        <p:tav tm="0">
                                          <p:val>
                                            <p:strVal val="#ppt_y"/>
                                          </p:val>
                                        </p:tav>
                                        <p:tav tm="100000">
                                          <p:val>
                                            <p:strVal val="#ppt_y"/>
                                          </p:val>
                                        </p:tav>
                                      </p:tavLst>
                                    </p:anim>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strVal val="#ppt_h"/>
                                          </p:val>
                                        </p:tav>
                                        <p:tav tm="100000">
                                          <p:val>
                                            <p:strVal val="#ppt_h"/>
                                          </p:val>
                                        </p:tav>
                                      </p:tavLst>
                                    </p:anim>
                                  </p:childTnLst>
                                </p:cTn>
                              </p:par>
                            </p:childTnLst>
                          </p:cTn>
                        </p:par>
                        <p:par>
                          <p:cTn id="20" fill="hold">
                            <p:stCondLst>
                              <p:cond delay="500"/>
                            </p:stCondLst>
                            <p:childTnLst>
                              <p:par>
                                <p:cTn id="21" presetID="17"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ppt_x</p:attrName>
                                        </p:attrNameLst>
                                      </p:cBhvr>
                                      <p:tavLst>
                                        <p:tav tm="0">
                                          <p:val>
                                            <p:strVal val="#ppt_x-#ppt_w/2"/>
                                          </p:val>
                                        </p:tav>
                                        <p:tav tm="100000">
                                          <p:val>
                                            <p:strVal val="#ppt_x"/>
                                          </p:val>
                                        </p:tav>
                                      </p:tavLst>
                                    </p:anim>
                                    <p:anim calcmode="lin" valueType="num">
                                      <p:cBhvr>
                                        <p:cTn id="24" dur="500" fill="hold"/>
                                        <p:tgtEl>
                                          <p:spTgt spid="10"/>
                                        </p:tgtEl>
                                        <p:attrNameLst>
                                          <p:attrName>ppt_y</p:attrName>
                                        </p:attrNameLst>
                                      </p:cBhvr>
                                      <p:tavLst>
                                        <p:tav tm="0">
                                          <p:val>
                                            <p:strVal val="#ppt_y"/>
                                          </p:val>
                                        </p:tav>
                                        <p:tav tm="100000">
                                          <p:val>
                                            <p:strVal val="#ppt_y"/>
                                          </p:val>
                                        </p:tav>
                                      </p:tavLst>
                                    </p:anim>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strVal val="#ppt_h"/>
                                          </p:val>
                                        </p:tav>
                                        <p:tav tm="100000">
                                          <p:val>
                                            <p:strVal val="#ppt_h"/>
                                          </p:val>
                                        </p:tav>
                                      </p:tavLst>
                                    </p:anim>
                                  </p:childTnLst>
                                </p:cTn>
                              </p:par>
                            </p:childTnLst>
                          </p:cTn>
                        </p:par>
                        <p:par>
                          <p:cTn id="27" fill="hold">
                            <p:stCondLst>
                              <p:cond delay="1000"/>
                            </p:stCondLst>
                            <p:childTnLst>
                              <p:par>
                                <p:cTn id="28" presetID="17" presetClass="entr" presetSubtype="8" fill="hold"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p:cTn id="30" dur="500" fill="hold"/>
                                        <p:tgtEl>
                                          <p:spTgt spid="12"/>
                                        </p:tgtEl>
                                        <p:attrNameLst>
                                          <p:attrName>ppt_x</p:attrName>
                                        </p:attrNameLst>
                                      </p:cBhvr>
                                      <p:tavLst>
                                        <p:tav tm="0">
                                          <p:val>
                                            <p:strVal val="#ppt_x-#ppt_w/2"/>
                                          </p:val>
                                        </p:tav>
                                        <p:tav tm="100000">
                                          <p:val>
                                            <p:strVal val="#ppt_x"/>
                                          </p:val>
                                        </p:tav>
                                      </p:tavLst>
                                    </p:anim>
                                    <p:anim calcmode="lin" valueType="num">
                                      <p:cBhvr>
                                        <p:cTn id="31" dur="500" fill="hold"/>
                                        <p:tgtEl>
                                          <p:spTgt spid="12"/>
                                        </p:tgtEl>
                                        <p:attrNameLst>
                                          <p:attrName>ppt_y</p:attrName>
                                        </p:attrNameLst>
                                      </p:cBhvr>
                                      <p:tavLst>
                                        <p:tav tm="0">
                                          <p:val>
                                            <p:strVal val="#ppt_y"/>
                                          </p:val>
                                        </p:tav>
                                        <p:tav tm="100000">
                                          <p:val>
                                            <p:strVal val="#ppt_y"/>
                                          </p:val>
                                        </p:tav>
                                      </p:tavLst>
                                    </p:anim>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strVal val="#ppt_h"/>
                                          </p:val>
                                        </p:tav>
                                        <p:tav tm="100000">
                                          <p:val>
                                            <p:strVal val="#ppt_h"/>
                                          </p:val>
                                        </p:tav>
                                      </p:tavLst>
                                    </p:anim>
                                  </p:childTnLst>
                                </p:cTn>
                              </p:par>
                            </p:childTnLst>
                          </p:cTn>
                        </p:par>
                        <p:par>
                          <p:cTn id="34" fill="hold">
                            <p:stCondLst>
                              <p:cond delay="1500"/>
                            </p:stCondLst>
                            <p:childTnLst>
                              <p:par>
                                <p:cTn id="35" presetID="17" presetClass="entr" presetSubtype="8"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ppt_x</p:attrName>
                                        </p:attrNameLst>
                                      </p:cBhvr>
                                      <p:tavLst>
                                        <p:tav tm="0">
                                          <p:val>
                                            <p:strVal val="#ppt_x-#ppt_w/2"/>
                                          </p:val>
                                        </p:tav>
                                        <p:tav tm="100000">
                                          <p:val>
                                            <p:strVal val="#ppt_x"/>
                                          </p:val>
                                        </p:tav>
                                      </p:tavLst>
                                    </p:anim>
                                    <p:anim calcmode="lin" valueType="num">
                                      <p:cBhvr>
                                        <p:cTn id="38" dur="500" fill="hold"/>
                                        <p:tgtEl>
                                          <p:spTgt spid="13"/>
                                        </p:tgtEl>
                                        <p:attrNameLst>
                                          <p:attrName>ppt_y</p:attrName>
                                        </p:attrNameLst>
                                      </p:cBhvr>
                                      <p:tavLst>
                                        <p:tav tm="0">
                                          <p:val>
                                            <p:strVal val="#ppt_y"/>
                                          </p:val>
                                        </p:tav>
                                        <p:tav tm="100000">
                                          <p:val>
                                            <p:strVal val="#ppt_y"/>
                                          </p:val>
                                        </p:tav>
                                      </p:tavLst>
                                    </p:anim>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strVal val="#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ppt_x</p:attrName>
                                        </p:attrNameLst>
                                      </p:cBhvr>
                                      <p:tavLst>
                                        <p:tav tm="0">
                                          <p:val>
                                            <p:strVal val="#ppt_x-#ppt_w/2"/>
                                          </p:val>
                                        </p:tav>
                                        <p:tav tm="100000">
                                          <p:val>
                                            <p:strVal val="#ppt_x"/>
                                          </p:val>
                                        </p:tav>
                                      </p:tavLst>
                                    </p:anim>
                                    <p:anim calcmode="lin" valueType="num">
                                      <p:cBhvr>
                                        <p:cTn id="46" dur="500" fill="hold"/>
                                        <p:tgtEl>
                                          <p:spTgt spid="14"/>
                                        </p:tgtEl>
                                        <p:attrNameLst>
                                          <p:attrName>ppt_y</p:attrName>
                                        </p:attrNameLst>
                                      </p:cBhvr>
                                      <p:tavLst>
                                        <p:tav tm="0">
                                          <p:val>
                                            <p:strVal val="#ppt_y"/>
                                          </p:val>
                                        </p:tav>
                                        <p:tav tm="100000">
                                          <p:val>
                                            <p:strVal val="#ppt_y"/>
                                          </p:val>
                                        </p:tav>
                                      </p:tavLst>
                                    </p:anim>
                                    <p:anim calcmode="lin" valueType="num">
                                      <p:cBhvr>
                                        <p:cTn id="47" dur="500" fill="hold"/>
                                        <p:tgtEl>
                                          <p:spTgt spid="14"/>
                                        </p:tgtEl>
                                        <p:attrNameLst>
                                          <p:attrName>ppt_w</p:attrName>
                                        </p:attrNameLst>
                                      </p:cBhvr>
                                      <p:tavLst>
                                        <p:tav tm="0">
                                          <p:val>
                                            <p:fltVal val="0"/>
                                          </p:val>
                                        </p:tav>
                                        <p:tav tm="100000">
                                          <p:val>
                                            <p:strVal val="#ppt_w"/>
                                          </p:val>
                                        </p:tav>
                                      </p:tavLst>
                                    </p:anim>
                                    <p:anim calcmode="lin" valueType="num">
                                      <p:cBhvr>
                                        <p:cTn id="48" dur="500" fill="hold"/>
                                        <p:tgtEl>
                                          <p:spTgt spid="14"/>
                                        </p:tgtEl>
                                        <p:attrNameLst>
                                          <p:attrName>ppt_h</p:attrName>
                                        </p:attrNameLst>
                                      </p:cBhvr>
                                      <p:tavLst>
                                        <p:tav tm="0">
                                          <p:val>
                                            <p:strVal val="#ppt_h"/>
                                          </p:val>
                                        </p:tav>
                                        <p:tav tm="100000">
                                          <p:val>
                                            <p:strVal val="#ppt_h"/>
                                          </p:val>
                                        </p:tav>
                                      </p:tavLst>
                                    </p:anim>
                                  </p:childTnLst>
                                </p:cTn>
                              </p:par>
                            </p:childTnLst>
                          </p:cTn>
                        </p:par>
                        <p:par>
                          <p:cTn id="49" fill="hold">
                            <p:stCondLst>
                              <p:cond delay="500"/>
                            </p:stCondLst>
                            <p:childTnLst>
                              <p:par>
                                <p:cTn id="50" presetID="17" presetClass="entr" presetSubtype="8"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ppt_x</p:attrName>
                                        </p:attrNameLst>
                                      </p:cBhvr>
                                      <p:tavLst>
                                        <p:tav tm="0">
                                          <p:val>
                                            <p:strVal val="#ppt_x-#ppt_w/2"/>
                                          </p:val>
                                        </p:tav>
                                        <p:tav tm="100000">
                                          <p:val>
                                            <p:strVal val="#ppt_x"/>
                                          </p:val>
                                        </p:tav>
                                      </p:tavLst>
                                    </p:anim>
                                    <p:anim calcmode="lin" valueType="num">
                                      <p:cBhvr>
                                        <p:cTn id="53" dur="500" fill="hold"/>
                                        <p:tgtEl>
                                          <p:spTgt spid="15"/>
                                        </p:tgtEl>
                                        <p:attrNameLst>
                                          <p:attrName>ppt_y</p:attrName>
                                        </p:attrNameLst>
                                      </p:cBhvr>
                                      <p:tavLst>
                                        <p:tav tm="0">
                                          <p:val>
                                            <p:strVal val="#ppt_y"/>
                                          </p:val>
                                        </p:tav>
                                        <p:tav tm="100000">
                                          <p:val>
                                            <p:strVal val="#ppt_y"/>
                                          </p:val>
                                        </p:tav>
                                      </p:tavLst>
                                    </p:anim>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strVal val="#ppt_h"/>
                                          </p:val>
                                        </p:tav>
                                        <p:tav tm="100000">
                                          <p:val>
                                            <p:strVal val="#ppt_h"/>
                                          </p:val>
                                        </p:tav>
                                      </p:tavLst>
                                    </p:anim>
                                  </p:childTnLst>
                                </p:cTn>
                              </p:par>
                            </p:childTnLst>
                          </p:cTn>
                        </p:par>
                        <p:par>
                          <p:cTn id="56" fill="hold">
                            <p:stCondLst>
                              <p:cond delay="1000"/>
                            </p:stCondLst>
                            <p:childTnLst>
                              <p:par>
                                <p:cTn id="57" presetID="17" presetClass="entr" presetSubtype="8"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ppt_x</p:attrName>
                                        </p:attrNameLst>
                                      </p:cBhvr>
                                      <p:tavLst>
                                        <p:tav tm="0">
                                          <p:val>
                                            <p:strVal val="#ppt_x-#ppt_w/2"/>
                                          </p:val>
                                        </p:tav>
                                        <p:tav tm="100000">
                                          <p:val>
                                            <p:strVal val="#ppt_x"/>
                                          </p:val>
                                        </p:tav>
                                      </p:tavLst>
                                    </p:anim>
                                    <p:anim calcmode="lin" valueType="num">
                                      <p:cBhvr>
                                        <p:cTn id="60" dur="500" fill="hold"/>
                                        <p:tgtEl>
                                          <p:spTgt spid="18"/>
                                        </p:tgtEl>
                                        <p:attrNameLst>
                                          <p:attrName>ppt_y</p:attrName>
                                        </p:attrNameLst>
                                      </p:cBhvr>
                                      <p:tavLst>
                                        <p:tav tm="0">
                                          <p:val>
                                            <p:strVal val="#ppt_y"/>
                                          </p:val>
                                        </p:tav>
                                        <p:tav tm="100000">
                                          <p:val>
                                            <p:strVal val="#ppt_y"/>
                                          </p:val>
                                        </p:tav>
                                      </p:tavLst>
                                    </p:anim>
                                    <p:anim calcmode="lin" valueType="num">
                                      <p:cBhvr>
                                        <p:cTn id="61" dur="500" fill="hold"/>
                                        <p:tgtEl>
                                          <p:spTgt spid="18"/>
                                        </p:tgtEl>
                                        <p:attrNameLst>
                                          <p:attrName>ppt_w</p:attrName>
                                        </p:attrNameLst>
                                      </p:cBhvr>
                                      <p:tavLst>
                                        <p:tav tm="0">
                                          <p:val>
                                            <p:fltVal val="0"/>
                                          </p:val>
                                        </p:tav>
                                        <p:tav tm="100000">
                                          <p:val>
                                            <p:strVal val="#ppt_w"/>
                                          </p:val>
                                        </p:tav>
                                      </p:tavLst>
                                    </p:anim>
                                    <p:anim calcmode="lin" valueType="num">
                                      <p:cBhvr>
                                        <p:cTn id="62"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837C88D9-4BE8-495C-B74E-34F2AEC3C9DF}" type="slidenum">
              <a:rPr lang="en-US" altLang="zh-CN" smtClean="0"/>
              <a:t>54</a:t>
            </a:fld>
            <a:endParaRPr lang="en-US" altLang="zh-CN"/>
          </a:p>
        </p:txBody>
      </p:sp>
      <p:sp>
        <p:nvSpPr>
          <p:cNvPr id="4" name="文本框 3"/>
          <p:cNvSpPr txBox="1"/>
          <p:nvPr>
            <p:custDataLst>
              <p:tags r:id="rId2"/>
            </p:custDataLst>
          </p:nvPr>
        </p:nvSpPr>
        <p:spPr>
          <a:xfrm>
            <a:off x="1219200" y="635000"/>
            <a:ext cx="9753600" cy="628967"/>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下列化合物碱性最大的是？</a:t>
            </a:r>
          </a:p>
        </p:txBody>
      </p:sp>
      <p:sp>
        <p:nvSpPr>
          <p:cNvPr id="5" name="文本框 4"/>
          <p:cNvSpPr txBox="1"/>
          <p:nvPr>
            <p:custDataLst>
              <p:tags r:id="rId3"/>
            </p:custDataLst>
          </p:nvPr>
        </p:nvSpPr>
        <p:spPr>
          <a:xfrm>
            <a:off x="2438400" y="2786063"/>
            <a:ext cx="1762125" cy="642938"/>
          </a:xfrm>
          <a:prstGeom prst="rect">
            <a:avLst/>
          </a:prstGeom>
          <a:noFill/>
        </p:spPr>
        <p:txBody>
          <a:bodyPr vert="horz" rtlCol="0" anchor="ctr" anchorCtr="0">
            <a:no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4"/>
            </p:custDataLst>
          </p:nvPr>
        </p:nvSpPr>
        <p:spPr>
          <a:xfrm>
            <a:off x="2438400" y="3643313"/>
            <a:ext cx="698339"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5"/>
            </p:custDataLst>
          </p:nvPr>
        </p:nvSpPr>
        <p:spPr>
          <a:xfrm>
            <a:off x="2438400" y="4500563"/>
            <a:ext cx="866775" cy="642938"/>
          </a:xfrm>
          <a:prstGeom prst="rect">
            <a:avLst/>
          </a:prstGeom>
          <a:noFill/>
        </p:spPr>
        <p:txBody>
          <a:bodyPr vert="horz" rtlCol="0" anchor="ctr" anchorCtr="0">
            <a:noAutofit/>
          </a:bodyPr>
          <a:lstStyle/>
          <a:p>
            <a:r>
              <a:rPr lang="en-US" altLang="zh-CN"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d </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以上都不对</a:t>
            </a:r>
          </a:p>
        </p:txBody>
      </p:sp>
      <p:sp>
        <p:nvSpPr>
          <p:cNvPr id="9" name="椭圆 8"/>
          <p:cNvSpPr>
            <a:spLocks noChangeAspect="1"/>
          </p:cNvSpPr>
          <p:nvPr>
            <p:custDataLst>
              <p:tags r:id="rId7"/>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8"/>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9"/>
            </p:custDataLst>
          </p:nvPr>
        </p:nvSpPr>
        <p:spPr>
          <a:xfrm>
            <a:off x="15716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10"/>
            </p:custDataLst>
          </p:nvPr>
        </p:nvSpPr>
        <p:spPr>
          <a:xfrm>
            <a:off x="15716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圆角矩形 12"/>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pic>
        <p:nvPicPr>
          <p:cNvPr id="20" name="图片 19" descr="http://nos.netease.com/edu-image/f86626185a2f4d3d90ea940581fdffaa.jpg"/>
          <p:cNvPicPr/>
          <p:nvPr/>
        </p:nvPicPr>
        <p:blipFill>
          <a:blip r:embed="rId27">
            <a:extLst>
              <a:ext uri="{28A0092B-C50C-407E-A947-70E740481C1C}">
                <a14:useLocalDpi xmlns:a14="http://schemas.microsoft.com/office/drawing/2010/main" val="0"/>
              </a:ext>
            </a:extLst>
          </a:blip>
          <a:srcRect/>
          <a:stretch>
            <a:fillRect/>
          </a:stretch>
        </p:blipFill>
        <p:spPr bwMode="auto">
          <a:xfrm>
            <a:off x="2629065" y="1460580"/>
            <a:ext cx="7155033" cy="1069670"/>
          </a:xfrm>
          <a:prstGeom prst="rect">
            <a:avLst/>
          </a:prstGeom>
          <a:noFill/>
          <a:ln>
            <a:noFill/>
          </a:ln>
        </p:spPr>
      </p:pic>
      <p:sp>
        <p:nvSpPr>
          <p:cNvPr id="21" name="矩形 20"/>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26" name="文本框 25"/>
          <p:cNvSpPr txBox="1"/>
          <p:nvPr>
            <p:custDataLst>
              <p:tags r:id="rId13"/>
            </p:custDataLst>
          </p:nvPr>
        </p:nvSpPr>
        <p:spPr>
          <a:xfrm>
            <a:off x="12661900" y="6773108"/>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a:t>
            </a:r>
          </a:p>
        </p:txBody>
      </p:sp>
      <p:sp>
        <p:nvSpPr>
          <p:cNvPr id="27" name="文本框 26"/>
          <p:cNvSpPr txBox="1"/>
          <p:nvPr>
            <p:custDataLst>
              <p:tags r:id="rId14"/>
            </p:custDataLst>
          </p:nvPr>
        </p:nvSpPr>
        <p:spPr>
          <a:xfrm>
            <a:off x="12827000" y="1270000"/>
            <a:ext cx="3332480" cy="1015663"/>
          </a:xfrm>
          <a:prstGeom prst="rect">
            <a:avLst/>
          </a:prstGeom>
          <a:noFill/>
        </p:spPr>
        <p:txBody>
          <a:bodyPr vert="horz"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Lewis</a:t>
            </a:r>
            <a:r>
              <a:rPr kumimoji="0" lang="zh-CN" altLang="en-US" sz="2000" b="0" i="0" u="none" strike="noStrike" kern="1200" cap="none" spc="0" normalizeH="0" baseline="0" noProof="0">
                <a:ln>
                  <a:noFill/>
                </a:ln>
                <a:solidFill>
                  <a:srgbClr val="000000"/>
                </a:solidFill>
                <a:effectLst/>
                <a:uLnTx/>
                <a:uFillTx/>
                <a:latin typeface="Microsoft Yahei" panose="020B0503020204020204" pitchFamily="34" charset="-122"/>
                <a:ea typeface="Microsoft Yahei" panose="020B0503020204020204" pitchFamily="34" charset="-122"/>
                <a:cs typeface="+mn-cs"/>
                <a:sym typeface="Microsoft Yahei" panose="020B0503020204020204" pitchFamily="34" charset="-122"/>
              </a:rPr>
              <a:t>碱是电子对提供者，中心原子对孤电子对束缚力越强，则碱性越弱！</a:t>
            </a:r>
          </a:p>
        </p:txBody>
      </p:sp>
      <p:grpSp>
        <p:nvGrpSpPr>
          <p:cNvPr id="25" name="组合 24"/>
          <p:cNvGrpSpPr/>
          <p:nvPr>
            <p:custDataLst>
              <p:tags r:id="rId15"/>
            </p:custDataLst>
          </p:nvPr>
        </p:nvGrpSpPr>
        <p:grpSpPr>
          <a:xfrm>
            <a:off x="12585700" y="0"/>
            <a:ext cx="3815080" cy="647700"/>
            <a:chOff x="12585700" y="0"/>
            <a:chExt cx="3815080" cy="647700"/>
          </a:xfrm>
        </p:grpSpPr>
        <p:sp>
          <p:nvSpPr>
            <p:cNvPr id="22" name="RemarkBack"/>
            <p:cNvSpPr/>
            <p:nvPr>
              <p:custDataLst>
                <p:tags r:id="rId22"/>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RemarkBlock"/>
            <p:cNvSpPr/>
            <p:nvPr>
              <p:custDataLst>
                <p:tags r:id="rId23"/>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markTitleText"/>
            <p:cNvSpPr txBox="1"/>
            <p:nvPr>
              <p:custDataLst>
                <p:tags r:id="rId24"/>
              </p:custDataLst>
            </p:nvPr>
          </p:nvSpPr>
          <p:spPr>
            <a:xfrm>
              <a:off x="12827000" y="0"/>
              <a:ext cx="1905000" cy="635000"/>
            </a:xfrm>
            <a:prstGeom prst="rect">
              <a:avLst/>
            </a:prstGeom>
            <a:noFill/>
          </p:spPr>
          <p:txBody>
            <a:bodyPr vert="horz" wrap="none" rtlCol="0" anchor="ctr" anchorCtr="0">
              <a:noAutofit/>
            </a:bodyPr>
            <a:lstStyle/>
            <a:p>
              <a:r>
                <a:rPr lang="zh-CN" altLang="en-US" sz="18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pic>
        <p:nvPicPr>
          <p:cNvPr id="28" name="图片 27">
            <a:extLst>
              <a:ext uri="{FF2B5EF4-FFF2-40B4-BE49-F238E27FC236}">
                <a16:creationId xmlns:a16="http://schemas.microsoft.com/office/drawing/2014/main" id="{435FF77F-E936-47B1-B4EF-C300FD110ACD}"/>
              </a:ext>
            </a:extLst>
          </p:cNvPr>
          <p:cNvPicPr>
            <a:picLocks noChangeAspect="1"/>
          </p:cNvPicPr>
          <p:nvPr/>
        </p:nvPicPr>
        <p:blipFill rotWithShape="1">
          <a:blip r:embed="rId28">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9" name="组合 28">
            <a:extLst>
              <a:ext uri="{FF2B5EF4-FFF2-40B4-BE49-F238E27FC236}">
                <a16:creationId xmlns:a16="http://schemas.microsoft.com/office/drawing/2014/main" id="{2B70E36C-3FAE-4A30-B84B-0C69C38E27C1}"/>
              </a:ext>
            </a:extLst>
          </p:cNvPr>
          <p:cNvGrpSpPr/>
          <p:nvPr/>
        </p:nvGrpSpPr>
        <p:grpSpPr>
          <a:xfrm>
            <a:off x="0" y="0"/>
            <a:ext cx="9102193" cy="690748"/>
            <a:chOff x="0" y="0"/>
            <a:chExt cx="9102193" cy="690748"/>
          </a:xfrm>
        </p:grpSpPr>
        <p:cxnSp>
          <p:nvCxnSpPr>
            <p:cNvPr id="30" name="直接连接符 29">
              <a:extLst>
                <a:ext uri="{FF2B5EF4-FFF2-40B4-BE49-F238E27FC236}">
                  <a16:creationId xmlns:a16="http://schemas.microsoft.com/office/drawing/2014/main" id="{4E830BC3-82AE-40D6-BBBB-B0E6C68FA7E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A50C400E-190F-4270-A98B-802AEFE7144D}"/>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838DD976-E5CA-4FE5-887E-9CDBFFDFD21F}"/>
              </a:ext>
            </a:extLst>
          </p:cNvPr>
          <p:cNvGrpSpPr/>
          <p:nvPr>
            <p:custDataLst>
              <p:tags r:id="rId16"/>
            </p:custDataLst>
          </p:nvPr>
        </p:nvGrpSpPr>
        <p:grpSpPr>
          <a:xfrm>
            <a:off x="0" y="0"/>
            <a:ext cx="4525701" cy="635000"/>
            <a:chOff x="0" y="0"/>
            <a:chExt cx="4525701" cy="635000"/>
          </a:xfrm>
        </p:grpSpPr>
        <p:sp>
          <p:nvSpPr>
            <p:cNvPr id="63" name="TitleBackground">
              <a:extLst>
                <a:ext uri="{FF2B5EF4-FFF2-40B4-BE49-F238E27FC236}">
                  <a16:creationId xmlns:a16="http://schemas.microsoft.com/office/drawing/2014/main" id="{08C983F3-14DE-4DEF-B2FE-352AC96F6C0C}"/>
                </a:ext>
              </a:extLst>
            </p:cNvPr>
            <p:cNvSpPr/>
            <p:nvPr>
              <p:custDataLst>
                <p:tags r:id="rId18"/>
              </p:custDataLst>
            </p:nvPr>
          </p:nvSpPr>
          <p:spPr>
            <a:xfrm>
              <a:off x="0" y="0"/>
              <a:ext cx="4525701"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ColorBlock">
              <a:extLst>
                <a:ext uri="{FF2B5EF4-FFF2-40B4-BE49-F238E27FC236}">
                  <a16:creationId xmlns:a16="http://schemas.microsoft.com/office/drawing/2014/main" id="{66475702-04CA-4550-8F3C-D02506588C3E}"/>
                </a:ext>
              </a:extLst>
            </p:cNvPr>
            <p:cNvSpPr/>
            <p:nvPr>
              <p:custDataLst>
                <p:tags r:id="rId19"/>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TypeText">
              <a:extLst>
                <a:ext uri="{FF2B5EF4-FFF2-40B4-BE49-F238E27FC236}">
                  <a16:creationId xmlns:a16="http://schemas.microsoft.com/office/drawing/2014/main" id="{F19C3162-9EAB-47AD-A7EF-8166A0AC83FF}"/>
                </a:ext>
              </a:extLst>
            </p:cNvPr>
            <p:cNvSpPr txBox="1"/>
            <p:nvPr>
              <p:custDataLst>
                <p:tags r:id="rId20"/>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61" name="TipText">
              <a:extLst>
                <a:ext uri="{FF2B5EF4-FFF2-40B4-BE49-F238E27FC236}">
                  <a16:creationId xmlns:a16="http://schemas.microsoft.com/office/drawing/2014/main" id="{A97B51D7-8319-4EE2-98B2-A7F352205434}"/>
                </a:ext>
              </a:extLst>
            </p:cNvPr>
            <p:cNvSpPr txBox="1"/>
            <p:nvPr>
              <p:custDataLst>
                <p:tags r:id="rId21"/>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3" name="图片 2"/>
          <p:cNvPicPr>
            <a:picLocks/>
          </p:cNvPicPr>
          <p:nvPr>
            <p:custDataLst>
              <p:tags r:id="rId17"/>
            </p:custDataLst>
          </p:nvPr>
        </p:nvPicPr>
        <p:blipFill>
          <a:blip r:embed="rId29">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978431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（第七节 ：共价键的断裂与反应类型）</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55</a:t>
            </a:fld>
            <a:endParaRPr lang="en-US" altLang="zh-CN" b="1" dirty="0">
              <a:latin typeface="微软雅黑" panose="020B0503020204020204" pitchFamily="34" charset="-122"/>
              <a:ea typeface="微软雅黑" panose="020B0503020204020204" pitchFamily="34" charset="-122"/>
            </a:endParaRPr>
          </a:p>
        </p:txBody>
      </p:sp>
      <p:sp>
        <p:nvSpPr>
          <p:cNvPr id="9" name="Rectangle 90">
            <a:extLst>
              <a:ext uri="{FF2B5EF4-FFF2-40B4-BE49-F238E27FC236}">
                <a16:creationId xmlns:a16="http://schemas.microsoft.com/office/drawing/2014/main" id="{4EDEE29D-5D00-4154-92A8-C90511FDA41D}"/>
              </a:ext>
            </a:extLst>
          </p:cNvPr>
          <p:cNvSpPr>
            <a:spLocks noChangeArrowheads="1"/>
          </p:cNvSpPr>
          <p:nvPr/>
        </p:nvSpPr>
        <p:spPr bwMode="auto">
          <a:xfrm>
            <a:off x="731911" y="979545"/>
            <a:ext cx="11004817"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4000"/>
              </a:lnSpc>
            </a:pPr>
            <a:r>
              <a:rPr lang="zh-CN" altLang="en-US" b="0" dirty="0">
                <a:latin typeface="微软雅黑" panose="020B0503020204020204" pitchFamily="34" charset="-122"/>
                <a:ea typeface="微软雅黑" panose="020B0503020204020204" pitchFamily="34" charset="-122"/>
              </a:rPr>
              <a:t>   有机反应涉及旧键的断裂和新键的形成，这是反应机理（反应历程）研究的问题。</a:t>
            </a:r>
          </a:p>
        </p:txBody>
      </p:sp>
      <p:sp>
        <p:nvSpPr>
          <p:cNvPr id="10" name="Rectangle 91">
            <a:extLst>
              <a:ext uri="{FF2B5EF4-FFF2-40B4-BE49-F238E27FC236}">
                <a16:creationId xmlns:a16="http://schemas.microsoft.com/office/drawing/2014/main" id="{1BDB5FBC-51F3-4BAD-B839-9DBC85197243}"/>
              </a:ext>
            </a:extLst>
          </p:cNvPr>
          <p:cNvSpPr>
            <a:spLocks noChangeArrowheads="1"/>
          </p:cNvSpPr>
          <p:nvPr/>
        </p:nvSpPr>
        <p:spPr bwMode="auto">
          <a:xfrm>
            <a:off x="864342" y="2996529"/>
            <a:ext cx="6816290" cy="53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pPr>
            <a:r>
              <a:rPr kumimoji="1" lang="en-US" altLang="zh-CN" b="0" dirty="0">
                <a:solidFill>
                  <a:srgbClr val="CC0000"/>
                </a:solidFill>
                <a:latin typeface="微软雅黑" panose="020B0503020204020204" pitchFamily="34" charset="-122"/>
                <a:ea typeface="微软雅黑" panose="020B0503020204020204" pitchFamily="34" charset="-122"/>
              </a:rPr>
              <a:t>1</a:t>
            </a:r>
            <a:r>
              <a:rPr kumimoji="1" lang="zh-CN" altLang="en-US" b="0" dirty="0">
                <a:solidFill>
                  <a:srgbClr val="CC0000"/>
                </a:solidFill>
                <a:latin typeface="微软雅黑" panose="020B0503020204020204" pitchFamily="34" charset="-122"/>
                <a:ea typeface="微软雅黑" panose="020B0503020204020204" pitchFamily="34" charset="-122"/>
              </a:rPr>
              <a:t>、均裂</a:t>
            </a:r>
            <a:r>
              <a:rPr kumimoji="1" lang="zh-CN" altLang="en-US" b="0" dirty="0">
                <a:latin typeface="微软雅黑" panose="020B0503020204020204" pitchFamily="34" charset="-122"/>
                <a:ea typeface="微软雅黑" panose="020B0503020204020204" pitchFamily="34" charset="-122"/>
              </a:rPr>
              <a:t>（自由基反应）：共享一对电子   </a:t>
            </a:r>
          </a:p>
        </p:txBody>
      </p:sp>
      <p:sp>
        <p:nvSpPr>
          <p:cNvPr id="13" name="矩形 15">
            <a:extLst>
              <a:ext uri="{FF2B5EF4-FFF2-40B4-BE49-F238E27FC236}">
                <a16:creationId xmlns:a16="http://schemas.microsoft.com/office/drawing/2014/main" id="{C0BEF865-5742-4EA0-BDD4-F811997CD194}"/>
              </a:ext>
            </a:extLst>
          </p:cNvPr>
          <p:cNvSpPr>
            <a:spLocks noChangeArrowheads="1"/>
          </p:cNvSpPr>
          <p:nvPr/>
        </p:nvSpPr>
        <p:spPr bwMode="auto">
          <a:xfrm>
            <a:off x="731911" y="2244959"/>
            <a:ext cx="4000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一、共价键的断裂</a:t>
            </a:r>
          </a:p>
        </p:txBody>
      </p:sp>
      <p:sp>
        <p:nvSpPr>
          <p:cNvPr id="14" name="Text Box 94">
            <a:extLst>
              <a:ext uri="{FF2B5EF4-FFF2-40B4-BE49-F238E27FC236}">
                <a16:creationId xmlns:a16="http://schemas.microsoft.com/office/drawing/2014/main" id="{6B7348AB-1AD4-448F-83CD-7F3ACB8CFF7D}"/>
              </a:ext>
            </a:extLst>
          </p:cNvPr>
          <p:cNvSpPr txBox="1">
            <a:spLocks noChangeArrowheads="1"/>
          </p:cNvSpPr>
          <p:nvPr/>
        </p:nvSpPr>
        <p:spPr bwMode="auto">
          <a:xfrm>
            <a:off x="1034246" y="4849225"/>
            <a:ext cx="995012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b="0" dirty="0">
                <a:solidFill>
                  <a:srgbClr val="0000FF"/>
                </a:solidFill>
                <a:latin typeface="微软雅黑" panose="020B0503020204020204" pitchFamily="34" charset="-122"/>
                <a:ea typeface="微软雅黑" panose="020B0503020204020204" pitchFamily="34" charset="-122"/>
              </a:rPr>
              <a:t>自由基 </a:t>
            </a:r>
            <a:r>
              <a:rPr lang="en-US" altLang="zh-CN" b="0" dirty="0">
                <a:solidFill>
                  <a:srgbClr val="0000FF"/>
                </a:solidFill>
                <a:latin typeface="微软雅黑" panose="020B0503020204020204" pitchFamily="34" charset="-122"/>
                <a:ea typeface="微软雅黑" panose="020B0503020204020204" pitchFamily="34" charset="-122"/>
              </a:rPr>
              <a:t>(free radical):  </a:t>
            </a:r>
            <a:r>
              <a:rPr lang="zh-CN" altLang="en-US" b="0" dirty="0">
                <a:latin typeface="微软雅黑" panose="020B0503020204020204" pitchFamily="34" charset="-122"/>
                <a:ea typeface="微软雅黑" panose="020B0503020204020204" pitchFamily="34" charset="-122"/>
              </a:rPr>
              <a:t>带有单电子的原子或基团。</a:t>
            </a:r>
            <a:endParaRPr lang="en-US" altLang="zh-CN" b="0" dirty="0">
              <a:latin typeface="微软雅黑" panose="020B0503020204020204" pitchFamily="34" charset="-122"/>
              <a:ea typeface="微软雅黑" panose="020B0503020204020204" pitchFamily="34" charset="-122"/>
            </a:endParaRPr>
          </a:p>
          <a:p>
            <a:pPr eaLnBrk="1" hangingPunct="1">
              <a:spcBef>
                <a:spcPct val="50000"/>
              </a:spcBef>
            </a:pPr>
            <a:r>
              <a:rPr lang="zh-CN" altLang="en-US" b="0" dirty="0">
                <a:solidFill>
                  <a:srgbClr val="0000FF"/>
                </a:solidFill>
                <a:latin typeface="微软雅黑" panose="020B0503020204020204" pitchFamily="34" charset="-122"/>
                <a:ea typeface="微软雅黑" panose="020B0503020204020204" pitchFamily="34" charset="-122"/>
              </a:rPr>
              <a:t>自由基反应</a:t>
            </a:r>
            <a:r>
              <a:rPr lang="en-US" altLang="zh-CN" b="0" dirty="0">
                <a:solidFill>
                  <a:srgbClr val="0000FF"/>
                </a:solidFill>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经过均裂生成自由基的反应。</a:t>
            </a:r>
            <a:endParaRPr lang="en-US" altLang="zh-CN" b="0" dirty="0">
              <a:latin typeface="微软雅黑" panose="020B0503020204020204" pitchFamily="34" charset="-122"/>
              <a:ea typeface="微软雅黑" panose="020B0503020204020204" pitchFamily="34" charset="-122"/>
            </a:endParaRPr>
          </a:p>
          <a:p>
            <a:pPr eaLnBrk="1" hangingPunct="1">
              <a:spcBef>
                <a:spcPct val="50000"/>
              </a:spcBef>
            </a:pPr>
            <a:r>
              <a:rPr lang="zh-CN" altLang="en-US" b="0" dirty="0">
                <a:solidFill>
                  <a:srgbClr val="0000FF"/>
                </a:solidFill>
                <a:latin typeface="微软雅黑" panose="020B0503020204020204" pitchFamily="34" charset="-122"/>
                <a:ea typeface="微软雅黑" panose="020B0503020204020204" pitchFamily="34" charset="-122"/>
              </a:rPr>
              <a:t>自由基反应条件：</a:t>
            </a:r>
            <a:r>
              <a:rPr lang="zh-CN" altLang="en-US" b="0" dirty="0">
                <a:latin typeface="微软雅黑" panose="020B0503020204020204" pitchFamily="34" charset="-122"/>
                <a:ea typeface="微软雅黑" panose="020B0503020204020204" pitchFamily="34" charset="-122"/>
              </a:rPr>
              <a:t>一般在</a:t>
            </a:r>
            <a:r>
              <a:rPr lang="zh-CN" altLang="en-US" b="0" dirty="0">
                <a:solidFill>
                  <a:srgbClr val="FF0000"/>
                </a:solidFill>
                <a:latin typeface="微软雅黑" panose="020B0503020204020204" pitchFamily="34" charset="-122"/>
                <a:ea typeface="微软雅黑" panose="020B0503020204020204" pitchFamily="34" charset="-122"/>
              </a:rPr>
              <a:t>光、热或过氧化物</a:t>
            </a:r>
            <a:r>
              <a:rPr lang="zh-CN" altLang="en-US" b="0" dirty="0">
                <a:latin typeface="微软雅黑" panose="020B0503020204020204" pitchFamily="34" charset="-122"/>
                <a:ea typeface="微软雅黑" panose="020B0503020204020204" pitchFamily="34" charset="-122"/>
              </a:rPr>
              <a:t>存在下进行。</a:t>
            </a:r>
          </a:p>
        </p:txBody>
      </p:sp>
      <p:sp>
        <p:nvSpPr>
          <p:cNvPr id="15" name="矩形 14">
            <a:extLst>
              <a:ext uri="{FF2B5EF4-FFF2-40B4-BE49-F238E27FC236}">
                <a16:creationId xmlns:a16="http://schemas.microsoft.com/office/drawing/2014/main" id="{041A5AAB-3849-4FC4-9C08-4DEB073A8095}"/>
              </a:ext>
            </a:extLst>
          </p:cNvPr>
          <p:cNvSpPr>
            <a:spLocks noChangeArrowheads="1"/>
          </p:cNvSpPr>
          <p:nvPr/>
        </p:nvSpPr>
        <p:spPr bwMode="auto">
          <a:xfrm>
            <a:off x="3969506" y="2222032"/>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b="0" dirty="0">
                <a:solidFill>
                  <a:srgbClr val="CC0000"/>
                </a:solidFill>
                <a:latin typeface="微软雅黑" panose="020B0503020204020204" pitchFamily="34" charset="-122"/>
                <a:ea typeface="微软雅黑" panose="020B0503020204020204" pitchFamily="34" charset="-122"/>
              </a:rPr>
              <a:t>均裂</a:t>
            </a:r>
            <a:r>
              <a:rPr lang="zh-CN" altLang="en-US" b="0" dirty="0">
                <a:solidFill>
                  <a:srgbClr val="000000"/>
                </a:solidFill>
                <a:latin typeface="微软雅黑" panose="020B0503020204020204" pitchFamily="34" charset="-122"/>
                <a:ea typeface="微软雅黑" panose="020B0503020204020204" pitchFamily="34" charset="-122"/>
              </a:rPr>
              <a:t>和</a:t>
            </a:r>
            <a:r>
              <a:rPr lang="zh-CN" altLang="en-US" b="0" dirty="0">
                <a:solidFill>
                  <a:srgbClr val="CC0000"/>
                </a:solidFill>
                <a:latin typeface="微软雅黑" panose="020B0503020204020204" pitchFamily="34" charset="-122"/>
                <a:ea typeface="微软雅黑" panose="020B0503020204020204" pitchFamily="34" charset="-122"/>
              </a:rPr>
              <a:t>异裂</a:t>
            </a:r>
            <a:endParaRPr lang="zh-CN" altLang="en-US" b="0" dirty="0">
              <a:latin typeface="微软雅黑" panose="020B0503020204020204" pitchFamily="34" charset="-122"/>
              <a:ea typeface="微软雅黑" panose="020B0503020204020204" pitchFamily="34" charset="-122"/>
            </a:endParaRPr>
          </a:p>
        </p:txBody>
      </p:sp>
      <p:sp>
        <p:nvSpPr>
          <p:cNvPr id="18" name="墨迹 4">
            <a:extLst>
              <a:ext uri="{FF2B5EF4-FFF2-40B4-BE49-F238E27FC236}">
                <a16:creationId xmlns:a16="http://schemas.microsoft.com/office/drawing/2014/main" id="{7B56777A-AD63-4EDF-975A-779EA57FE40D}"/>
              </a:ext>
            </a:extLst>
          </p:cNvPr>
          <p:cNvSpPr/>
          <p:nvPr>
            <p:custDataLst>
              <p:tags r:id="rId2"/>
            </p:custDataLst>
          </p:nvPr>
        </p:nvSpPr>
        <p:spPr bwMode="auto">
          <a:xfrm>
            <a:off x="4959521" y="3649418"/>
            <a:ext cx="5343633" cy="2819284"/>
          </a:xfrm>
        </p:spPr>
        <p:txBody>
          <a:bodyPr/>
          <a:lstStyle/>
          <a:p>
            <a:endParaRPr lang="zh-CN" altLang="en-US"/>
          </a:p>
        </p:txBody>
      </p:sp>
      <p:graphicFrame>
        <p:nvGraphicFramePr>
          <p:cNvPr id="19" name="对象 18">
            <a:extLst>
              <a:ext uri="{FF2B5EF4-FFF2-40B4-BE49-F238E27FC236}">
                <a16:creationId xmlns:a16="http://schemas.microsoft.com/office/drawing/2014/main" id="{29A51F7B-97C1-4BC9-BCEF-3E7F3AF6BF09}"/>
              </a:ext>
            </a:extLst>
          </p:cNvPr>
          <p:cNvGraphicFramePr>
            <a:graphicFrameLocks noChangeAspect="1"/>
          </p:cNvGraphicFramePr>
          <p:nvPr>
            <p:extLst>
              <p:ext uri="{D42A27DB-BD31-4B8C-83A1-F6EECF244321}">
                <p14:modId xmlns:p14="http://schemas.microsoft.com/office/powerpoint/2010/main" val="3398702775"/>
              </p:ext>
            </p:extLst>
          </p:nvPr>
        </p:nvGraphicFramePr>
        <p:xfrm>
          <a:off x="2589552" y="3631053"/>
          <a:ext cx="6719966" cy="941376"/>
        </p:xfrm>
        <a:graphic>
          <a:graphicData uri="http://schemas.openxmlformats.org/presentationml/2006/ole">
            <mc:AlternateContent xmlns:mc="http://schemas.openxmlformats.org/markup-compatibility/2006">
              <mc:Choice xmlns:v="urn:schemas-microsoft-com:vml" Requires="v">
                <p:oleObj spid="_x0000_s17411" name="CS ChemDraw Drawing" r:id="rId6" imgW="2209871" imgH="309671" progId="ChemDraw.Document.6.0">
                  <p:embed/>
                </p:oleObj>
              </mc:Choice>
              <mc:Fallback>
                <p:oleObj name="CS ChemDraw Drawing" r:id="rId6" imgW="2209871" imgH="309671" progId="ChemDraw.Document.6.0">
                  <p:embed/>
                  <p:pic>
                    <p:nvPicPr>
                      <p:cNvPr id="2" name="对象 1">
                        <a:extLst>
                          <a:ext uri="{FF2B5EF4-FFF2-40B4-BE49-F238E27FC236}">
                            <a16:creationId xmlns:a16="http://schemas.microsoft.com/office/drawing/2014/main" id="{E65A8CBC-AC1F-4A9C-9FF7-A5AB44400088}"/>
                          </a:ext>
                        </a:extLst>
                      </p:cNvPr>
                      <p:cNvPicPr/>
                      <p:nvPr/>
                    </p:nvPicPr>
                    <p:blipFill>
                      <a:blip r:embed="rId7"/>
                      <a:stretch>
                        <a:fillRect/>
                      </a:stretch>
                    </p:blipFill>
                    <p:spPr>
                      <a:xfrm>
                        <a:off x="2589552" y="3631053"/>
                        <a:ext cx="6719966" cy="941376"/>
                      </a:xfrm>
                      <a:prstGeom prst="rect">
                        <a:avLst/>
                      </a:prstGeom>
                    </p:spPr>
                  </p:pic>
                </p:oleObj>
              </mc:Fallback>
            </mc:AlternateContent>
          </a:graphicData>
        </a:graphic>
      </p:graphicFrame>
    </p:spTree>
    <p:extLst>
      <p:ext uri="{BB962C8B-B14F-4D97-AF65-F5344CB8AC3E}">
        <p14:creationId xmlns:p14="http://schemas.microsoft.com/office/powerpoint/2010/main" val="34987932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（第七节 ：共价键的断裂与反应类型）</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56</a:t>
            </a:fld>
            <a:endParaRPr lang="en-US" altLang="zh-CN" b="1" dirty="0">
              <a:latin typeface="微软雅黑" panose="020B0503020204020204" pitchFamily="34" charset="-122"/>
              <a:ea typeface="微软雅黑" panose="020B0503020204020204" pitchFamily="34" charset="-122"/>
            </a:endParaRPr>
          </a:p>
        </p:txBody>
      </p:sp>
      <p:sp>
        <p:nvSpPr>
          <p:cNvPr id="9" name="Text Box 21">
            <a:extLst>
              <a:ext uri="{FF2B5EF4-FFF2-40B4-BE49-F238E27FC236}">
                <a16:creationId xmlns:a16="http://schemas.microsoft.com/office/drawing/2014/main" id="{8F8277D8-6FB3-4B79-A4D0-FBCE09F328DF}"/>
              </a:ext>
            </a:extLst>
          </p:cNvPr>
          <p:cNvSpPr txBox="1">
            <a:spLocks noChangeArrowheads="1"/>
          </p:cNvSpPr>
          <p:nvPr/>
        </p:nvSpPr>
        <p:spPr bwMode="auto">
          <a:xfrm>
            <a:off x="929464" y="1029564"/>
            <a:ext cx="75338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en-US" altLang="zh-CN" b="0" dirty="0">
                <a:solidFill>
                  <a:srgbClr val="CC0000"/>
                </a:solidFill>
                <a:latin typeface="微软雅黑" panose="020B0503020204020204" pitchFamily="34" charset="-122"/>
                <a:ea typeface="微软雅黑" panose="020B0503020204020204" pitchFamily="34" charset="-122"/>
              </a:rPr>
              <a:t>2</a:t>
            </a:r>
            <a:r>
              <a:rPr kumimoji="1" lang="zh-CN" altLang="en-US" b="0" dirty="0">
                <a:solidFill>
                  <a:srgbClr val="CC0000"/>
                </a:solidFill>
                <a:latin typeface="微软雅黑" panose="020B0503020204020204" pitchFamily="34" charset="-122"/>
                <a:ea typeface="微软雅黑" panose="020B0503020204020204" pitchFamily="34" charset="-122"/>
              </a:rPr>
              <a:t>、异裂</a:t>
            </a:r>
            <a:r>
              <a:rPr kumimoji="1" lang="zh-CN" altLang="en-US" b="0" dirty="0">
                <a:latin typeface="微软雅黑" panose="020B0503020204020204" pitchFamily="34" charset="-122"/>
                <a:ea typeface="微软雅黑" panose="020B0503020204020204" pitchFamily="34" charset="-122"/>
              </a:rPr>
              <a:t>（离子型反应 ）：电子对归属一方 </a:t>
            </a:r>
          </a:p>
        </p:txBody>
      </p:sp>
      <p:graphicFrame>
        <p:nvGraphicFramePr>
          <p:cNvPr id="10" name="Object 2">
            <a:extLst>
              <a:ext uri="{FF2B5EF4-FFF2-40B4-BE49-F238E27FC236}">
                <a16:creationId xmlns:a16="http://schemas.microsoft.com/office/drawing/2014/main" id="{E4D800D0-02DB-45CD-B3A4-E3E3026C43A6}"/>
              </a:ext>
            </a:extLst>
          </p:cNvPr>
          <p:cNvGraphicFramePr>
            <a:graphicFrameLocks noChangeAspect="1"/>
          </p:cNvGraphicFramePr>
          <p:nvPr>
            <p:extLst>
              <p:ext uri="{D42A27DB-BD31-4B8C-83A1-F6EECF244321}">
                <p14:modId xmlns:p14="http://schemas.microsoft.com/office/powerpoint/2010/main" val="2095776110"/>
              </p:ext>
            </p:extLst>
          </p:nvPr>
        </p:nvGraphicFramePr>
        <p:xfrm>
          <a:off x="2740817" y="1662931"/>
          <a:ext cx="5643563" cy="1493838"/>
        </p:xfrm>
        <a:graphic>
          <a:graphicData uri="http://schemas.openxmlformats.org/presentationml/2006/ole">
            <mc:AlternateContent xmlns:mc="http://schemas.openxmlformats.org/markup-compatibility/2006">
              <mc:Choice xmlns:v="urn:schemas-microsoft-com:vml" Requires="v">
                <p:oleObj spid="_x0000_s18436" name="CS ChemDraw Drawing" r:id="rId6" imgW="3287395" imgH="879475" progId="ChemDraw.Document.6.0">
                  <p:embed/>
                </p:oleObj>
              </mc:Choice>
              <mc:Fallback>
                <p:oleObj name="CS ChemDraw Drawing" r:id="rId6" imgW="3287395" imgH="879475" progId="ChemDraw.Document.6.0">
                  <p:embed/>
                  <p:pic>
                    <p:nvPicPr>
                      <p:cNvPr id="259096"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0817" y="1662931"/>
                        <a:ext cx="5643563" cy="1493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 name="Text Box 25">
            <a:extLst>
              <a:ext uri="{FF2B5EF4-FFF2-40B4-BE49-F238E27FC236}">
                <a16:creationId xmlns:a16="http://schemas.microsoft.com/office/drawing/2014/main" id="{1414C4F9-C477-4E71-8FB8-DD651B3C8733}"/>
              </a:ext>
            </a:extLst>
          </p:cNvPr>
          <p:cNvSpPr txBox="1">
            <a:spLocks noChangeArrowheads="1"/>
          </p:cNvSpPr>
          <p:nvPr/>
        </p:nvSpPr>
        <p:spPr bwMode="auto">
          <a:xfrm>
            <a:off x="979097" y="3093098"/>
            <a:ext cx="10565641" cy="107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pPr>
            <a:r>
              <a:rPr lang="zh-CN" altLang="en-US" b="0" dirty="0">
                <a:solidFill>
                  <a:srgbClr val="CC0000"/>
                </a:solidFill>
                <a:latin typeface="微软雅黑" panose="020B0503020204020204" pitchFamily="34" charset="-122"/>
                <a:ea typeface="微软雅黑" panose="020B0503020204020204" pitchFamily="34" charset="-122"/>
              </a:rPr>
              <a:t>异裂</a:t>
            </a:r>
            <a:r>
              <a:rPr lang="zh-CN" altLang="en-US" b="0" dirty="0">
                <a:latin typeface="微软雅黑" panose="020B0503020204020204" pitchFamily="34" charset="-122"/>
                <a:ea typeface="微软雅黑" panose="020B0503020204020204" pitchFamily="34" charset="-122"/>
              </a:rPr>
              <a:t>后生成带正电荷和带负电荷的原子或基团的反应；带正电荷的碳原子称为</a:t>
            </a:r>
            <a:r>
              <a:rPr lang="zh-CN" altLang="en-US" b="0" dirty="0">
                <a:solidFill>
                  <a:srgbClr val="CC0000"/>
                </a:solidFill>
                <a:latin typeface="微软雅黑" panose="020B0503020204020204" pitchFamily="34" charset="-122"/>
                <a:ea typeface="微软雅黑" panose="020B0503020204020204" pitchFamily="34" charset="-122"/>
              </a:rPr>
              <a:t>碳正离子，</a:t>
            </a:r>
            <a:r>
              <a:rPr lang="zh-CN" altLang="en-US" b="0" dirty="0">
                <a:latin typeface="微软雅黑" panose="020B0503020204020204" pitchFamily="34" charset="-122"/>
                <a:ea typeface="微软雅黑" panose="020B0503020204020204" pitchFamily="34" charset="-122"/>
              </a:rPr>
              <a:t>带负电荷的碳原子</a:t>
            </a:r>
            <a:r>
              <a:rPr lang="zh-CN" altLang="en-US" b="0">
                <a:latin typeface="微软雅黑" panose="020B0503020204020204" pitchFamily="34" charset="-122"/>
                <a:ea typeface="微软雅黑" panose="020B0503020204020204" pitchFamily="34" charset="-122"/>
              </a:rPr>
              <a:t>称为</a:t>
            </a:r>
            <a:r>
              <a:rPr lang="zh-CN" altLang="en-US" b="0">
                <a:solidFill>
                  <a:srgbClr val="CC0000"/>
                </a:solidFill>
                <a:latin typeface="微软雅黑" panose="020B0503020204020204" pitchFamily="34" charset="-122"/>
                <a:ea typeface="微软雅黑" panose="020B0503020204020204" pitchFamily="34" charset="-122"/>
              </a:rPr>
              <a:t>碳负离子</a:t>
            </a:r>
            <a:r>
              <a:rPr lang="zh-CN" altLang="en-US" b="0" dirty="0">
                <a:latin typeface="微软雅黑" panose="020B0503020204020204" pitchFamily="34" charset="-122"/>
                <a:ea typeface="微软雅黑" panose="020B0503020204020204" pitchFamily="34" charset="-122"/>
              </a:rPr>
              <a:t>。</a:t>
            </a:r>
          </a:p>
        </p:txBody>
      </p:sp>
      <p:sp>
        <p:nvSpPr>
          <p:cNvPr id="13" name="TextBox 13">
            <a:extLst>
              <a:ext uri="{FF2B5EF4-FFF2-40B4-BE49-F238E27FC236}">
                <a16:creationId xmlns:a16="http://schemas.microsoft.com/office/drawing/2014/main" id="{38D354DE-60CA-4132-A347-49BD06D79338}"/>
              </a:ext>
            </a:extLst>
          </p:cNvPr>
          <p:cNvSpPr txBox="1">
            <a:spLocks noChangeArrowheads="1"/>
          </p:cNvSpPr>
          <p:nvPr/>
        </p:nvSpPr>
        <p:spPr bwMode="auto">
          <a:xfrm>
            <a:off x="1563064" y="6301015"/>
            <a:ext cx="5523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b="0" dirty="0">
                <a:solidFill>
                  <a:srgbClr val="0000CC"/>
                </a:solidFill>
                <a:latin typeface="微软雅黑" panose="020B0503020204020204" pitchFamily="34" charset="-122"/>
                <a:ea typeface="微软雅黑" panose="020B0503020204020204" pitchFamily="34" charset="-122"/>
              </a:rPr>
              <a:t>问题：</a:t>
            </a:r>
            <a:r>
              <a:rPr lang="zh-CN" altLang="en-US" b="0" dirty="0">
                <a:latin typeface="微软雅黑" panose="020B0503020204020204" pitchFamily="34" charset="-122"/>
                <a:ea typeface="微软雅黑" panose="020B0503020204020204" pitchFamily="34" charset="-122"/>
              </a:rPr>
              <a:t>有机化学反应研究的对象？</a:t>
            </a:r>
          </a:p>
        </p:txBody>
      </p:sp>
      <p:graphicFrame>
        <p:nvGraphicFramePr>
          <p:cNvPr id="14" name="Object 3">
            <a:extLst>
              <a:ext uri="{FF2B5EF4-FFF2-40B4-BE49-F238E27FC236}">
                <a16:creationId xmlns:a16="http://schemas.microsoft.com/office/drawing/2014/main" id="{A2C0307E-8405-4C1C-91CF-653F1F3FCFCB}"/>
              </a:ext>
            </a:extLst>
          </p:cNvPr>
          <p:cNvGraphicFramePr>
            <a:graphicFrameLocks noChangeAspect="1"/>
          </p:cNvGraphicFramePr>
          <p:nvPr>
            <p:extLst>
              <p:ext uri="{D42A27DB-BD31-4B8C-83A1-F6EECF244321}">
                <p14:modId xmlns:p14="http://schemas.microsoft.com/office/powerpoint/2010/main" val="828642354"/>
              </p:ext>
            </p:extLst>
          </p:nvPr>
        </p:nvGraphicFramePr>
        <p:xfrm>
          <a:off x="3452424" y="4585259"/>
          <a:ext cx="4594679" cy="1179477"/>
        </p:xfrm>
        <a:graphic>
          <a:graphicData uri="http://schemas.openxmlformats.org/presentationml/2006/ole">
            <mc:AlternateContent xmlns:mc="http://schemas.openxmlformats.org/markup-compatibility/2006">
              <mc:Choice xmlns:v="urn:schemas-microsoft-com:vml" Requires="v">
                <p:oleObj spid="_x0000_s18437" name="CS ChemDraw Drawing" r:id="rId8" imgW="4303634" imgH="1110996" progId="ChemDraw.Document.6.0">
                  <p:embed/>
                </p:oleObj>
              </mc:Choice>
              <mc:Fallback>
                <p:oleObj name="CS ChemDraw Drawing" r:id="rId8" imgW="4303634" imgH="1110996" progId="ChemDraw.Document.6.0">
                  <p:embed/>
                  <p:pic>
                    <p:nvPicPr>
                      <p:cNvPr id="17411" name="Object 3"/>
                      <p:cNvPicPr>
                        <a:picLocks noChangeAspect="1" noChangeArrowheads="1"/>
                      </p:cNvPicPr>
                      <p:nvPr/>
                    </p:nvPicPr>
                    <p:blipFill>
                      <a:blip r:embed="rId9"/>
                      <a:srcRect/>
                      <a:stretch>
                        <a:fillRect/>
                      </a:stretch>
                    </p:blipFill>
                    <p:spPr bwMode="auto">
                      <a:xfrm>
                        <a:off x="3452424" y="4585259"/>
                        <a:ext cx="4594679" cy="1179477"/>
                      </a:xfrm>
                      <a:prstGeom prst="rect">
                        <a:avLst/>
                      </a:prstGeom>
                      <a:noFill/>
                      <a:ln>
                        <a:noFill/>
                      </a:ln>
                      <a:effectLst/>
                    </p:spPr>
                  </p:pic>
                </p:oleObj>
              </mc:Fallback>
            </mc:AlternateContent>
          </a:graphicData>
        </a:graphic>
      </p:graphicFrame>
      <p:sp>
        <p:nvSpPr>
          <p:cNvPr id="15" name="TextBox 13">
            <a:extLst>
              <a:ext uri="{FF2B5EF4-FFF2-40B4-BE49-F238E27FC236}">
                <a16:creationId xmlns:a16="http://schemas.microsoft.com/office/drawing/2014/main" id="{530548D3-3EAD-4EA4-938D-A319C5E130CD}"/>
              </a:ext>
            </a:extLst>
          </p:cNvPr>
          <p:cNvSpPr txBox="1">
            <a:spLocks noChangeArrowheads="1"/>
          </p:cNvSpPr>
          <p:nvPr/>
        </p:nvSpPr>
        <p:spPr bwMode="auto">
          <a:xfrm>
            <a:off x="2629189" y="4608937"/>
            <a:ext cx="615553" cy="1025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dirty="0">
                <a:solidFill>
                  <a:srgbClr val="CC0000"/>
                </a:solidFill>
                <a:latin typeface="微软雅黑" panose="020B0503020204020204" pitchFamily="34" charset="-122"/>
                <a:ea typeface="微软雅黑" panose="020B0503020204020204" pitchFamily="34" charset="-122"/>
              </a:rPr>
              <a:t>通  式</a:t>
            </a:r>
          </a:p>
        </p:txBody>
      </p:sp>
      <p:sp>
        <p:nvSpPr>
          <p:cNvPr id="19" name="墨迹 2">
            <a:extLst>
              <a:ext uri="{FF2B5EF4-FFF2-40B4-BE49-F238E27FC236}">
                <a16:creationId xmlns:a16="http://schemas.microsoft.com/office/drawing/2014/main" id="{E39AB56C-B79A-4E2D-A5BF-608A08AFE038}"/>
              </a:ext>
            </a:extLst>
          </p:cNvPr>
          <p:cNvSpPr/>
          <p:nvPr>
            <p:custDataLst>
              <p:tags r:id="rId2"/>
            </p:custDataLst>
          </p:nvPr>
        </p:nvSpPr>
        <p:spPr bwMode="auto">
          <a:xfrm>
            <a:off x="2421507" y="2016722"/>
            <a:ext cx="6740488" cy="4411075"/>
          </a:xfrm>
        </p:spPr>
      </p:sp>
      <p:sp>
        <p:nvSpPr>
          <p:cNvPr id="20" name="矩形 19">
            <a:extLst>
              <a:ext uri="{FF2B5EF4-FFF2-40B4-BE49-F238E27FC236}">
                <a16:creationId xmlns:a16="http://schemas.microsoft.com/office/drawing/2014/main" id="{47646C57-3E44-4017-9FEF-B6193EE4E256}"/>
              </a:ext>
            </a:extLst>
          </p:cNvPr>
          <p:cNvSpPr/>
          <p:nvPr/>
        </p:nvSpPr>
        <p:spPr>
          <a:xfrm>
            <a:off x="7314320" y="6288447"/>
            <a:ext cx="2709396" cy="52322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含碳有机化合物</a:t>
            </a:r>
          </a:p>
        </p:txBody>
      </p:sp>
    </p:spTree>
    <p:extLst>
      <p:ext uri="{BB962C8B-B14F-4D97-AF65-F5344CB8AC3E}">
        <p14:creationId xmlns:p14="http://schemas.microsoft.com/office/powerpoint/2010/main" val="14058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md type="call" cmd="playFrom(0.0)">
                                      <p:cBhvr>
                                        <p:cTn id="7" dur="1" fill="hold"/>
                                        <p:tgtEl>
                                          <p:spTgt spid="19"/>
                                        </p:tgtEl>
                                      </p:cBhvr>
                                    </p:cmd>
                                  </p:childTnLst>
                                </p:cTn>
                              </p:par>
                              <p:par>
                                <p:cTn id="8" presetID="17"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1000" fill="hold"/>
                                        <p:tgtEl>
                                          <p:spTgt spid="10"/>
                                        </p:tgtEl>
                                        <p:attrNameLst>
                                          <p:attrName>ppt_x</p:attrName>
                                        </p:attrNameLst>
                                      </p:cBhvr>
                                      <p:tavLst>
                                        <p:tav tm="0">
                                          <p:val>
                                            <p:strVal val="#ppt_x-#ppt_w/2"/>
                                          </p:val>
                                        </p:tav>
                                        <p:tav tm="100000">
                                          <p:val>
                                            <p:strVal val="#ppt_x"/>
                                          </p:val>
                                        </p:tav>
                                      </p:tavLst>
                                    </p:anim>
                                    <p:anim calcmode="lin" valueType="num">
                                      <p:cBhvr>
                                        <p:cTn id="11" dur="1000" fill="hold"/>
                                        <p:tgtEl>
                                          <p:spTgt spid="10"/>
                                        </p:tgtEl>
                                        <p:attrNameLst>
                                          <p:attrName>ppt_y</p:attrName>
                                        </p:attrNameLst>
                                      </p:cBhvr>
                                      <p:tavLst>
                                        <p:tav tm="0">
                                          <p:val>
                                            <p:strVal val="#ppt_y"/>
                                          </p:val>
                                        </p:tav>
                                        <p:tav tm="100000">
                                          <p:val>
                                            <p:strVal val="#ppt_y"/>
                                          </p:val>
                                        </p:tav>
                                      </p:tavLst>
                                    </p:anim>
                                    <p:anim calcmode="lin" valueType="num">
                                      <p:cBhvr>
                                        <p:cTn id="12" dur="1000" fill="hold"/>
                                        <p:tgtEl>
                                          <p:spTgt spid="10"/>
                                        </p:tgtEl>
                                        <p:attrNameLst>
                                          <p:attrName>ppt_w</p:attrName>
                                        </p:attrNameLst>
                                      </p:cBhvr>
                                      <p:tavLst>
                                        <p:tav tm="0">
                                          <p:val>
                                            <p:fltVal val="0"/>
                                          </p:val>
                                        </p:tav>
                                        <p:tav tm="100000">
                                          <p:val>
                                            <p:strVal val="#ppt_w"/>
                                          </p:val>
                                        </p:tav>
                                      </p:tavLst>
                                    </p:anim>
                                    <p:anim calcmode="lin" valueType="num">
                                      <p:cBhvr>
                                        <p:cTn id="13" dur="1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7"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p:cTn id="18" dur="1000" fill="hold"/>
                                        <p:tgtEl>
                                          <p:spTgt spid="11"/>
                                        </p:tgtEl>
                                        <p:attrNameLst>
                                          <p:attrName>ppt_x</p:attrName>
                                        </p:attrNameLst>
                                      </p:cBhvr>
                                      <p:tavLst>
                                        <p:tav tm="0">
                                          <p:val>
                                            <p:strVal val="#ppt_x-#ppt_w/2"/>
                                          </p:val>
                                        </p:tav>
                                        <p:tav tm="100000">
                                          <p:val>
                                            <p:strVal val="#ppt_x"/>
                                          </p:val>
                                        </p:tav>
                                      </p:tavLst>
                                    </p:anim>
                                    <p:anim calcmode="lin" valueType="num">
                                      <p:cBhvr>
                                        <p:cTn id="19" dur="1000" fill="hold"/>
                                        <p:tgtEl>
                                          <p:spTgt spid="11"/>
                                        </p:tgtEl>
                                        <p:attrNameLst>
                                          <p:attrName>ppt_y</p:attrName>
                                        </p:attrNameLst>
                                      </p:cBhvr>
                                      <p:tavLst>
                                        <p:tav tm="0">
                                          <p:val>
                                            <p:strVal val="#ppt_y"/>
                                          </p:val>
                                        </p:tav>
                                        <p:tav tm="100000">
                                          <p:val>
                                            <p:strVal val="#ppt_y"/>
                                          </p:val>
                                        </p:tav>
                                      </p:tavLst>
                                    </p:anim>
                                    <p:anim calcmode="lin" valueType="num">
                                      <p:cBhvr>
                                        <p:cTn id="20" dur="1000" fill="hold"/>
                                        <p:tgtEl>
                                          <p:spTgt spid="11"/>
                                        </p:tgtEl>
                                        <p:attrNameLst>
                                          <p:attrName>ppt_w</p:attrName>
                                        </p:attrNameLst>
                                      </p:cBhvr>
                                      <p:tavLst>
                                        <p:tav tm="0">
                                          <p:val>
                                            <p:fltVal val="0"/>
                                          </p:val>
                                        </p:tav>
                                        <p:tav tm="100000">
                                          <p:val>
                                            <p:strVal val="#ppt_w"/>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4"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 to="" calcmode="lin" valueType="num">
                                      <p:cBhvr>
                                        <p:cTn id="26" dur="1" fill="hold"/>
                                        <p:tgtEl>
                                          <p:spTgt spid="15"/>
                                        </p:tgtEl>
                                      </p:cBhvr>
                                    </p:anim>
                                  </p:childTnLst>
                                </p:cTn>
                              </p:par>
                            </p:childTnLst>
                          </p:cTn>
                        </p:par>
                        <p:par>
                          <p:cTn id="27" fill="hold">
                            <p:stCondLst>
                              <p:cond delay="0"/>
                            </p:stCondLst>
                            <p:childTnLst>
                              <p:par>
                                <p:cTn id="28" presetID="24"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 to="" calcmode="lin" valueType="num">
                                      <p:cBhvr>
                                        <p:cTn id="30" dur="1" fill="hold"/>
                                        <p:tgtEl>
                                          <p:spTgt spid="14"/>
                                        </p:tgtEl>
                                      </p:cBhvr>
                                    </p:anim>
                                  </p:childTnLst>
                                </p:cTn>
                              </p:par>
                            </p:childTnLst>
                          </p:cTn>
                        </p:par>
                      </p:childTnLst>
                    </p:cTn>
                  </p:par>
                  <p:par>
                    <p:cTn id="31" fill="hold">
                      <p:stCondLst>
                        <p:cond delay="indefinite"/>
                      </p:stCondLst>
                      <p:childTnLst>
                        <p:par>
                          <p:cTn id="32" fill="hold">
                            <p:stCondLst>
                              <p:cond delay="0"/>
                            </p:stCondLst>
                            <p:childTnLst>
                              <p:par>
                                <p:cTn id="33" presetID="24" presetClass="entr" presetSubtype="0" fill="hold" nodeType="clickEffect">
                                  <p:stCondLst>
                                    <p:cond delay="0"/>
                                  </p:stCondLst>
                                  <p:iterate type="lt">
                                    <p:tmAbs val="0"/>
                                  </p:iterate>
                                  <p:childTnLst>
                                    <p:set>
                                      <p:cBhvr>
                                        <p:cTn id="34" dur="1" fill="hold">
                                          <p:stCondLst>
                                            <p:cond delay="0"/>
                                          </p:stCondLst>
                                        </p:cTn>
                                        <p:tgtEl>
                                          <p:spTgt spid="13">
                                            <p:txEl>
                                              <p:pRg st="0" end="0"/>
                                            </p:txEl>
                                          </p:spTgt>
                                        </p:tgtEl>
                                        <p:attrNameLst>
                                          <p:attrName>style.visibility</p:attrName>
                                        </p:attrNameLst>
                                      </p:cBhvr>
                                      <p:to>
                                        <p:strVal val="visible"/>
                                      </p:to>
                                    </p:set>
                                    <p:anim to="" calcmode="lin" valueType="num">
                                      <p:cBhvr>
                                        <p:cTn id="35" dur="1" fill="hold"/>
                                        <p:tgtEl>
                                          <p:spTgt spid="13">
                                            <p:txEl>
                                              <p:pRg st="0" end="0"/>
                                            </p:txEl>
                                          </p:spTgt>
                                        </p:tgtEl>
                                      </p:cBhvr>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（第七节 ：共价键的断裂与反应类型）</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57</a:t>
            </a:fld>
            <a:endParaRPr lang="en-US" altLang="zh-CN" b="1" dirty="0">
              <a:latin typeface="微软雅黑" panose="020B0503020204020204" pitchFamily="34" charset="-122"/>
              <a:ea typeface="微软雅黑" panose="020B0503020204020204" pitchFamily="34" charset="-122"/>
            </a:endParaRPr>
          </a:p>
        </p:txBody>
      </p:sp>
      <p:sp>
        <p:nvSpPr>
          <p:cNvPr id="19" name="Text Box 21">
            <a:extLst>
              <a:ext uri="{FF2B5EF4-FFF2-40B4-BE49-F238E27FC236}">
                <a16:creationId xmlns:a16="http://schemas.microsoft.com/office/drawing/2014/main" id="{551E6137-7110-42CC-BD92-75C5ADE9B2C3}"/>
              </a:ext>
            </a:extLst>
          </p:cNvPr>
          <p:cNvSpPr txBox="1">
            <a:spLocks noChangeArrowheads="1"/>
          </p:cNvSpPr>
          <p:nvPr/>
        </p:nvSpPr>
        <p:spPr bwMode="auto">
          <a:xfrm>
            <a:off x="802085" y="1015534"/>
            <a:ext cx="11035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dirty="0">
                <a:solidFill>
                  <a:srgbClr val="0070C0"/>
                </a:solidFill>
                <a:latin typeface="微软雅黑" panose="020B0503020204020204" pitchFamily="34" charset="-122"/>
                <a:ea typeface="微软雅黑" panose="020B0503020204020204" pitchFamily="34" charset="-122"/>
              </a:rPr>
              <a:t>二、</a:t>
            </a:r>
            <a:r>
              <a:rPr lang="en-US" altLang="zh-CN" dirty="0">
                <a:solidFill>
                  <a:srgbClr val="0070C0"/>
                </a:solidFill>
                <a:latin typeface="微软雅黑" panose="020B0503020204020204" pitchFamily="34" charset="-122"/>
                <a:ea typeface="微软雅黑" panose="020B0503020204020204" pitchFamily="34" charset="-122"/>
              </a:rPr>
              <a:t> </a:t>
            </a:r>
            <a:r>
              <a:rPr lang="zh-CN" altLang="en-US" dirty="0">
                <a:solidFill>
                  <a:srgbClr val="0070C0"/>
                </a:solidFill>
                <a:latin typeface="微软雅黑" panose="020B0503020204020204" pitchFamily="34" charset="-122"/>
                <a:ea typeface="微软雅黑" panose="020B0503020204020204" pitchFamily="34" charset="-122"/>
              </a:rPr>
              <a:t>有机化合物的反应类型</a:t>
            </a:r>
            <a:r>
              <a:rPr kumimoji="1" lang="en-US" altLang="zh-CN" sz="3200"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以碳原子为反应活性中心</a:t>
            </a:r>
            <a:endParaRPr kumimoji="1" lang="zh-CN" altLang="en-US" b="0" dirty="0">
              <a:latin typeface="微软雅黑" panose="020B0503020204020204" pitchFamily="34" charset="-122"/>
              <a:ea typeface="微软雅黑" panose="020B0503020204020204" pitchFamily="34" charset="-122"/>
            </a:endParaRPr>
          </a:p>
        </p:txBody>
      </p:sp>
      <p:sp>
        <p:nvSpPr>
          <p:cNvPr id="20" name="矩形 14">
            <a:extLst>
              <a:ext uri="{FF2B5EF4-FFF2-40B4-BE49-F238E27FC236}">
                <a16:creationId xmlns:a16="http://schemas.microsoft.com/office/drawing/2014/main" id="{26987CD9-7ACC-4574-A542-EEDB910C3FD3}"/>
              </a:ext>
            </a:extLst>
          </p:cNvPr>
          <p:cNvSpPr>
            <a:spLocks noChangeArrowheads="1"/>
          </p:cNvSpPr>
          <p:nvPr/>
        </p:nvSpPr>
        <p:spPr bwMode="auto">
          <a:xfrm>
            <a:off x="741125" y="1790521"/>
            <a:ext cx="1093464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反应物中电子云密度较大的</a:t>
            </a:r>
            <a:r>
              <a:rPr lang="zh-CN" altLang="en-US" b="0" dirty="0">
                <a:solidFill>
                  <a:srgbClr val="0000CC"/>
                </a:solidFill>
                <a:latin typeface="微软雅黑" panose="020B0503020204020204" pitchFamily="34" charset="-122"/>
                <a:ea typeface="微软雅黑" panose="020B0503020204020204" pitchFamily="34" charset="-122"/>
              </a:rPr>
              <a:t>碳原子</a:t>
            </a:r>
            <a:r>
              <a:rPr lang="en-US" altLang="zh-CN" b="0" dirty="0">
                <a:solidFill>
                  <a:srgbClr val="0000CC"/>
                </a:solidFill>
                <a:latin typeface="微软雅黑" panose="020B0503020204020204" pitchFamily="34" charset="-122"/>
                <a:ea typeface="微软雅黑" panose="020B0503020204020204" pitchFamily="34" charset="-122"/>
              </a:rPr>
              <a:t>(</a:t>
            </a:r>
            <a:r>
              <a:rPr lang="zh-CN" altLang="en-US" b="0" dirty="0">
                <a:solidFill>
                  <a:srgbClr val="0000CC"/>
                </a:solidFill>
                <a:latin typeface="微软雅黑" panose="020B0503020204020204" pitchFamily="34" charset="-122"/>
                <a:ea typeface="微软雅黑" panose="020B0503020204020204" pitchFamily="34" charset="-122"/>
              </a:rPr>
              <a:t>负电荷碳中心</a:t>
            </a:r>
            <a:r>
              <a:rPr lang="en-US" altLang="zh-CN" b="0" dirty="0">
                <a:solidFill>
                  <a:srgbClr val="0000CC"/>
                </a:solidFill>
                <a:latin typeface="微软雅黑" panose="020B0503020204020204" pitchFamily="34" charset="-122"/>
                <a:ea typeface="微软雅黑" panose="020B0503020204020204" pitchFamily="34" charset="-122"/>
              </a:rPr>
              <a:t>)</a:t>
            </a:r>
            <a:r>
              <a:rPr lang="zh-CN" altLang="en-US" b="0" dirty="0">
                <a:solidFill>
                  <a:srgbClr val="0000CC"/>
                </a:solidFill>
                <a:latin typeface="微软雅黑" panose="020B0503020204020204" pitchFamily="34" charset="-122"/>
                <a:ea typeface="微软雅黑" panose="020B0503020204020204" pitchFamily="34" charset="-122"/>
              </a:rPr>
              <a:t>的部位被</a:t>
            </a:r>
            <a:r>
              <a:rPr lang="zh-CN" altLang="en-US" b="0" dirty="0">
                <a:latin typeface="微软雅黑" panose="020B0503020204020204" pitchFamily="34" charset="-122"/>
                <a:ea typeface="微软雅黑" panose="020B0503020204020204" pitchFamily="34" charset="-122"/>
              </a:rPr>
              <a:t>缺电子的路易斯酸作为亲电试剂进攻，发生</a:t>
            </a:r>
            <a:r>
              <a:rPr kumimoji="1" lang="zh-CN" altLang="en-US" b="0" dirty="0">
                <a:solidFill>
                  <a:srgbClr val="CC0000"/>
                </a:solidFill>
                <a:latin typeface="微软雅黑" panose="020B0503020204020204" pitchFamily="34" charset="-122"/>
                <a:ea typeface="微软雅黑" panose="020B0503020204020204" pitchFamily="34" charset="-122"/>
              </a:rPr>
              <a:t>亲电反应</a:t>
            </a:r>
            <a:r>
              <a:rPr lang="zh-CN" altLang="en-US" b="0" dirty="0">
                <a:latin typeface="微软雅黑" panose="020B0503020204020204" pitchFamily="34" charset="-122"/>
                <a:ea typeface="微软雅黑" panose="020B0503020204020204" pitchFamily="34" charset="-122"/>
              </a:rPr>
              <a:t>。</a:t>
            </a:r>
          </a:p>
        </p:txBody>
      </p:sp>
      <p:sp>
        <p:nvSpPr>
          <p:cNvPr id="21" name="矩形 15">
            <a:extLst>
              <a:ext uri="{FF2B5EF4-FFF2-40B4-BE49-F238E27FC236}">
                <a16:creationId xmlns:a16="http://schemas.microsoft.com/office/drawing/2014/main" id="{DAE850A1-7ACF-4ED6-B91A-8D8BCEF399C2}"/>
              </a:ext>
            </a:extLst>
          </p:cNvPr>
          <p:cNvSpPr>
            <a:spLocks noChangeArrowheads="1"/>
          </p:cNvSpPr>
          <p:nvPr/>
        </p:nvSpPr>
        <p:spPr bwMode="auto">
          <a:xfrm>
            <a:off x="741125" y="4121802"/>
            <a:ext cx="1103552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反应物中电子云密度较低的</a:t>
            </a:r>
            <a:r>
              <a:rPr lang="zh-CN" altLang="en-US" b="0" dirty="0">
                <a:solidFill>
                  <a:srgbClr val="0000CC"/>
                </a:solidFill>
                <a:latin typeface="微软雅黑" panose="020B0503020204020204" pitchFamily="34" charset="-122"/>
                <a:ea typeface="微软雅黑" panose="020B0503020204020204" pitchFamily="34" charset="-122"/>
              </a:rPr>
              <a:t>碳原子</a:t>
            </a:r>
            <a:r>
              <a:rPr lang="en-US" altLang="zh-CN" b="0" dirty="0">
                <a:solidFill>
                  <a:srgbClr val="0000CC"/>
                </a:solidFill>
                <a:latin typeface="微软雅黑" panose="020B0503020204020204" pitchFamily="34" charset="-122"/>
                <a:ea typeface="微软雅黑" panose="020B0503020204020204" pitchFamily="34" charset="-122"/>
              </a:rPr>
              <a:t>(</a:t>
            </a:r>
            <a:r>
              <a:rPr lang="zh-CN" altLang="en-US" b="0" dirty="0">
                <a:solidFill>
                  <a:srgbClr val="0000CC"/>
                </a:solidFill>
                <a:latin typeface="微软雅黑" panose="020B0503020204020204" pitchFamily="34" charset="-122"/>
                <a:ea typeface="微软雅黑" panose="020B0503020204020204" pitchFamily="34" charset="-122"/>
              </a:rPr>
              <a:t>正电荷碳中心</a:t>
            </a:r>
            <a:r>
              <a:rPr lang="en-US" altLang="zh-CN" b="0" dirty="0">
                <a:solidFill>
                  <a:srgbClr val="0000CC"/>
                </a:solidFill>
                <a:latin typeface="微软雅黑" panose="020B0503020204020204" pitchFamily="34" charset="-122"/>
                <a:ea typeface="微软雅黑" panose="020B0503020204020204" pitchFamily="34" charset="-122"/>
              </a:rPr>
              <a:t>)</a:t>
            </a:r>
            <a:r>
              <a:rPr lang="zh-CN" altLang="en-US" b="0" dirty="0">
                <a:solidFill>
                  <a:srgbClr val="0000CC"/>
                </a:solidFill>
                <a:latin typeface="微软雅黑" panose="020B0503020204020204" pitchFamily="34" charset="-122"/>
                <a:ea typeface="微软雅黑" panose="020B0503020204020204" pitchFamily="34" charset="-122"/>
              </a:rPr>
              <a:t>的部位被</a:t>
            </a:r>
            <a:r>
              <a:rPr lang="zh-CN" altLang="en-US" b="0" dirty="0">
                <a:latin typeface="微软雅黑" panose="020B0503020204020204" pitchFamily="34" charset="-122"/>
                <a:ea typeface="微软雅黑" panose="020B0503020204020204" pitchFamily="34" charset="-122"/>
              </a:rPr>
              <a:t>富电子的路易斯碱作为亲核试剂进攻，发生</a:t>
            </a:r>
            <a:r>
              <a:rPr kumimoji="1" lang="zh-CN" altLang="en-US" b="0" dirty="0">
                <a:solidFill>
                  <a:srgbClr val="CC0000"/>
                </a:solidFill>
                <a:latin typeface="微软雅黑" panose="020B0503020204020204" pitchFamily="34" charset="-122"/>
                <a:ea typeface="微软雅黑" panose="020B0503020204020204" pitchFamily="34" charset="-122"/>
              </a:rPr>
              <a:t>亲核反应。</a:t>
            </a:r>
            <a:endParaRPr lang="zh-CN" altLang="en-US" b="0" dirty="0">
              <a:latin typeface="微软雅黑" panose="020B0503020204020204" pitchFamily="34" charset="-122"/>
              <a:ea typeface="微软雅黑" panose="020B0503020204020204" pitchFamily="34" charset="-122"/>
            </a:endParaRPr>
          </a:p>
        </p:txBody>
      </p:sp>
      <p:sp>
        <p:nvSpPr>
          <p:cNvPr id="24" name="墨迹 2">
            <a:extLst>
              <a:ext uri="{FF2B5EF4-FFF2-40B4-BE49-F238E27FC236}">
                <a16:creationId xmlns:a16="http://schemas.microsoft.com/office/drawing/2014/main" id="{ECDE8414-4E3C-48EA-B5D6-F8009E9A264D}"/>
              </a:ext>
            </a:extLst>
          </p:cNvPr>
          <p:cNvSpPr/>
          <p:nvPr>
            <p:custDataLst>
              <p:tags r:id="rId2"/>
            </p:custDataLst>
          </p:nvPr>
        </p:nvSpPr>
        <p:spPr bwMode="auto">
          <a:xfrm>
            <a:off x="1959912" y="1465830"/>
            <a:ext cx="8955165" cy="4190796"/>
          </a:xfrm>
        </p:spPr>
        <p:txBody>
          <a:bodyPr/>
          <a:lstStyle/>
          <a:p>
            <a:endParaRPr lang="zh-CN" altLang="en-US"/>
          </a:p>
        </p:txBody>
      </p:sp>
      <p:graphicFrame>
        <p:nvGraphicFramePr>
          <p:cNvPr id="2" name="Object 3">
            <a:extLst>
              <a:ext uri="{FF2B5EF4-FFF2-40B4-BE49-F238E27FC236}">
                <a16:creationId xmlns:a16="http://schemas.microsoft.com/office/drawing/2014/main" id="{3D9906AD-C8FF-F25B-2529-D763EC8BB502}"/>
              </a:ext>
            </a:extLst>
          </p:cNvPr>
          <p:cNvGraphicFramePr>
            <a:graphicFrameLocks noChangeAspect="1"/>
          </p:cNvGraphicFramePr>
          <p:nvPr>
            <p:extLst>
              <p:ext uri="{D42A27DB-BD31-4B8C-83A1-F6EECF244321}">
                <p14:modId xmlns:p14="http://schemas.microsoft.com/office/powerpoint/2010/main" val="3029004537"/>
              </p:ext>
            </p:extLst>
          </p:nvPr>
        </p:nvGraphicFramePr>
        <p:xfrm>
          <a:off x="2993007" y="3067595"/>
          <a:ext cx="6109186" cy="684077"/>
        </p:xfrm>
        <a:graphic>
          <a:graphicData uri="http://schemas.openxmlformats.org/presentationml/2006/ole">
            <mc:AlternateContent xmlns:mc="http://schemas.openxmlformats.org/markup-compatibility/2006">
              <mc:Choice xmlns:v="urn:schemas-microsoft-com:vml" Requires="v">
                <p:oleObj spid="_x0000_s19460" name="CS ChemDraw Drawing" r:id="rId6" imgW="3825280" imgH="429830" progId="ChemDraw.Document.6.0">
                  <p:embed/>
                </p:oleObj>
              </mc:Choice>
              <mc:Fallback>
                <p:oleObj name="CS ChemDraw Drawing" r:id="rId6" imgW="3825280" imgH="429830" progId="ChemDraw.Document.6.0">
                  <p:embed/>
                  <p:pic>
                    <p:nvPicPr>
                      <p:cNvPr id="14" name="Object 3">
                        <a:extLst>
                          <a:ext uri="{FF2B5EF4-FFF2-40B4-BE49-F238E27FC236}">
                            <a16:creationId xmlns:a16="http://schemas.microsoft.com/office/drawing/2014/main" id="{A2C0307E-8405-4C1C-91CF-653F1F3FCFCB}"/>
                          </a:ext>
                        </a:extLst>
                      </p:cNvPr>
                      <p:cNvPicPr>
                        <a:picLocks noChangeAspect="1" noChangeArrowheads="1"/>
                      </p:cNvPicPr>
                      <p:nvPr/>
                    </p:nvPicPr>
                    <p:blipFill>
                      <a:blip r:embed="rId7"/>
                      <a:srcRect/>
                      <a:stretch>
                        <a:fillRect/>
                      </a:stretch>
                    </p:blipFill>
                    <p:spPr bwMode="auto">
                      <a:xfrm>
                        <a:off x="2993007" y="3067595"/>
                        <a:ext cx="6109186" cy="684077"/>
                      </a:xfrm>
                      <a:prstGeom prst="rect">
                        <a:avLst/>
                      </a:prstGeom>
                      <a:noFill/>
                      <a:ln>
                        <a:noFill/>
                      </a:ln>
                      <a:effectLst/>
                    </p:spPr>
                  </p:pic>
                </p:oleObj>
              </mc:Fallback>
            </mc:AlternateContent>
          </a:graphicData>
        </a:graphic>
      </p:graphicFrame>
      <p:graphicFrame>
        <p:nvGraphicFramePr>
          <p:cNvPr id="3" name="Object 3">
            <a:extLst>
              <a:ext uri="{FF2B5EF4-FFF2-40B4-BE49-F238E27FC236}">
                <a16:creationId xmlns:a16="http://schemas.microsoft.com/office/drawing/2014/main" id="{22BFA103-1E41-28DC-AAE9-2CE68DD0167F}"/>
              </a:ext>
            </a:extLst>
          </p:cNvPr>
          <p:cNvGraphicFramePr>
            <a:graphicFrameLocks noChangeAspect="1"/>
          </p:cNvGraphicFramePr>
          <p:nvPr>
            <p:extLst>
              <p:ext uri="{D42A27DB-BD31-4B8C-83A1-F6EECF244321}">
                <p14:modId xmlns:p14="http://schemas.microsoft.com/office/powerpoint/2010/main" val="2522352799"/>
              </p:ext>
            </p:extLst>
          </p:nvPr>
        </p:nvGraphicFramePr>
        <p:xfrm>
          <a:off x="2944470" y="5435200"/>
          <a:ext cx="5880285" cy="674126"/>
        </p:xfrm>
        <a:graphic>
          <a:graphicData uri="http://schemas.openxmlformats.org/presentationml/2006/ole">
            <mc:AlternateContent xmlns:mc="http://schemas.openxmlformats.org/markup-compatibility/2006">
              <mc:Choice xmlns:v="urn:schemas-microsoft-com:vml" Requires="v">
                <p:oleObj spid="_x0000_s19461" name="CS ChemDraw Drawing" r:id="rId8" imgW="3695911" imgH="426771" progId="ChemDraw.Document.6.0">
                  <p:embed/>
                </p:oleObj>
              </mc:Choice>
              <mc:Fallback>
                <p:oleObj name="CS ChemDraw Drawing" r:id="rId8" imgW="3695911" imgH="426771" progId="ChemDraw.Document.6.0">
                  <p:embed/>
                  <p:pic>
                    <p:nvPicPr>
                      <p:cNvPr id="14" name="Object 3">
                        <a:extLst>
                          <a:ext uri="{FF2B5EF4-FFF2-40B4-BE49-F238E27FC236}">
                            <a16:creationId xmlns:a16="http://schemas.microsoft.com/office/drawing/2014/main" id="{A2C0307E-8405-4C1C-91CF-653F1F3FCFCB}"/>
                          </a:ext>
                        </a:extLst>
                      </p:cNvPr>
                      <p:cNvPicPr>
                        <a:picLocks noChangeAspect="1" noChangeArrowheads="1"/>
                      </p:cNvPicPr>
                      <p:nvPr/>
                    </p:nvPicPr>
                    <p:blipFill>
                      <a:blip r:embed="rId9"/>
                      <a:srcRect/>
                      <a:stretch>
                        <a:fillRect/>
                      </a:stretch>
                    </p:blipFill>
                    <p:spPr bwMode="auto">
                      <a:xfrm>
                        <a:off x="2944470" y="5435200"/>
                        <a:ext cx="5880285" cy="674126"/>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11034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24"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to="" calcmode="lin" valueType="num">
                                      <p:cBhvr>
                                        <p:cTn id="11" dur="1" fill="hold"/>
                                        <p:tgtEl>
                                          <p:spTgt spid="2"/>
                                        </p:tgtEl>
                                      </p:cBhvr>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par>
                          <p:cTn id="17" fill="hold">
                            <p:stCondLst>
                              <p:cond delay="500"/>
                            </p:stCondLst>
                            <p:childTnLst>
                              <p:par>
                                <p:cTn id="18" presetID="24"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to="" calcmode="lin" valueType="num">
                                      <p:cBhvr>
                                        <p:cTn id="20" dur="1" fill="hold"/>
                                        <p:tgtEl>
                                          <p:spTgt spid="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D866D-8301-A626-204F-9A14D5E0E46F}"/>
            </a:ext>
          </a:extLst>
        </p:cNvPr>
        <p:cNvGrpSpPr/>
        <p:nvPr/>
      </p:nvGrpSpPr>
      <p:grpSpPr>
        <a:xfrm>
          <a:off x="0" y="0"/>
          <a:ext cx="0" cy="0"/>
          <a:chOff x="0" y="0"/>
          <a:chExt cx="0" cy="0"/>
        </a:xfrm>
      </p:grpSpPr>
      <p:sp>
        <p:nvSpPr>
          <p:cNvPr id="6" name="文本框 5">
            <a:extLst>
              <a:ext uri="{FF2B5EF4-FFF2-40B4-BE49-F238E27FC236}">
                <a16:creationId xmlns:a16="http://schemas.microsoft.com/office/drawing/2014/main" id="{FDCCA9FF-48AC-4669-72E8-4E90918D29E9}"/>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（第七节 ：共价键的断裂与反应类型）</a:t>
            </a:r>
          </a:p>
        </p:txBody>
      </p:sp>
      <p:pic>
        <p:nvPicPr>
          <p:cNvPr id="16" name="图片 15">
            <a:extLst>
              <a:ext uri="{FF2B5EF4-FFF2-40B4-BE49-F238E27FC236}">
                <a16:creationId xmlns:a16="http://schemas.microsoft.com/office/drawing/2014/main" id="{14294891-B1B5-0652-B90D-1FDC5CDC8650}"/>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D6D797AF-23A4-BA73-0E0F-1B072FC2A526}"/>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62E649B0-8F44-6283-34BC-AA4D7398D041}"/>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2C8D9E41-DD24-86AE-D118-589220A2AC59}"/>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9652545C-DFA2-5837-CBCD-76FE1E641763}"/>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58</a:t>
            </a:fld>
            <a:endParaRPr lang="en-US" altLang="zh-CN" b="1" dirty="0">
              <a:latin typeface="微软雅黑" panose="020B0503020204020204" pitchFamily="34" charset="-122"/>
              <a:ea typeface="微软雅黑" panose="020B0503020204020204" pitchFamily="34" charset="-122"/>
            </a:endParaRPr>
          </a:p>
        </p:txBody>
      </p:sp>
      <p:sp>
        <p:nvSpPr>
          <p:cNvPr id="19" name="Text Box 21">
            <a:extLst>
              <a:ext uri="{FF2B5EF4-FFF2-40B4-BE49-F238E27FC236}">
                <a16:creationId xmlns:a16="http://schemas.microsoft.com/office/drawing/2014/main" id="{3788FFFB-9DB0-9B3A-85E6-D35FE6408CEB}"/>
              </a:ext>
            </a:extLst>
          </p:cNvPr>
          <p:cNvSpPr txBox="1">
            <a:spLocks noChangeArrowheads="1"/>
          </p:cNvSpPr>
          <p:nvPr/>
        </p:nvSpPr>
        <p:spPr bwMode="auto">
          <a:xfrm>
            <a:off x="802085" y="1015534"/>
            <a:ext cx="110355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lang="zh-CN" altLang="en-US" dirty="0">
                <a:solidFill>
                  <a:srgbClr val="0070C0"/>
                </a:solidFill>
                <a:latin typeface="微软雅黑" panose="020B0503020204020204" pitchFamily="34" charset="-122"/>
                <a:ea typeface="微软雅黑" panose="020B0503020204020204" pitchFamily="34" charset="-122"/>
              </a:rPr>
              <a:t>二、</a:t>
            </a:r>
            <a:r>
              <a:rPr lang="en-US" altLang="zh-CN" dirty="0">
                <a:solidFill>
                  <a:srgbClr val="0070C0"/>
                </a:solidFill>
                <a:latin typeface="微软雅黑" panose="020B0503020204020204" pitchFamily="34" charset="-122"/>
                <a:ea typeface="微软雅黑" panose="020B0503020204020204" pitchFamily="34" charset="-122"/>
              </a:rPr>
              <a:t> </a:t>
            </a:r>
            <a:r>
              <a:rPr lang="zh-CN" altLang="en-US" dirty="0">
                <a:solidFill>
                  <a:srgbClr val="0070C0"/>
                </a:solidFill>
                <a:latin typeface="微软雅黑" panose="020B0503020204020204" pitchFamily="34" charset="-122"/>
                <a:ea typeface="微软雅黑" panose="020B0503020204020204" pitchFamily="34" charset="-122"/>
              </a:rPr>
              <a:t>有机化合物的反应类型</a:t>
            </a:r>
            <a:r>
              <a:rPr kumimoji="1" lang="en-US" altLang="zh-CN" sz="3200"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以碳原子为反应活性中心</a:t>
            </a:r>
            <a:endParaRPr kumimoji="1" lang="zh-CN" altLang="en-US" b="0" dirty="0">
              <a:latin typeface="微软雅黑" panose="020B0503020204020204" pitchFamily="34" charset="-122"/>
              <a:ea typeface="微软雅黑" panose="020B0503020204020204" pitchFamily="34" charset="-122"/>
            </a:endParaRPr>
          </a:p>
        </p:txBody>
      </p:sp>
      <p:sp>
        <p:nvSpPr>
          <p:cNvPr id="22" name="矩形 16">
            <a:extLst>
              <a:ext uri="{FF2B5EF4-FFF2-40B4-BE49-F238E27FC236}">
                <a16:creationId xmlns:a16="http://schemas.microsoft.com/office/drawing/2014/main" id="{D207CAF2-FBFC-36B6-5A1B-E178364A2BD4}"/>
              </a:ext>
            </a:extLst>
          </p:cNvPr>
          <p:cNvSpPr>
            <a:spLocks noChangeArrowheads="1"/>
          </p:cNvSpPr>
          <p:nvPr/>
        </p:nvSpPr>
        <p:spPr bwMode="auto">
          <a:xfrm>
            <a:off x="578236" y="2238803"/>
            <a:ext cx="10995374"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buFont typeface="Wingdings" panose="05000000000000000000" pitchFamily="2" charset="2"/>
              <a:buChar char="Ø"/>
            </a:pPr>
            <a:r>
              <a:rPr lang="zh-CN" altLang="en-US" b="0" dirty="0">
                <a:latin typeface="微软雅黑" panose="020B0503020204020204" pitchFamily="34" charset="-122"/>
                <a:ea typeface="微软雅黑" panose="020B0503020204020204" pitchFamily="34" charset="-122"/>
              </a:rPr>
              <a:t>根据产物与原料之间的关系分为</a:t>
            </a:r>
            <a:r>
              <a:rPr kumimoji="1" lang="zh-CN" altLang="en-US" b="0" dirty="0">
                <a:solidFill>
                  <a:srgbClr val="CC0000"/>
                </a:solidFill>
                <a:latin typeface="微软雅黑" panose="020B0503020204020204" pitchFamily="34" charset="-122"/>
                <a:ea typeface="微软雅黑" panose="020B0503020204020204" pitchFamily="34" charset="-122"/>
              </a:rPr>
              <a:t>取代反应</a:t>
            </a:r>
            <a:r>
              <a:rPr lang="zh-CN" altLang="en-US" b="0" dirty="0">
                <a:solidFill>
                  <a:srgbClr val="0000CC"/>
                </a:solidFill>
                <a:latin typeface="微软雅黑" panose="020B0503020204020204" pitchFamily="34" charset="-122"/>
                <a:ea typeface="微软雅黑" panose="020B0503020204020204" pitchFamily="34" charset="-122"/>
              </a:rPr>
              <a:t>、</a:t>
            </a:r>
            <a:r>
              <a:rPr kumimoji="1" lang="zh-CN" altLang="en-US" b="0" dirty="0">
                <a:solidFill>
                  <a:srgbClr val="CC0000"/>
                </a:solidFill>
                <a:latin typeface="微软雅黑" panose="020B0503020204020204" pitchFamily="34" charset="-122"/>
                <a:ea typeface="微软雅黑" panose="020B0503020204020204" pitchFamily="34" charset="-122"/>
              </a:rPr>
              <a:t>加成反应</a:t>
            </a:r>
            <a:r>
              <a:rPr lang="zh-CN" altLang="en-US" b="0" dirty="0">
                <a:solidFill>
                  <a:srgbClr val="0000CC"/>
                </a:solidFill>
                <a:latin typeface="微软雅黑" panose="020B0503020204020204" pitchFamily="34" charset="-122"/>
                <a:ea typeface="微软雅黑" panose="020B0503020204020204" pitchFamily="34" charset="-122"/>
              </a:rPr>
              <a:t>、</a:t>
            </a:r>
            <a:r>
              <a:rPr kumimoji="1" lang="zh-CN" altLang="en-US" b="0" dirty="0">
                <a:solidFill>
                  <a:srgbClr val="CC0000"/>
                </a:solidFill>
                <a:latin typeface="微软雅黑" panose="020B0503020204020204" pitchFamily="34" charset="-122"/>
                <a:ea typeface="微软雅黑" panose="020B0503020204020204" pitchFamily="34" charset="-122"/>
              </a:rPr>
              <a:t>消去反应和氧化还原反应</a:t>
            </a:r>
            <a:r>
              <a:rPr lang="zh-CN" altLang="en-US" b="0" dirty="0">
                <a:latin typeface="微软雅黑" panose="020B0503020204020204" pitchFamily="34" charset="-122"/>
                <a:ea typeface="微软雅黑" panose="020B0503020204020204" pitchFamily="34" charset="-122"/>
              </a:rPr>
              <a:t>等。</a:t>
            </a:r>
          </a:p>
        </p:txBody>
      </p:sp>
      <p:sp>
        <p:nvSpPr>
          <p:cNvPr id="23" name="矩形 17">
            <a:extLst>
              <a:ext uri="{FF2B5EF4-FFF2-40B4-BE49-F238E27FC236}">
                <a16:creationId xmlns:a16="http://schemas.microsoft.com/office/drawing/2014/main" id="{5E70719D-1BB5-5C42-C0C4-07ABAA2BDFE4}"/>
              </a:ext>
            </a:extLst>
          </p:cNvPr>
          <p:cNvSpPr>
            <a:spLocks noChangeArrowheads="1"/>
          </p:cNvSpPr>
          <p:nvPr/>
        </p:nvSpPr>
        <p:spPr bwMode="auto">
          <a:xfrm>
            <a:off x="578236" y="4110070"/>
            <a:ext cx="1103552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457200" indent="-457200" eaLnBrk="1" hangingPunct="1">
              <a:buFont typeface="Wingdings" panose="05000000000000000000" pitchFamily="2" charset="2"/>
              <a:buChar char="Ø"/>
            </a:pPr>
            <a:r>
              <a:rPr lang="zh-CN" altLang="en-US" b="0" dirty="0">
                <a:solidFill>
                  <a:srgbClr val="0000CC"/>
                </a:solidFill>
                <a:latin typeface="微软雅黑" panose="020B0503020204020204" pitchFamily="34" charset="-122"/>
                <a:ea typeface="微软雅黑" panose="020B0503020204020204" pitchFamily="34" charset="-122"/>
              </a:rPr>
              <a:t>两类方法结合：</a:t>
            </a:r>
            <a:r>
              <a:rPr kumimoji="1" lang="zh-CN" altLang="en-US" b="0" dirty="0">
                <a:solidFill>
                  <a:srgbClr val="CC0000"/>
                </a:solidFill>
                <a:latin typeface="微软雅黑" panose="020B0503020204020204" pitchFamily="34" charset="-122"/>
                <a:ea typeface="微软雅黑" panose="020B0503020204020204" pitchFamily="34" charset="-122"/>
              </a:rPr>
              <a:t>亲电加成反应</a:t>
            </a:r>
            <a:r>
              <a:rPr lang="zh-CN" altLang="en-US" b="0" dirty="0">
                <a:latin typeface="微软雅黑" panose="020B0503020204020204" pitchFamily="34" charset="-122"/>
                <a:ea typeface="微软雅黑" panose="020B0503020204020204" pitchFamily="34" charset="-122"/>
              </a:rPr>
              <a:t>（烯烃与卤素加成）、</a:t>
            </a:r>
            <a:r>
              <a:rPr kumimoji="1" lang="zh-CN" altLang="en-US" b="0" dirty="0">
                <a:solidFill>
                  <a:srgbClr val="CC0000"/>
                </a:solidFill>
                <a:latin typeface="微软雅黑" panose="020B0503020204020204" pitchFamily="34" charset="-122"/>
                <a:ea typeface="微软雅黑" panose="020B0503020204020204" pitchFamily="34" charset="-122"/>
              </a:rPr>
              <a:t>亲电取代反应</a:t>
            </a:r>
            <a:r>
              <a:rPr lang="zh-CN" altLang="en-US" b="0" dirty="0">
                <a:latin typeface="微软雅黑" panose="020B0503020204020204" pitchFamily="34" charset="-122"/>
                <a:ea typeface="微软雅黑" panose="020B0503020204020204" pitchFamily="34" charset="-122"/>
              </a:rPr>
              <a:t>（芳香族化合物的硝化）、</a:t>
            </a:r>
            <a:r>
              <a:rPr kumimoji="1" lang="zh-CN" altLang="en-US" b="0" dirty="0">
                <a:solidFill>
                  <a:srgbClr val="CC0000"/>
                </a:solidFill>
                <a:latin typeface="微软雅黑" panose="020B0503020204020204" pitchFamily="34" charset="-122"/>
                <a:ea typeface="微软雅黑" panose="020B0503020204020204" pitchFamily="34" charset="-122"/>
              </a:rPr>
              <a:t>亲核加成反应</a:t>
            </a:r>
            <a:r>
              <a:rPr lang="zh-CN" altLang="en-US" b="0" dirty="0">
                <a:latin typeface="微软雅黑" panose="020B0503020204020204" pitchFamily="34" charset="-122"/>
                <a:ea typeface="微软雅黑" panose="020B0503020204020204" pitchFamily="34" charset="-122"/>
              </a:rPr>
              <a:t>（醛、酮的加成）、</a:t>
            </a:r>
            <a:r>
              <a:rPr kumimoji="1" lang="zh-CN" altLang="en-US" b="0" dirty="0">
                <a:solidFill>
                  <a:srgbClr val="CC0000"/>
                </a:solidFill>
                <a:latin typeface="微软雅黑" panose="020B0503020204020204" pitchFamily="34" charset="-122"/>
                <a:ea typeface="微软雅黑" panose="020B0503020204020204" pitchFamily="34" charset="-122"/>
              </a:rPr>
              <a:t>亲核取代反应</a:t>
            </a:r>
            <a:r>
              <a:rPr lang="zh-CN" altLang="en-US" b="0" dirty="0">
                <a:latin typeface="微软雅黑" panose="020B0503020204020204" pitchFamily="34" charset="-122"/>
                <a:ea typeface="微软雅黑" panose="020B0503020204020204" pitchFamily="34" charset="-122"/>
              </a:rPr>
              <a:t>（卤代烷的取代）和</a:t>
            </a:r>
            <a:r>
              <a:rPr kumimoji="1" lang="zh-CN" altLang="en-US" b="0" dirty="0">
                <a:solidFill>
                  <a:srgbClr val="CC0000"/>
                </a:solidFill>
                <a:latin typeface="微软雅黑" panose="020B0503020204020204" pitchFamily="34" charset="-122"/>
                <a:ea typeface="微软雅黑" panose="020B0503020204020204" pitchFamily="34" charset="-122"/>
              </a:rPr>
              <a:t>自由基取代反应</a:t>
            </a:r>
            <a:r>
              <a:rPr lang="zh-CN" altLang="en-US" b="0" dirty="0">
                <a:latin typeface="微软雅黑" panose="020B0503020204020204" pitchFamily="34" charset="-122"/>
                <a:ea typeface="微软雅黑" panose="020B0503020204020204" pitchFamily="34" charset="-122"/>
              </a:rPr>
              <a:t>（烷烃的卤代）等。</a:t>
            </a:r>
          </a:p>
        </p:txBody>
      </p:sp>
      <p:sp>
        <p:nvSpPr>
          <p:cNvPr id="24" name="墨迹 2">
            <a:extLst>
              <a:ext uri="{FF2B5EF4-FFF2-40B4-BE49-F238E27FC236}">
                <a16:creationId xmlns:a16="http://schemas.microsoft.com/office/drawing/2014/main" id="{E72D7143-38C9-E71E-4344-324F30CEB131}"/>
              </a:ext>
            </a:extLst>
          </p:cNvPr>
          <p:cNvSpPr/>
          <p:nvPr>
            <p:custDataLst>
              <p:tags r:id="rId1"/>
            </p:custDataLst>
          </p:nvPr>
        </p:nvSpPr>
        <p:spPr bwMode="auto">
          <a:xfrm>
            <a:off x="1959912" y="1465830"/>
            <a:ext cx="8955165" cy="4190796"/>
          </a:xfrm>
        </p:spPr>
        <p:txBody>
          <a:bodyPr/>
          <a:lstStyle/>
          <a:p>
            <a:endParaRPr lang="zh-CN" altLang="en-US"/>
          </a:p>
        </p:txBody>
      </p:sp>
    </p:spTree>
    <p:extLst>
      <p:ext uri="{BB962C8B-B14F-4D97-AF65-F5344CB8AC3E}">
        <p14:creationId xmlns:p14="http://schemas.microsoft.com/office/powerpoint/2010/main" val="199848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20">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59</a:t>
            </a:fld>
            <a:endParaRPr lang="en-US" altLang="zh-CN"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DA0C745D-848F-4D1B-9BC0-87CCAC939E89}"/>
              </a:ext>
            </a:extLst>
          </p:cNvPr>
          <p:cNvSpPr txBox="1"/>
          <p:nvPr>
            <p:custDataLst>
              <p:tags r:id="rId2"/>
            </p:custDataLst>
          </p:nvPr>
        </p:nvSpPr>
        <p:spPr>
          <a:xfrm>
            <a:off x="1219200" y="635000"/>
            <a:ext cx="9753600" cy="1599883"/>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碳碳共价键的断裂有均裂和异裂两种形式，对应的反应历程，以下描述正确的是？</a:t>
            </a:r>
          </a:p>
        </p:txBody>
      </p:sp>
      <p:sp>
        <p:nvSpPr>
          <p:cNvPr id="11" name="文本框 10">
            <a:extLst>
              <a:ext uri="{FF2B5EF4-FFF2-40B4-BE49-F238E27FC236}">
                <a16:creationId xmlns:a16="http://schemas.microsoft.com/office/drawing/2014/main" id="{3C75D136-936B-4717-A4CB-4D46B3393ED1}"/>
              </a:ext>
            </a:extLst>
          </p:cNvPr>
          <p:cNvSpPr txBox="1"/>
          <p:nvPr>
            <p:custDataLst>
              <p:tags r:id="rId3"/>
            </p:custDataLst>
          </p:nvPr>
        </p:nvSpPr>
        <p:spPr>
          <a:xfrm>
            <a:off x="2398542" y="2376170"/>
            <a:ext cx="85344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前者是自由基反应历程，后者是碳正离子历程</a:t>
            </a:r>
          </a:p>
        </p:txBody>
      </p:sp>
      <p:sp>
        <p:nvSpPr>
          <p:cNvPr id="12" name="文本框 11">
            <a:extLst>
              <a:ext uri="{FF2B5EF4-FFF2-40B4-BE49-F238E27FC236}">
                <a16:creationId xmlns:a16="http://schemas.microsoft.com/office/drawing/2014/main" id="{FE9CED8D-C4BA-4167-BD61-AAE68EA463CC}"/>
              </a:ext>
            </a:extLst>
          </p:cNvPr>
          <p:cNvSpPr txBox="1"/>
          <p:nvPr>
            <p:custDataLst>
              <p:tags r:id="rId4"/>
            </p:custDataLst>
          </p:nvPr>
        </p:nvSpPr>
        <p:spPr>
          <a:xfrm>
            <a:off x="2398542" y="3233420"/>
            <a:ext cx="85344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前者是碳正离子历程，后者是碳负离子历程</a:t>
            </a:r>
          </a:p>
        </p:txBody>
      </p:sp>
      <p:sp>
        <p:nvSpPr>
          <p:cNvPr id="13" name="文本框 12">
            <a:extLst>
              <a:ext uri="{FF2B5EF4-FFF2-40B4-BE49-F238E27FC236}">
                <a16:creationId xmlns:a16="http://schemas.microsoft.com/office/drawing/2014/main" id="{DF502AC3-ADE9-4271-A84C-E7CD07307F2A}"/>
              </a:ext>
            </a:extLst>
          </p:cNvPr>
          <p:cNvSpPr txBox="1"/>
          <p:nvPr>
            <p:custDataLst>
              <p:tags r:id="rId5"/>
            </p:custDataLst>
          </p:nvPr>
        </p:nvSpPr>
        <p:spPr>
          <a:xfrm>
            <a:off x="2398542" y="4090670"/>
            <a:ext cx="8534400" cy="642938"/>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前者是自由基反应历程，后者是碳负离子历程</a:t>
            </a:r>
          </a:p>
        </p:txBody>
      </p:sp>
      <p:sp>
        <p:nvSpPr>
          <p:cNvPr id="14" name="文本框 13">
            <a:extLst>
              <a:ext uri="{FF2B5EF4-FFF2-40B4-BE49-F238E27FC236}">
                <a16:creationId xmlns:a16="http://schemas.microsoft.com/office/drawing/2014/main" id="{3C79E634-5DE6-46EC-97FD-CA90BDFDFFF0}"/>
              </a:ext>
            </a:extLst>
          </p:cNvPr>
          <p:cNvSpPr txBox="1"/>
          <p:nvPr>
            <p:custDataLst>
              <p:tags r:id="rId6"/>
            </p:custDataLst>
          </p:nvPr>
        </p:nvSpPr>
        <p:spPr>
          <a:xfrm>
            <a:off x="2398542" y="4947919"/>
            <a:ext cx="8534400" cy="935037"/>
          </a:xfrm>
          <a:prstGeom prst="rect">
            <a:avLst/>
          </a:prstGeom>
          <a:noFill/>
        </p:spPr>
        <p:txBody>
          <a:bodyPr vert="horz"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均裂对应的是自由基机理，异裂取决于裂解后形成的是碳正离子还是碳负离子，对应的是碳正离子和碳负离子机理。</a:t>
            </a:r>
          </a:p>
        </p:txBody>
      </p:sp>
      <p:sp>
        <p:nvSpPr>
          <p:cNvPr id="15" name="椭圆 14">
            <a:extLst>
              <a:ext uri="{FF2B5EF4-FFF2-40B4-BE49-F238E27FC236}">
                <a16:creationId xmlns:a16="http://schemas.microsoft.com/office/drawing/2014/main" id="{AD4EC0F7-2F49-44CD-B743-3C28B5C65852}"/>
              </a:ext>
            </a:extLst>
          </p:cNvPr>
          <p:cNvSpPr>
            <a:spLocks noChangeAspect="1"/>
          </p:cNvSpPr>
          <p:nvPr>
            <p:custDataLst>
              <p:tags r:id="rId7"/>
            </p:custDataLst>
          </p:nvPr>
        </p:nvSpPr>
        <p:spPr>
          <a:xfrm>
            <a:off x="1531767" y="244046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椭圆 17">
            <a:extLst>
              <a:ext uri="{FF2B5EF4-FFF2-40B4-BE49-F238E27FC236}">
                <a16:creationId xmlns:a16="http://schemas.microsoft.com/office/drawing/2014/main" id="{59D89F87-612B-40DF-A2C6-60A22D669E90}"/>
              </a:ext>
            </a:extLst>
          </p:cNvPr>
          <p:cNvSpPr>
            <a:spLocks noChangeAspect="1"/>
          </p:cNvSpPr>
          <p:nvPr>
            <p:custDataLst>
              <p:tags r:id="rId8"/>
            </p:custDataLst>
          </p:nvPr>
        </p:nvSpPr>
        <p:spPr>
          <a:xfrm>
            <a:off x="1531767" y="329771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9" name="椭圆 18">
            <a:extLst>
              <a:ext uri="{FF2B5EF4-FFF2-40B4-BE49-F238E27FC236}">
                <a16:creationId xmlns:a16="http://schemas.microsoft.com/office/drawing/2014/main" id="{3C07FCC4-5D4B-4FAB-BAF9-81E5F4410890}"/>
              </a:ext>
            </a:extLst>
          </p:cNvPr>
          <p:cNvSpPr>
            <a:spLocks noChangeAspect="1"/>
          </p:cNvSpPr>
          <p:nvPr>
            <p:custDataLst>
              <p:tags r:id="rId9"/>
            </p:custDataLst>
          </p:nvPr>
        </p:nvSpPr>
        <p:spPr>
          <a:xfrm>
            <a:off x="1531767" y="4154963"/>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0" name="椭圆 19">
            <a:extLst>
              <a:ext uri="{FF2B5EF4-FFF2-40B4-BE49-F238E27FC236}">
                <a16:creationId xmlns:a16="http://schemas.microsoft.com/office/drawing/2014/main" id="{24788AB6-AF8D-4E96-8FD0-33039D2BEC2A}"/>
              </a:ext>
            </a:extLst>
          </p:cNvPr>
          <p:cNvSpPr>
            <a:spLocks noChangeAspect="1"/>
          </p:cNvSpPr>
          <p:nvPr>
            <p:custDataLst>
              <p:tags r:id="rId10"/>
            </p:custDataLst>
          </p:nvPr>
        </p:nvSpPr>
        <p:spPr>
          <a:xfrm>
            <a:off x="1531767" y="5012213"/>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21" name="圆角矩形 12">
            <a:extLst>
              <a:ext uri="{FF2B5EF4-FFF2-40B4-BE49-F238E27FC236}">
                <a16:creationId xmlns:a16="http://schemas.microsoft.com/office/drawing/2014/main" id="{6DA46B12-C76C-45CA-8BCD-4F747FC6B747}"/>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2" name="组合 21">
            <a:extLst>
              <a:ext uri="{FF2B5EF4-FFF2-40B4-BE49-F238E27FC236}">
                <a16:creationId xmlns:a16="http://schemas.microsoft.com/office/drawing/2014/main" id="{E2C426FA-F2A2-4B05-ABC3-6A0D009714AB}"/>
              </a:ext>
            </a:extLst>
          </p:cNvPr>
          <p:cNvGrpSpPr/>
          <p:nvPr>
            <p:custDataLst>
              <p:tags r:id="rId12"/>
            </p:custDataLst>
          </p:nvPr>
        </p:nvGrpSpPr>
        <p:grpSpPr>
          <a:xfrm>
            <a:off x="0" y="0"/>
            <a:ext cx="5974080" cy="635000"/>
            <a:chOff x="0" y="0"/>
            <a:chExt cx="5974080" cy="635000"/>
          </a:xfrm>
        </p:grpSpPr>
        <p:sp>
          <p:nvSpPr>
            <p:cNvPr id="23" name="TitleBackground">
              <a:extLst>
                <a:ext uri="{FF2B5EF4-FFF2-40B4-BE49-F238E27FC236}">
                  <a16:creationId xmlns:a16="http://schemas.microsoft.com/office/drawing/2014/main" id="{46F5F3A6-8AEA-467D-B35B-E4005899DAD2}"/>
                </a:ext>
              </a:extLst>
            </p:cNvPr>
            <p:cNvSpPr/>
            <p:nvPr>
              <p:custDataLst>
                <p:tags r:id="rId14"/>
              </p:custDataLst>
            </p:nvPr>
          </p:nvSpPr>
          <p:spPr>
            <a:xfrm>
              <a:off x="0" y="0"/>
              <a:ext cx="5974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ColorBlock">
              <a:extLst>
                <a:ext uri="{FF2B5EF4-FFF2-40B4-BE49-F238E27FC236}">
                  <a16:creationId xmlns:a16="http://schemas.microsoft.com/office/drawing/2014/main" id="{D0352B46-D2C6-45D2-9782-26F3BE95A22B}"/>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ypeText">
              <a:extLst>
                <a:ext uri="{FF2B5EF4-FFF2-40B4-BE49-F238E27FC236}">
                  <a16:creationId xmlns:a16="http://schemas.microsoft.com/office/drawing/2014/main" id="{A95C93CC-F4F4-46B5-9F10-8A5C8B0C6294}"/>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27" name="TipText">
              <a:extLst>
                <a:ext uri="{FF2B5EF4-FFF2-40B4-BE49-F238E27FC236}">
                  <a16:creationId xmlns:a16="http://schemas.microsoft.com/office/drawing/2014/main" id="{7E04E3AE-FC0F-446A-BD69-4BD13D7EF6E0}"/>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28" name="图片 27">
            <a:extLst>
              <a:ext uri="{FF2B5EF4-FFF2-40B4-BE49-F238E27FC236}">
                <a16:creationId xmlns:a16="http://schemas.microsoft.com/office/drawing/2014/main" id="{49FE390C-2172-4804-B469-BCA3FF2072A1}"/>
              </a:ext>
            </a:extLst>
          </p:cNvPr>
          <p:cNvPicPr>
            <a:picLocks/>
          </p:cNvPicPr>
          <p:nvPr>
            <p:custDataLst>
              <p:tags r:id="rId13"/>
            </p:custDataLst>
          </p:nvPr>
        </p:nvPicPr>
        <p:blipFill>
          <a:blip r:embed="rId21">
            <a:extLst>
              <a:ext uri="{28A0092B-C50C-407E-A947-70E740481C1C}">
                <a14:useLocalDpi xmlns:a14="http://schemas.microsoft.com/office/drawing/2010/main" val="0"/>
              </a:ext>
            </a:extLst>
          </a:blip>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94106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a:t>
            </a:fld>
            <a:endParaRPr lang="en-US" altLang="zh-CN"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049E7A8-301E-455E-80A3-D2445D25E9B1}"/>
              </a:ext>
            </a:extLst>
          </p:cNvPr>
          <p:cNvSpPr/>
          <p:nvPr/>
        </p:nvSpPr>
        <p:spPr>
          <a:xfrm>
            <a:off x="481947" y="881556"/>
            <a:ext cx="4134465" cy="523220"/>
          </a:xfrm>
          <a:prstGeom prst="rect">
            <a:avLst/>
          </a:prstGeom>
        </p:spPr>
        <p:txBody>
          <a:bodyPr wrap="none">
            <a:spAutoFit/>
          </a:bodyPr>
          <a:lstStyle/>
          <a:p>
            <a:pPr algn="just" defTabSz="1219170" eaLnBrk="0" hangingPunct="0">
              <a:spcAft>
                <a:spcPts val="0"/>
              </a:spcAft>
              <a:defRPr/>
            </a:pPr>
            <a:r>
              <a:rPr lang="zh-CN" altLang="en-US" sz="2800" b="1" dirty="0">
                <a:solidFill>
                  <a:srgbClr val="0070C0"/>
                </a:solidFill>
                <a:latin typeface="微软雅黑" panose="020B0503020204020204" pitchFamily="34" charset="-122"/>
                <a:ea typeface="微软雅黑" panose="020B0503020204020204" pitchFamily="34" charset="-122"/>
              </a:rPr>
              <a:t>二、如何学习有机化学？</a:t>
            </a:r>
            <a:endParaRPr lang="zh-CN" altLang="zh-CN" sz="2800" b="1" dirty="0">
              <a:solidFill>
                <a:srgbClr val="0070C0"/>
              </a:solidFill>
              <a:latin typeface="微软雅黑" panose="020B0503020204020204" pitchFamily="34" charset="-122"/>
              <a:ea typeface="微软雅黑" panose="020B0503020204020204" pitchFamily="34" charset="-122"/>
            </a:endParaRPr>
          </a:p>
        </p:txBody>
      </p:sp>
      <p:sp>
        <p:nvSpPr>
          <p:cNvPr id="10" name="矩形 2">
            <a:extLst>
              <a:ext uri="{FF2B5EF4-FFF2-40B4-BE49-F238E27FC236}">
                <a16:creationId xmlns:a16="http://schemas.microsoft.com/office/drawing/2014/main" id="{7EC27735-3C11-4770-A8D2-9153B5E1EAED}"/>
              </a:ext>
            </a:extLst>
          </p:cNvPr>
          <p:cNvSpPr>
            <a:spLocks noChangeArrowheads="1"/>
          </p:cNvSpPr>
          <p:nvPr/>
        </p:nvSpPr>
        <p:spPr bwMode="auto">
          <a:xfrm>
            <a:off x="549239" y="1533307"/>
            <a:ext cx="418041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FF00"/>
                </a:solidFill>
                <a:latin typeface="Arial" panose="020B0604020202020204" pitchFamily="34" charset="0"/>
                <a:ea typeface="黑体" panose="02010609060101010101" pitchFamily="49" charset="-122"/>
              </a:defRPr>
            </a:lvl1pPr>
            <a:lvl2pPr marL="742950" indent="-285750">
              <a:defRPr sz="2800" b="1">
                <a:solidFill>
                  <a:srgbClr val="FFFF00"/>
                </a:solidFill>
                <a:latin typeface="Arial" panose="020B0604020202020204" pitchFamily="34" charset="0"/>
                <a:ea typeface="黑体" panose="02010609060101010101" pitchFamily="49" charset="-122"/>
              </a:defRPr>
            </a:lvl2pPr>
            <a:lvl3pPr marL="1143000" indent="-228600">
              <a:defRPr sz="2800" b="1">
                <a:solidFill>
                  <a:srgbClr val="FFFF00"/>
                </a:solidFill>
                <a:latin typeface="Arial" panose="020B0604020202020204" pitchFamily="34" charset="0"/>
                <a:ea typeface="黑体" panose="02010609060101010101" pitchFamily="49" charset="-122"/>
              </a:defRPr>
            </a:lvl3pPr>
            <a:lvl4pPr marL="1600200" indent="-228600">
              <a:defRPr sz="2800" b="1">
                <a:solidFill>
                  <a:srgbClr val="FFFF00"/>
                </a:solidFill>
                <a:latin typeface="Arial" panose="020B0604020202020204" pitchFamily="34" charset="0"/>
                <a:ea typeface="黑体" panose="02010609060101010101" pitchFamily="49" charset="-122"/>
              </a:defRPr>
            </a:lvl4pPr>
            <a:lvl5pPr marL="2057400" indent="-228600">
              <a:defRPr sz="28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9pPr>
          </a:lstStyle>
          <a:p>
            <a:pPr defTabSz="1219170" eaLnBrk="0" hangingPunct="0"/>
            <a:r>
              <a:rPr lang="zh-CN" altLang="en-US" sz="32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实验科学：</a:t>
            </a:r>
          </a:p>
        </p:txBody>
      </p:sp>
      <p:sp>
        <p:nvSpPr>
          <p:cNvPr id="11" name="圆角矩形 1">
            <a:extLst>
              <a:ext uri="{FF2B5EF4-FFF2-40B4-BE49-F238E27FC236}">
                <a16:creationId xmlns:a16="http://schemas.microsoft.com/office/drawing/2014/main" id="{AF1D61E6-92FB-40BF-A2DD-EC9E8A5AF8F8}"/>
              </a:ext>
            </a:extLst>
          </p:cNvPr>
          <p:cNvSpPr>
            <a:spLocks noChangeArrowheads="1"/>
          </p:cNvSpPr>
          <p:nvPr/>
        </p:nvSpPr>
        <p:spPr bwMode="auto">
          <a:xfrm>
            <a:off x="794155" y="2290050"/>
            <a:ext cx="2722033" cy="578882"/>
          </a:xfrm>
          <a:prstGeom prst="roundRect">
            <a:avLst>
              <a:gd name="adj" fmla="val 16667"/>
            </a:avLst>
          </a:prstGeom>
          <a:solidFill>
            <a:schemeClr val="bg1">
              <a:lumMod val="95000"/>
            </a:schemeClr>
          </a:solidFill>
          <a:ln>
            <a:noFill/>
          </a:ln>
          <a:effectLst>
            <a:outerShdw dist="17961" dir="2700000" algn="ctr" rotWithShape="0">
              <a:srgbClr val="000000"/>
            </a:outerShdw>
          </a:effectLst>
        </p:spPr>
        <p:txBody>
          <a:bodyPr>
            <a:spAutoFit/>
          </a:bodyPr>
          <a:lstStyle>
            <a:lvl1pPr>
              <a:defRPr sz="2800" b="1">
                <a:solidFill>
                  <a:srgbClr val="FFFF00"/>
                </a:solidFill>
                <a:latin typeface="Arial" panose="020B0604020202020204" pitchFamily="34" charset="0"/>
                <a:ea typeface="黑体" panose="02010609060101010101" pitchFamily="49" charset="-122"/>
              </a:defRPr>
            </a:lvl1pPr>
            <a:lvl2pPr marL="742950" indent="-285750">
              <a:defRPr sz="2800" b="1">
                <a:solidFill>
                  <a:srgbClr val="FFFF00"/>
                </a:solidFill>
                <a:latin typeface="Arial" panose="020B0604020202020204" pitchFamily="34" charset="0"/>
                <a:ea typeface="黑体" panose="02010609060101010101" pitchFamily="49" charset="-122"/>
              </a:defRPr>
            </a:lvl2pPr>
            <a:lvl3pPr marL="1143000" indent="-228600">
              <a:defRPr sz="2800" b="1">
                <a:solidFill>
                  <a:srgbClr val="FFFF00"/>
                </a:solidFill>
                <a:latin typeface="Arial" panose="020B0604020202020204" pitchFamily="34" charset="0"/>
                <a:ea typeface="黑体" panose="02010609060101010101" pitchFamily="49" charset="-122"/>
              </a:defRPr>
            </a:lvl3pPr>
            <a:lvl4pPr marL="1600200" indent="-228600">
              <a:defRPr sz="2800" b="1">
                <a:solidFill>
                  <a:srgbClr val="FFFF00"/>
                </a:solidFill>
                <a:latin typeface="Arial" panose="020B0604020202020204" pitchFamily="34" charset="0"/>
                <a:ea typeface="黑体" panose="02010609060101010101" pitchFamily="49" charset="-122"/>
              </a:defRPr>
            </a:lvl4pPr>
            <a:lvl5pPr marL="2057400" indent="-228600">
              <a:defRPr sz="28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9pPr>
          </a:lstStyle>
          <a:p>
            <a:pPr algn="ctr" defTabSz="1219170">
              <a:spcBef>
                <a:spcPct val="50000"/>
              </a:spcBef>
            </a:pPr>
            <a:r>
              <a:rPr lang="zh-CN" altLang="en-US" b="0" dirty="0">
                <a:solidFill>
                  <a:schemeClr val="tx1"/>
                </a:solidFill>
                <a:latin typeface="微软雅黑" panose="020B0503020204020204" pitchFamily="34" charset="-122"/>
                <a:ea typeface="微软雅黑" panose="020B0503020204020204" pitchFamily="34" charset="-122"/>
              </a:rPr>
              <a:t>实验事实</a:t>
            </a:r>
          </a:p>
        </p:txBody>
      </p:sp>
      <p:sp>
        <p:nvSpPr>
          <p:cNvPr id="12" name="圆角矩形 11">
            <a:extLst>
              <a:ext uri="{FF2B5EF4-FFF2-40B4-BE49-F238E27FC236}">
                <a16:creationId xmlns:a16="http://schemas.microsoft.com/office/drawing/2014/main" id="{316E3264-A4D8-45AD-B223-C20BB1A95FE5}"/>
              </a:ext>
            </a:extLst>
          </p:cNvPr>
          <p:cNvSpPr>
            <a:spLocks noChangeArrowheads="1"/>
          </p:cNvSpPr>
          <p:nvPr/>
        </p:nvSpPr>
        <p:spPr bwMode="auto">
          <a:xfrm>
            <a:off x="4082396" y="2246613"/>
            <a:ext cx="4370917" cy="578882"/>
          </a:xfrm>
          <a:prstGeom prst="roundRect">
            <a:avLst>
              <a:gd name="adj" fmla="val 16667"/>
            </a:avLst>
          </a:prstGeom>
          <a:solidFill>
            <a:schemeClr val="bg1">
              <a:lumMod val="85000"/>
            </a:schemeClr>
          </a:solidFill>
          <a:ln>
            <a:noFill/>
          </a:ln>
          <a:effectLst>
            <a:outerShdw dist="17961" dir="2700000" algn="ctr" rotWithShape="0">
              <a:srgbClr val="000000"/>
            </a:outerShdw>
          </a:effectLst>
        </p:spPr>
        <p:txBody>
          <a:bodyPr>
            <a:spAutoFit/>
          </a:bodyPr>
          <a:lstStyle>
            <a:lvl1pPr>
              <a:defRPr sz="2800" b="1">
                <a:solidFill>
                  <a:srgbClr val="FFFF00"/>
                </a:solidFill>
                <a:latin typeface="Arial" panose="020B0604020202020204" pitchFamily="34" charset="0"/>
                <a:ea typeface="黑体" panose="02010609060101010101" pitchFamily="49" charset="-122"/>
              </a:defRPr>
            </a:lvl1pPr>
            <a:lvl2pPr marL="742950" indent="-285750">
              <a:defRPr sz="2800" b="1">
                <a:solidFill>
                  <a:srgbClr val="FFFF00"/>
                </a:solidFill>
                <a:latin typeface="Arial" panose="020B0604020202020204" pitchFamily="34" charset="0"/>
                <a:ea typeface="黑体" panose="02010609060101010101" pitchFamily="49" charset="-122"/>
              </a:defRPr>
            </a:lvl2pPr>
            <a:lvl3pPr marL="1143000" indent="-228600">
              <a:defRPr sz="2800" b="1">
                <a:solidFill>
                  <a:srgbClr val="FFFF00"/>
                </a:solidFill>
                <a:latin typeface="Arial" panose="020B0604020202020204" pitchFamily="34" charset="0"/>
                <a:ea typeface="黑体" panose="02010609060101010101" pitchFamily="49" charset="-122"/>
              </a:defRPr>
            </a:lvl3pPr>
            <a:lvl4pPr marL="1600200" indent="-228600">
              <a:defRPr sz="2800" b="1">
                <a:solidFill>
                  <a:srgbClr val="FFFF00"/>
                </a:solidFill>
                <a:latin typeface="Arial" panose="020B0604020202020204" pitchFamily="34" charset="0"/>
                <a:ea typeface="黑体" panose="02010609060101010101" pitchFamily="49" charset="-122"/>
              </a:defRPr>
            </a:lvl4pPr>
            <a:lvl5pPr marL="2057400" indent="-228600">
              <a:defRPr sz="28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9pPr>
          </a:lstStyle>
          <a:p>
            <a:pPr algn="ctr" defTabSz="1219170">
              <a:spcBef>
                <a:spcPct val="50000"/>
              </a:spcBef>
            </a:pPr>
            <a:r>
              <a:rPr lang="zh-CN" altLang="en-US" b="0" dirty="0">
                <a:solidFill>
                  <a:schemeClr val="tx1"/>
                </a:solidFill>
                <a:latin typeface="微软雅黑" panose="020B0503020204020204" pitchFamily="34" charset="-122"/>
                <a:ea typeface="微软雅黑" panose="020B0503020204020204" pitchFamily="34" charset="-122"/>
              </a:rPr>
              <a:t>理论模型建立与修正</a:t>
            </a:r>
          </a:p>
        </p:txBody>
      </p:sp>
      <p:sp>
        <p:nvSpPr>
          <p:cNvPr id="13" name="椭圆 3">
            <a:extLst>
              <a:ext uri="{FF2B5EF4-FFF2-40B4-BE49-F238E27FC236}">
                <a16:creationId xmlns:a16="http://schemas.microsoft.com/office/drawing/2014/main" id="{C38FE2BE-9A0B-4D6E-8B88-D22BFFB62539}"/>
              </a:ext>
            </a:extLst>
          </p:cNvPr>
          <p:cNvSpPr>
            <a:spLocks noChangeArrowheads="1"/>
          </p:cNvSpPr>
          <p:nvPr/>
        </p:nvSpPr>
        <p:spPr bwMode="auto">
          <a:xfrm>
            <a:off x="623763" y="4934780"/>
            <a:ext cx="4900084" cy="1687890"/>
          </a:xfrm>
          <a:prstGeom prst="ellipse">
            <a:avLst/>
          </a:prstGeom>
          <a:ln/>
        </p:spPr>
        <p:style>
          <a:lnRef idx="1">
            <a:schemeClr val="accent5"/>
          </a:lnRef>
          <a:fillRef idx="2">
            <a:schemeClr val="accent5"/>
          </a:fillRef>
          <a:effectRef idx="1">
            <a:schemeClr val="accent5"/>
          </a:effectRef>
          <a:fontRef idx="minor">
            <a:schemeClr val="dk1"/>
          </a:fontRef>
        </p:style>
        <p:txBody>
          <a:bodyPr>
            <a:spAutoFit/>
          </a:bodyPr>
          <a:lstStyle>
            <a:lvl1pPr>
              <a:defRPr sz="2800" b="1">
                <a:solidFill>
                  <a:srgbClr val="FFFF00"/>
                </a:solidFill>
                <a:latin typeface="Arial" panose="020B0604020202020204" pitchFamily="34" charset="0"/>
                <a:ea typeface="黑体" panose="02010609060101010101" pitchFamily="49" charset="-122"/>
              </a:defRPr>
            </a:lvl1pPr>
            <a:lvl2pPr marL="742950" indent="-285750">
              <a:defRPr sz="2800" b="1">
                <a:solidFill>
                  <a:srgbClr val="FFFF00"/>
                </a:solidFill>
                <a:latin typeface="Arial" panose="020B0604020202020204" pitchFamily="34" charset="0"/>
                <a:ea typeface="黑体" panose="02010609060101010101" pitchFamily="49" charset="-122"/>
              </a:defRPr>
            </a:lvl2pPr>
            <a:lvl3pPr marL="1143000" indent="-228600">
              <a:defRPr sz="2800" b="1">
                <a:solidFill>
                  <a:srgbClr val="FFFF00"/>
                </a:solidFill>
                <a:latin typeface="Arial" panose="020B0604020202020204" pitchFamily="34" charset="0"/>
                <a:ea typeface="黑体" panose="02010609060101010101" pitchFamily="49" charset="-122"/>
              </a:defRPr>
            </a:lvl3pPr>
            <a:lvl4pPr marL="1600200" indent="-228600">
              <a:defRPr sz="2800" b="1">
                <a:solidFill>
                  <a:srgbClr val="FFFF00"/>
                </a:solidFill>
                <a:latin typeface="Arial" panose="020B0604020202020204" pitchFamily="34" charset="0"/>
                <a:ea typeface="黑体" panose="02010609060101010101" pitchFamily="49" charset="-122"/>
              </a:defRPr>
            </a:lvl4pPr>
            <a:lvl5pPr marL="2057400" indent="-228600">
              <a:defRPr sz="28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9pPr>
          </a:lstStyle>
          <a:p>
            <a:pPr algn="ctr" defTabSz="1219170">
              <a:spcBef>
                <a:spcPct val="50000"/>
              </a:spcBef>
            </a:pPr>
            <a:r>
              <a:rPr lang="zh-CN" altLang="en-US" sz="2400" b="0" dirty="0">
                <a:solidFill>
                  <a:schemeClr val="tx1"/>
                </a:solidFill>
                <a:latin typeface="微软雅黑" panose="020B0503020204020204" pitchFamily="34" charset="-122"/>
                <a:ea typeface="微软雅黑" panose="020B0503020204020204" pitchFamily="34" charset="-122"/>
              </a:rPr>
              <a:t>新旧命名法、八隅体、原子轨道、杂化轨道、分子轨道、共振式 </a:t>
            </a:r>
            <a:r>
              <a:rPr lang="en-US" altLang="zh-CN" sz="2400" b="0" dirty="0">
                <a:solidFill>
                  <a:schemeClr val="tx1"/>
                </a:solidFill>
                <a:latin typeface="微软雅黑" panose="020B0503020204020204" pitchFamily="34" charset="-122"/>
                <a:ea typeface="微软雅黑" panose="020B0503020204020204" pitchFamily="34" charset="-122"/>
              </a:rPr>
              <a:t>--</a:t>
            </a:r>
            <a:endParaRPr lang="zh-CN" altLang="en-US" sz="2400" b="0" dirty="0">
              <a:solidFill>
                <a:schemeClr val="tx1"/>
              </a:solidFill>
              <a:latin typeface="微软雅黑" panose="020B0503020204020204" pitchFamily="34" charset="-122"/>
              <a:ea typeface="微软雅黑" panose="020B0503020204020204" pitchFamily="34" charset="-122"/>
            </a:endParaRPr>
          </a:p>
        </p:txBody>
      </p:sp>
      <p:sp>
        <p:nvSpPr>
          <p:cNvPr id="14" name="矩形 2">
            <a:extLst>
              <a:ext uri="{FF2B5EF4-FFF2-40B4-BE49-F238E27FC236}">
                <a16:creationId xmlns:a16="http://schemas.microsoft.com/office/drawing/2014/main" id="{F39AA006-36FC-4EE9-8A7A-7F09E7D469C2}"/>
              </a:ext>
            </a:extLst>
          </p:cNvPr>
          <p:cNvSpPr>
            <a:spLocks noChangeArrowheads="1"/>
          </p:cNvSpPr>
          <p:nvPr/>
        </p:nvSpPr>
        <p:spPr bwMode="auto">
          <a:xfrm>
            <a:off x="549239" y="4136803"/>
            <a:ext cx="63373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FF00"/>
                </a:solidFill>
                <a:latin typeface="Arial" panose="020B0604020202020204" pitchFamily="34" charset="0"/>
                <a:ea typeface="黑体" panose="02010609060101010101" pitchFamily="49" charset="-122"/>
              </a:defRPr>
            </a:lvl1pPr>
            <a:lvl2pPr marL="742950" indent="-285750">
              <a:defRPr sz="2800" b="1">
                <a:solidFill>
                  <a:srgbClr val="FFFF00"/>
                </a:solidFill>
                <a:latin typeface="Arial" panose="020B0604020202020204" pitchFamily="34" charset="0"/>
                <a:ea typeface="黑体" panose="02010609060101010101" pitchFamily="49" charset="-122"/>
              </a:defRPr>
            </a:lvl2pPr>
            <a:lvl3pPr marL="1143000" indent="-228600">
              <a:defRPr sz="2800" b="1">
                <a:solidFill>
                  <a:srgbClr val="FFFF00"/>
                </a:solidFill>
                <a:latin typeface="Arial" panose="020B0604020202020204" pitchFamily="34" charset="0"/>
                <a:ea typeface="黑体" panose="02010609060101010101" pitchFamily="49" charset="-122"/>
              </a:defRPr>
            </a:lvl3pPr>
            <a:lvl4pPr marL="1600200" indent="-228600">
              <a:defRPr sz="2800" b="1">
                <a:solidFill>
                  <a:srgbClr val="FFFF00"/>
                </a:solidFill>
                <a:latin typeface="Arial" panose="020B0604020202020204" pitchFamily="34" charset="0"/>
                <a:ea typeface="黑体" panose="02010609060101010101" pitchFamily="49" charset="-122"/>
              </a:defRPr>
            </a:lvl4pPr>
            <a:lvl5pPr marL="2057400" indent="-228600">
              <a:defRPr sz="28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9pPr>
          </a:lstStyle>
          <a:p>
            <a:pPr defTabSz="1219170" eaLnBrk="0" hangingPunct="0"/>
            <a:r>
              <a:rPr lang="zh-CN" altLang="en-US" sz="3200" b="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科学在发展，理论在进化：</a:t>
            </a:r>
          </a:p>
        </p:txBody>
      </p:sp>
      <p:sp>
        <p:nvSpPr>
          <p:cNvPr id="15" name="圆角矩形 11">
            <a:extLst>
              <a:ext uri="{FF2B5EF4-FFF2-40B4-BE49-F238E27FC236}">
                <a16:creationId xmlns:a16="http://schemas.microsoft.com/office/drawing/2014/main" id="{AAE17001-F8CF-41D7-ADCF-274FCEADF60F}"/>
              </a:ext>
            </a:extLst>
          </p:cNvPr>
          <p:cNvSpPr>
            <a:spLocks noChangeArrowheads="1"/>
          </p:cNvSpPr>
          <p:nvPr/>
        </p:nvSpPr>
        <p:spPr bwMode="auto">
          <a:xfrm>
            <a:off x="2453719" y="3272756"/>
            <a:ext cx="4667249" cy="578882"/>
          </a:xfrm>
          <a:prstGeom prst="roundRect">
            <a:avLst>
              <a:gd name="adj" fmla="val 16667"/>
            </a:avLst>
          </a:prstGeom>
          <a:solidFill>
            <a:schemeClr val="bg1">
              <a:lumMod val="65000"/>
            </a:schemeClr>
          </a:solidFill>
          <a:ln>
            <a:noFill/>
          </a:ln>
          <a:effectLst>
            <a:outerShdw dist="17961" dir="2700000" algn="ctr" rotWithShape="0">
              <a:srgbClr val="000000"/>
            </a:outerShdw>
          </a:effectLst>
        </p:spPr>
        <p:txBody>
          <a:bodyPr>
            <a:spAutoFit/>
          </a:bodyPr>
          <a:lstStyle>
            <a:lvl1pPr>
              <a:defRPr sz="2800" b="1">
                <a:solidFill>
                  <a:srgbClr val="FFFF00"/>
                </a:solidFill>
                <a:latin typeface="Arial" panose="020B0604020202020204" pitchFamily="34" charset="0"/>
                <a:ea typeface="黑体" panose="02010609060101010101" pitchFamily="49" charset="-122"/>
              </a:defRPr>
            </a:lvl1pPr>
            <a:lvl2pPr marL="742950" indent="-285750">
              <a:defRPr sz="2800" b="1">
                <a:solidFill>
                  <a:srgbClr val="FFFF00"/>
                </a:solidFill>
                <a:latin typeface="Arial" panose="020B0604020202020204" pitchFamily="34" charset="0"/>
                <a:ea typeface="黑体" panose="02010609060101010101" pitchFamily="49" charset="-122"/>
              </a:defRPr>
            </a:lvl2pPr>
            <a:lvl3pPr marL="1143000" indent="-228600">
              <a:defRPr sz="2800" b="1">
                <a:solidFill>
                  <a:srgbClr val="FFFF00"/>
                </a:solidFill>
                <a:latin typeface="Arial" panose="020B0604020202020204" pitchFamily="34" charset="0"/>
                <a:ea typeface="黑体" panose="02010609060101010101" pitchFamily="49" charset="-122"/>
              </a:defRPr>
            </a:lvl3pPr>
            <a:lvl4pPr marL="1600200" indent="-228600">
              <a:defRPr sz="2800" b="1">
                <a:solidFill>
                  <a:srgbClr val="FFFF00"/>
                </a:solidFill>
                <a:latin typeface="Arial" panose="020B0604020202020204" pitchFamily="34" charset="0"/>
                <a:ea typeface="黑体" panose="02010609060101010101" pitchFamily="49" charset="-122"/>
              </a:defRPr>
            </a:lvl4pPr>
            <a:lvl5pPr marL="2057400" indent="-228600">
              <a:defRPr sz="28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9pPr>
          </a:lstStyle>
          <a:p>
            <a:pPr algn="ctr" defTabSz="1219170">
              <a:spcBef>
                <a:spcPct val="50000"/>
              </a:spcBef>
            </a:pPr>
            <a:r>
              <a:rPr lang="zh-CN" altLang="en-US" b="0" dirty="0">
                <a:solidFill>
                  <a:schemeClr val="tx1"/>
                </a:solidFill>
                <a:latin typeface="微软雅黑" panose="020B0503020204020204" pitchFamily="34" charset="-122"/>
                <a:ea typeface="微软雅黑" panose="020B0503020204020204" pitchFamily="34" charset="-122"/>
              </a:rPr>
              <a:t>指导学习</a:t>
            </a:r>
            <a:r>
              <a:rPr lang="en-US" altLang="zh-CN" b="0" dirty="0">
                <a:solidFill>
                  <a:schemeClr val="tx1"/>
                </a:solidFill>
                <a:latin typeface="微软雅黑" panose="020B0503020204020204" pitchFamily="34" charset="-122"/>
                <a:ea typeface="微软雅黑" panose="020B0503020204020204" pitchFamily="34" charset="-122"/>
              </a:rPr>
              <a:t>-</a:t>
            </a:r>
            <a:r>
              <a:rPr lang="zh-CN" altLang="en-US" b="0" dirty="0">
                <a:solidFill>
                  <a:schemeClr val="tx1"/>
                </a:solidFill>
                <a:latin typeface="微软雅黑" panose="020B0503020204020204" pitchFamily="34" charset="-122"/>
                <a:ea typeface="微软雅黑" panose="020B0503020204020204" pitchFamily="34" charset="-122"/>
              </a:rPr>
              <a:t>预测新的发现</a:t>
            </a:r>
          </a:p>
        </p:txBody>
      </p:sp>
      <p:sp>
        <p:nvSpPr>
          <p:cNvPr id="18" name="圆角矩形 11">
            <a:extLst>
              <a:ext uri="{FF2B5EF4-FFF2-40B4-BE49-F238E27FC236}">
                <a16:creationId xmlns:a16="http://schemas.microsoft.com/office/drawing/2014/main" id="{5554FB0A-21F4-4D0E-9D17-BBEAE1749DCF}"/>
              </a:ext>
            </a:extLst>
          </p:cNvPr>
          <p:cNvSpPr>
            <a:spLocks noChangeArrowheads="1"/>
          </p:cNvSpPr>
          <p:nvPr/>
        </p:nvSpPr>
        <p:spPr bwMode="auto">
          <a:xfrm>
            <a:off x="7803496" y="3294363"/>
            <a:ext cx="2381251" cy="578882"/>
          </a:xfrm>
          <a:prstGeom prst="roundRect">
            <a:avLst>
              <a:gd name="adj" fmla="val 16667"/>
            </a:avLst>
          </a:prstGeom>
          <a:solidFill>
            <a:schemeClr val="accent6">
              <a:lumMod val="60000"/>
              <a:lumOff val="40000"/>
            </a:schemeClr>
          </a:solidFill>
          <a:ln>
            <a:noFill/>
          </a:ln>
          <a:effectLst>
            <a:outerShdw dist="17961" dir="2700000" algn="ctr" rotWithShape="0">
              <a:srgbClr val="000000"/>
            </a:outerShdw>
          </a:effectLst>
        </p:spPr>
        <p:txBody>
          <a:bodyPr>
            <a:spAutoFit/>
          </a:bodyPr>
          <a:lstStyle>
            <a:lvl1pPr>
              <a:defRPr sz="2800" b="1">
                <a:solidFill>
                  <a:srgbClr val="FFFF00"/>
                </a:solidFill>
                <a:latin typeface="Arial" panose="020B0604020202020204" pitchFamily="34" charset="0"/>
                <a:ea typeface="黑体" panose="02010609060101010101" pitchFamily="49" charset="-122"/>
              </a:defRPr>
            </a:lvl1pPr>
            <a:lvl2pPr marL="742950" indent="-285750">
              <a:defRPr sz="2800" b="1">
                <a:solidFill>
                  <a:srgbClr val="FFFF00"/>
                </a:solidFill>
                <a:latin typeface="Arial" panose="020B0604020202020204" pitchFamily="34" charset="0"/>
                <a:ea typeface="黑体" panose="02010609060101010101" pitchFamily="49" charset="-122"/>
              </a:defRPr>
            </a:lvl2pPr>
            <a:lvl3pPr marL="1143000" indent="-228600">
              <a:defRPr sz="2800" b="1">
                <a:solidFill>
                  <a:srgbClr val="FFFF00"/>
                </a:solidFill>
                <a:latin typeface="Arial" panose="020B0604020202020204" pitchFamily="34" charset="0"/>
                <a:ea typeface="黑体" panose="02010609060101010101" pitchFamily="49" charset="-122"/>
              </a:defRPr>
            </a:lvl3pPr>
            <a:lvl4pPr marL="1600200" indent="-228600">
              <a:defRPr sz="2800" b="1">
                <a:solidFill>
                  <a:srgbClr val="FFFF00"/>
                </a:solidFill>
                <a:latin typeface="Arial" panose="020B0604020202020204" pitchFamily="34" charset="0"/>
                <a:ea typeface="黑体" panose="02010609060101010101" pitchFamily="49" charset="-122"/>
              </a:defRPr>
            </a:lvl4pPr>
            <a:lvl5pPr marL="2057400" indent="-228600">
              <a:defRPr sz="28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9pPr>
          </a:lstStyle>
          <a:p>
            <a:pPr algn="ctr" defTabSz="1219170">
              <a:spcBef>
                <a:spcPct val="50000"/>
              </a:spcBef>
            </a:pPr>
            <a:r>
              <a:rPr lang="zh-CN" altLang="en-US" b="0">
                <a:solidFill>
                  <a:schemeClr val="tx1"/>
                </a:solidFill>
                <a:latin typeface="微软雅黑" panose="020B0503020204020204" pitchFamily="34" charset="-122"/>
                <a:ea typeface="微软雅黑" panose="020B0503020204020204" pitchFamily="34" charset="-122"/>
              </a:rPr>
              <a:t>新的理论</a:t>
            </a:r>
          </a:p>
        </p:txBody>
      </p:sp>
      <p:sp>
        <p:nvSpPr>
          <p:cNvPr id="19" name="椭圆 3">
            <a:extLst>
              <a:ext uri="{FF2B5EF4-FFF2-40B4-BE49-F238E27FC236}">
                <a16:creationId xmlns:a16="http://schemas.microsoft.com/office/drawing/2014/main" id="{B3F51392-6C5F-49B9-BD19-45273ED7E883}"/>
              </a:ext>
            </a:extLst>
          </p:cNvPr>
          <p:cNvSpPr>
            <a:spLocks noChangeArrowheads="1"/>
          </p:cNvSpPr>
          <p:nvPr/>
        </p:nvSpPr>
        <p:spPr bwMode="auto">
          <a:xfrm>
            <a:off x="5643638" y="4985147"/>
            <a:ext cx="5588858" cy="1687890"/>
          </a:xfrm>
          <a:prstGeom prst="ellipse">
            <a:avLst/>
          </a:prstGeom>
          <a:ln/>
        </p:spPr>
        <p:style>
          <a:lnRef idx="1">
            <a:schemeClr val="accent5"/>
          </a:lnRef>
          <a:fillRef idx="2">
            <a:schemeClr val="accent5"/>
          </a:fillRef>
          <a:effectRef idx="1">
            <a:schemeClr val="accent5"/>
          </a:effectRef>
          <a:fontRef idx="minor">
            <a:schemeClr val="dk1"/>
          </a:fontRef>
        </p:style>
        <p:txBody>
          <a:bodyPr wrap="square">
            <a:spAutoFit/>
          </a:bodyPr>
          <a:lstStyle>
            <a:lvl1pPr>
              <a:defRPr sz="2800" b="1">
                <a:solidFill>
                  <a:srgbClr val="FFFF00"/>
                </a:solidFill>
                <a:latin typeface="Arial" panose="020B0604020202020204" pitchFamily="34" charset="0"/>
                <a:ea typeface="黑体" panose="02010609060101010101" pitchFamily="49" charset="-122"/>
              </a:defRPr>
            </a:lvl1pPr>
            <a:lvl2pPr marL="742950" indent="-285750">
              <a:defRPr sz="2800" b="1">
                <a:solidFill>
                  <a:srgbClr val="FFFF00"/>
                </a:solidFill>
                <a:latin typeface="Arial" panose="020B0604020202020204" pitchFamily="34" charset="0"/>
                <a:ea typeface="黑体" panose="02010609060101010101" pitchFamily="49" charset="-122"/>
              </a:defRPr>
            </a:lvl2pPr>
            <a:lvl3pPr marL="1143000" indent="-228600">
              <a:defRPr sz="2800" b="1">
                <a:solidFill>
                  <a:srgbClr val="FFFF00"/>
                </a:solidFill>
                <a:latin typeface="Arial" panose="020B0604020202020204" pitchFamily="34" charset="0"/>
                <a:ea typeface="黑体" panose="02010609060101010101" pitchFamily="49" charset="-122"/>
              </a:defRPr>
            </a:lvl3pPr>
            <a:lvl4pPr marL="1600200" indent="-228600">
              <a:defRPr sz="2800" b="1">
                <a:solidFill>
                  <a:srgbClr val="FFFF00"/>
                </a:solidFill>
                <a:latin typeface="Arial" panose="020B0604020202020204" pitchFamily="34" charset="0"/>
                <a:ea typeface="黑体" panose="02010609060101010101" pitchFamily="49" charset="-122"/>
              </a:defRPr>
            </a:lvl4pPr>
            <a:lvl5pPr marL="2057400" indent="-228600">
              <a:defRPr sz="28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9pPr>
          </a:lstStyle>
          <a:p>
            <a:pPr algn="ctr" defTabSz="1219170">
              <a:spcBef>
                <a:spcPct val="50000"/>
              </a:spcBef>
            </a:pPr>
            <a:r>
              <a:rPr lang="zh-CN" altLang="en-US" sz="2400" b="0">
                <a:solidFill>
                  <a:schemeClr val="tx1"/>
                </a:solidFill>
                <a:latin typeface="微软雅黑" panose="020B0503020204020204" pitchFamily="34" charset="-122"/>
                <a:ea typeface="微软雅黑" panose="020B0503020204020204" pitchFamily="34" charset="-122"/>
              </a:rPr>
              <a:t>很多问题如反应历程等有不同的解释、新的现象、新的理论</a:t>
            </a:r>
            <a:r>
              <a:rPr lang="en-US" altLang="zh-CN" sz="2400" b="0">
                <a:solidFill>
                  <a:schemeClr val="tx1"/>
                </a:solidFill>
                <a:latin typeface="微软雅黑" panose="020B0503020204020204" pitchFamily="34" charset="-122"/>
                <a:ea typeface="微软雅黑" panose="020B0503020204020204" pitchFamily="34" charset="-122"/>
              </a:rPr>
              <a:t>--</a:t>
            </a:r>
            <a:endParaRPr lang="zh-CN" altLang="en-US" sz="2400" b="0">
              <a:solidFill>
                <a:schemeClr val="tx1"/>
              </a:solidFill>
              <a:latin typeface="微软雅黑" panose="020B0503020204020204" pitchFamily="34" charset="-122"/>
              <a:ea typeface="微软雅黑" panose="020B0503020204020204" pitchFamily="34" charset="-122"/>
            </a:endParaRPr>
          </a:p>
        </p:txBody>
      </p:sp>
      <p:sp>
        <p:nvSpPr>
          <p:cNvPr id="20" name="右箭头 1">
            <a:extLst>
              <a:ext uri="{FF2B5EF4-FFF2-40B4-BE49-F238E27FC236}">
                <a16:creationId xmlns:a16="http://schemas.microsoft.com/office/drawing/2014/main" id="{4F68DCF3-C9D8-4F6C-8A55-DD4BA773E9C0}"/>
              </a:ext>
            </a:extLst>
          </p:cNvPr>
          <p:cNvSpPr>
            <a:spLocks noChangeArrowheads="1"/>
          </p:cNvSpPr>
          <p:nvPr/>
        </p:nvSpPr>
        <p:spPr bwMode="auto">
          <a:xfrm>
            <a:off x="3614619" y="2351162"/>
            <a:ext cx="385233" cy="397401"/>
          </a:xfrm>
          <a:prstGeom prst="rightArrow">
            <a:avLst>
              <a:gd name="adj1" fmla="val 50000"/>
              <a:gd name="adj2" fmla="val 50000"/>
            </a:avLst>
          </a:prstGeom>
          <a:solidFill>
            <a:schemeClr val="bg1">
              <a:lumMod val="95000"/>
            </a:schemeClr>
          </a:solidFill>
          <a:ln>
            <a:noFill/>
          </a:ln>
          <a:effectLst>
            <a:outerShdw dist="17961" dir="2700000" algn="ctr" rotWithShape="0">
              <a:srgbClr val="000000"/>
            </a:outerShdw>
          </a:effectLst>
        </p:spPr>
        <p:txBody>
          <a:bodyPr>
            <a:spAutoFit/>
          </a:bodyPr>
          <a:lstStyle/>
          <a:p>
            <a:pPr algn="ctr" defTabSz="1219170">
              <a:spcBef>
                <a:spcPct val="50000"/>
              </a:spcBef>
            </a:pPr>
            <a:endParaRPr lang="zh-CN" altLang="en-US" sz="700">
              <a:latin typeface="微软雅黑" panose="020B0503020204020204" pitchFamily="34" charset="-122"/>
              <a:ea typeface="微软雅黑" panose="020B0503020204020204" pitchFamily="34" charset="-122"/>
            </a:endParaRPr>
          </a:p>
        </p:txBody>
      </p:sp>
      <p:sp>
        <p:nvSpPr>
          <p:cNvPr id="21" name="右箭头 18">
            <a:extLst>
              <a:ext uri="{FF2B5EF4-FFF2-40B4-BE49-F238E27FC236}">
                <a16:creationId xmlns:a16="http://schemas.microsoft.com/office/drawing/2014/main" id="{FC17BEAC-12FF-4E16-8B91-9C327759C42A}"/>
              </a:ext>
            </a:extLst>
          </p:cNvPr>
          <p:cNvSpPr>
            <a:spLocks noChangeArrowheads="1"/>
          </p:cNvSpPr>
          <p:nvPr/>
        </p:nvSpPr>
        <p:spPr bwMode="auto">
          <a:xfrm>
            <a:off x="1984225" y="3354964"/>
            <a:ext cx="383116" cy="397401"/>
          </a:xfrm>
          <a:prstGeom prst="rightArrow">
            <a:avLst>
              <a:gd name="adj1" fmla="val 50000"/>
              <a:gd name="adj2" fmla="val 50000"/>
            </a:avLst>
          </a:prstGeom>
          <a:solidFill>
            <a:schemeClr val="bg1">
              <a:lumMod val="75000"/>
            </a:schemeClr>
          </a:solidFill>
          <a:ln w="9525" algn="ctr">
            <a:solidFill>
              <a:srgbClr val="000000"/>
            </a:solidFill>
            <a:round/>
            <a:headEnd/>
            <a:tailEnd/>
          </a:ln>
          <a:effectLst>
            <a:outerShdw dist="17961" dir="2700000" algn="ctr" rotWithShape="0">
              <a:srgbClr val="000000"/>
            </a:outerShdw>
          </a:effectLst>
        </p:spPr>
        <p:txBody>
          <a:bodyPr>
            <a:spAutoFit/>
          </a:bodyPr>
          <a:lstStyle/>
          <a:p>
            <a:pPr algn="ctr" defTabSz="1219170">
              <a:spcBef>
                <a:spcPct val="50000"/>
              </a:spcBef>
            </a:pPr>
            <a:endParaRPr lang="zh-CN" altLang="en-US" sz="700">
              <a:latin typeface="微软雅黑" panose="020B0503020204020204" pitchFamily="34" charset="-122"/>
              <a:ea typeface="微软雅黑" panose="020B0503020204020204" pitchFamily="34" charset="-122"/>
            </a:endParaRPr>
          </a:p>
        </p:txBody>
      </p:sp>
      <p:sp>
        <p:nvSpPr>
          <p:cNvPr id="22" name="右箭头 19">
            <a:extLst>
              <a:ext uri="{FF2B5EF4-FFF2-40B4-BE49-F238E27FC236}">
                <a16:creationId xmlns:a16="http://schemas.microsoft.com/office/drawing/2014/main" id="{3A7ECBA4-287A-4484-B1BD-87267E2CEB00}"/>
              </a:ext>
            </a:extLst>
          </p:cNvPr>
          <p:cNvSpPr>
            <a:spLocks noChangeArrowheads="1"/>
          </p:cNvSpPr>
          <p:nvPr/>
        </p:nvSpPr>
        <p:spPr bwMode="auto">
          <a:xfrm>
            <a:off x="7312430" y="3387498"/>
            <a:ext cx="383117" cy="397401"/>
          </a:xfrm>
          <a:prstGeom prst="rightArrow">
            <a:avLst>
              <a:gd name="adj1" fmla="val 50000"/>
              <a:gd name="adj2" fmla="val 50000"/>
            </a:avLst>
          </a:prstGeom>
          <a:solidFill>
            <a:schemeClr val="bg1">
              <a:lumMod val="65000"/>
            </a:schemeClr>
          </a:solidFill>
          <a:ln>
            <a:noFill/>
          </a:ln>
          <a:effectLst>
            <a:outerShdw dist="17961" dir="2700000" algn="ctr" rotWithShape="0">
              <a:srgbClr val="000000"/>
            </a:outerShdw>
          </a:effectLst>
        </p:spPr>
        <p:txBody>
          <a:bodyPr>
            <a:spAutoFit/>
          </a:bodyPr>
          <a:lstStyle/>
          <a:p>
            <a:pPr algn="ctr" defTabSz="1219170">
              <a:spcBef>
                <a:spcPct val="50000"/>
              </a:spcBef>
            </a:pPr>
            <a:endParaRPr lang="zh-CN" altLang="en-US" sz="700">
              <a:latin typeface="微软雅黑" panose="020B0503020204020204" pitchFamily="34" charset="-122"/>
              <a:ea typeface="微软雅黑" panose="020B0503020204020204" pitchFamily="34" charset="-122"/>
            </a:endParaRPr>
          </a:p>
        </p:txBody>
      </p:sp>
      <p:sp>
        <p:nvSpPr>
          <p:cNvPr id="23" name="圆角矩形 1">
            <a:extLst>
              <a:ext uri="{FF2B5EF4-FFF2-40B4-BE49-F238E27FC236}">
                <a16:creationId xmlns:a16="http://schemas.microsoft.com/office/drawing/2014/main" id="{5816548C-48AF-452F-BD05-4B796673715B}"/>
              </a:ext>
            </a:extLst>
          </p:cNvPr>
          <p:cNvSpPr>
            <a:spLocks noChangeArrowheads="1"/>
          </p:cNvSpPr>
          <p:nvPr/>
        </p:nvSpPr>
        <p:spPr bwMode="auto">
          <a:xfrm>
            <a:off x="8994121" y="2246613"/>
            <a:ext cx="2722033" cy="578882"/>
          </a:xfrm>
          <a:prstGeom prst="roundRect">
            <a:avLst>
              <a:gd name="adj" fmla="val 16667"/>
            </a:avLst>
          </a:prstGeom>
          <a:solidFill>
            <a:schemeClr val="bg1">
              <a:lumMod val="75000"/>
            </a:schemeClr>
          </a:solidFill>
          <a:ln>
            <a:noFill/>
          </a:ln>
          <a:effectLst>
            <a:outerShdw dist="17961" dir="2700000" algn="ctr" rotWithShape="0">
              <a:srgbClr val="000000"/>
            </a:outerShdw>
          </a:effectLst>
        </p:spPr>
        <p:txBody>
          <a:bodyPr>
            <a:spAutoFit/>
          </a:bodyPr>
          <a:lstStyle>
            <a:lvl1pPr>
              <a:defRPr sz="2800" b="1">
                <a:solidFill>
                  <a:srgbClr val="FFFF00"/>
                </a:solidFill>
                <a:latin typeface="Arial" panose="020B0604020202020204" pitchFamily="34" charset="0"/>
                <a:ea typeface="黑体" panose="02010609060101010101" pitchFamily="49" charset="-122"/>
              </a:defRPr>
            </a:lvl1pPr>
            <a:lvl2pPr marL="742950" indent="-285750">
              <a:defRPr sz="2800" b="1">
                <a:solidFill>
                  <a:srgbClr val="FFFF00"/>
                </a:solidFill>
                <a:latin typeface="Arial" panose="020B0604020202020204" pitchFamily="34" charset="0"/>
                <a:ea typeface="黑体" panose="02010609060101010101" pitchFamily="49" charset="-122"/>
              </a:defRPr>
            </a:lvl2pPr>
            <a:lvl3pPr marL="1143000" indent="-228600">
              <a:defRPr sz="2800" b="1">
                <a:solidFill>
                  <a:srgbClr val="FFFF00"/>
                </a:solidFill>
                <a:latin typeface="Arial" panose="020B0604020202020204" pitchFamily="34" charset="0"/>
                <a:ea typeface="黑体" panose="02010609060101010101" pitchFamily="49" charset="-122"/>
              </a:defRPr>
            </a:lvl3pPr>
            <a:lvl4pPr marL="1600200" indent="-228600">
              <a:defRPr sz="2800" b="1">
                <a:solidFill>
                  <a:srgbClr val="FFFF00"/>
                </a:solidFill>
                <a:latin typeface="Arial" panose="020B0604020202020204" pitchFamily="34" charset="0"/>
                <a:ea typeface="黑体" panose="02010609060101010101" pitchFamily="49" charset="-122"/>
              </a:defRPr>
            </a:lvl4pPr>
            <a:lvl5pPr marL="2057400" indent="-228600">
              <a:defRPr sz="2800" b="1">
                <a:solidFill>
                  <a:srgbClr val="FFFF00"/>
                </a:solidFill>
                <a:latin typeface="Arial" panose="020B0604020202020204" pitchFamily="34" charset="0"/>
                <a:ea typeface="黑体" panose="02010609060101010101" pitchFamily="49" charset="-122"/>
              </a:defRPr>
            </a:lvl5pPr>
            <a:lvl6pPr marL="25146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6pPr>
            <a:lvl7pPr marL="29718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7pPr>
            <a:lvl8pPr marL="34290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8pPr>
            <a:lvl9pPr marL="3886200" indent="-228600" eaLnBrk="0" fontAlgn="base" hangingPunct="0">
              <a:spcBef>
                <a:spcPct val="0"/>
              </a:spcBef>
              <a:spcAft>
                <a:spcPct val="0"/>
              </a:spcAft>
              <a:defRPr sz="2800" b="1">
                <a:solidFill>
                  <a:srgbClr val="FFFF00"/>
                </a:solidFill>
                <a:latin typeface="Arial" panose="020B0604020202020204" pitchFamily="34" charset="0"/>
                <a:ea typeface="黑体" panose="02010609060101010101" pitchFamily="49" charset="-122"/>
              </a:defRPr>
            </a:lvl9pPr>
          </a:lstStyle>
          <a:p>
            <a:pPr algn="ctr" defTabSz="1219170">
              <a:spcBef>
                <a:spcPct val="50000"/>
              </a:spcBef>
            </a:pPr>
            <a:r>
              <a:rPr lang="zh-CN" altLang="en-US" b="0" dirty="0">
                <a:solidFill>
                  <a:schemeClr val="tx1"/>
                </a:solidFill>
                <a:latin typeface="微软雅黑" panose="020B0503020204020204" pitchFamily="34" charset="-122"/>
                <a:ea typeface="微软雅黑" panose="020B0503020204020204" pitchFamily="34" charset="-122"/>
              </a:rPr>
              <a:t>理论体系</a:t>
            </a:r>
          </a:p>
        </p:txBody>
      </p:sp>
      <p:sp>
        <p:nvSpPr>
          <p:cNvPr id="24" name="右箭头 18">
            <a:extLst>
              <a:ext uri="{FF2B5EF4-FFF2-40B4-BE49-F238E27FC236}">
                <a16:creationId xmlns:a16="http://schemas.microsoft.com/office/drawing/2014/main" id="{757FE02B-967E-469C-9BC8-E7C28FC26A96}"/>
              </a:ext>
            </a:extLst>
          </p:cNvPr>
          <p:cNvSpPr>
            <a:spLocks noChangeArrowheads="1"/>
          </p:cNvSpPr>
          <p:nvPr/>
        </p:nvSpPr>
        <p:spPr bwMode="auto">
          <a:xfrm>
            <a:off x="8571447" y="2380791"/>
            <a:ext cx="383117" cy="397401"/>
          </a:xfrm>
          <a:prstGeom prst="rightArrow">
            <a:avLst>
              <a:gd name="adj1" fmla="val 50000"/>
              <a:gd name="adj2" fmla="val 50000"/>
            </a:avLst>
          </a:prstGeom>
          <a:solidFill>
            <a:schemeClr val="bg1">
              <a:lumMod val="85000"/>
            </a:schemeClr>
          </a:solidFill>
          <a:ln>
            <a:noFill/>
          </a:ln>
          <a:effectLst>
            <a:outerShdw dist="17961" dir="2700000" algn="ctr" rotWithShape="0">
              <a:srgbClr val="000000"/>
            </a:outerShdw>
          </a:effectLst>
        </p:spPr>
        <p:txBody>
          <a:bodyPr>
            <a:spAutoFit/>
          </a:bodyPr>
          <a:lstStyle/>
          <a:p>
            <a:pPr algn="ctr" defTabSz="1219170">
              <a:spcBef>
                <a:spcPct val="50000"/>
              </a:spcBef>
            </a:pPr>
            <a:endParaRPr lang="zh-CN" altLang="en-US" sz="7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650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250" fill="hold"/>
                                        <p:tgtEl>
                                          <p:spTgt spid="13"/>
                                        </p:tgtEl>
                                        <p:attrNameLst>
                                          <p:attrName>ppt_x</p:attrName>
                                        </p:attrNameLst>
                                      </p:cBhvr>
                                      <p:tavLst>
                                        <p:tav tm="0">
                                          <p:val>
                                            <p:strVal val="#ppt_x"/>
                                          </p:val>
                                        </p:tav>
                                        <p:tav tm="100000">
                                          <p:val>
                                            <p:strVal val="#ppt_x"/>
                                          </p:val>
                                        </p:tav>
                                      </p:tavLst>
                                    </p:anim>
                                    <p:anim calcmode="lin" valueType="num">
                                      <p:cBhvr additive="base">
                                        <p:cTn id="12" dur="25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250" fill="hold"/>
                                        <p:tgtEl>
                                          <p:spTgt spid="14"/>
                                        </p:tgtEl>
                                        <p:attrNameLst>
                                          <p:attrName>ppt_x</p:attrName>
                                        </p:attrNameLst>
                                      </p:cBhvr>
                                      <p:tavLst>
                                        <p:tav tm="0">
                                          <p:val>
                                            <p:strVal val="#ppt_x"/>
                                          </p:val>
                                        </p:tav>
                                        <p:tav tm="100000">
                                          <p:val>
                                            <p:strVal val="#ppt_x"/>
                                          </p:val>
                                        </p:tav>
                                      </p:tavLst>
                                    </p:anim>
                                    <p:anim calcmode="lin" valueType="num">
                                      <p:cBhvr additive="base">
                                        <p:cTn id="16" dur="25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 calcmode="lin" valueType="num">
                                      <p:cBhvr additive="base">
                                        <p:cTn id="19" dur="250" fill="hold"/>
                                        <p:tgtEl>
                                          <p:spTgt spid="19"/>
                                        </p:tgtEl>
                                        <p:attrNameLst>
                                          <p:attrName>ppt_x</p:attrName>
                                        </p:attrNameLst>
                                      </p:cBhvr>
                                      <p:tavLst>
                                        <p:tav tm="0">
                                          <p:val>
                                            <p:strVal val="#ppt_x"/>
                                          </p:val>
                                        </p:tav>
                                        <p:tav tm="100000">
                                          <p:val>
                                            <p:strVal val="#ppt_x"/>
                                          </p:val>
                                        </p:tav>
                                      </p:tavLst>
                                    </p:anim>
                                    <p:anim calcmode="lin" valueType="num">
                                      <p:cBhvr additive="base">
                                        <p:cTn id="20"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4" grpId="0"/>
      <p:bldP spid="1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（第八节 ：分子轨道和共振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60</a:t>
            </a:fld>
            <a:endParaRPr lang="en-US" altLang="zh-CN" b="1" dirty="0">
              <a:latin typeface="微软雅黑" panose="020B0503020204020204" pitchFamily="34" charset="-122"/>
              <a:ea typeface="微软雅黑" panose="020B0503020204020204" pitchFamily="34" charset="-122"/>
            </a:endParaRPr>
          </a:p>
        </p:txBody>
      </p:sp>
      <p:sp>
        <p:nvSpPr>
          <p:cNvPr id="9" name="Rectangle 11">
            <a:extLst>
              <a:ext uri="{FF2B5EF4-FFF2-40B4-BE49-F238E27FC236}">
                <a16:creationId xmlns:a16="http://schemas.microsoft.com/office/drawing/2014/main" id="{E544C2DA-002F-4E70-9B1F-988C89F166E9}"/>
              </a:ext>
            </a:extLst>
          </p:cNvPr>
          <p:cNvSpPr>
            <a:spLocks noChangeArrowheads="1"/>
          </p:cNvSpPr>
          <p:nvPr/>
        </p:nvSpPr>
        <p:spPr bwMode="auto">
          <a:xfrm>
            <a:off x="703144" y="1036071"/>
            <a:ext cx="3272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一、分子轨道基础  </a:t>
            </a:r>
          </a:p>
        </p:txBody>
      </p:sp>
      <p:sp>
        <p:nvSpPr>
          <p:cNvPr id="10" name="Text Box 12">
            <a:extLst>
              <a:ext uri="{FF2B5EF4-FFF2-40B4-BE49-F238E27FC236}">
                <a16:creationId xmlns:a16="http://schemas.microsoft.com/office/drawing/2014/main" id="{8028614E-D230-4508-ACCA-7841F38B1A45}"/>
              </a:ext>
            </a:extLst>
          </p:cNvPr>
          <p:cNvSpPr txBox="1">
            <a:spLocks noChangeArrowheads="1"/>
          </p:cNvSpPr>
          <p:nvPr/>
        </p:nvSpPr>
        <p:spPr bwMode="auto">
          <a:xfrm>
            <a:off x="700075" y="1607854"/>
            <a:ext cx="10791849" cy="1599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r>
              <a:rPr lang="zh-CN" altLang="en-US" b="0" dirty="0">
                <a:latin typeface="微软雅黑" panose="020B0503020204020204" pitchFamily="34" charset="-122"/>
                <a:ea typeface="微软雅黑" panose="020B0503020204020204" pitchFamily="34" charset="-122"/>
              </a:rPr>
              <a:t>       从分子的整体出发去研究分子中每个电子的运动状态</a:t>
            </a: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形成化学键的电子是在整个分子中运动的</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 化学键是原子轨道重叠产生的</a:t>
            </a: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任何数目的原子轨道重叠可以形成同样数目的分子轨道。</a:t>
            </a:r>
          </a:p>
        </p:txBody>
      </p:sp>
      <p:sp>
        <p:nvSpPr>
          <p:cNvPr id="12" name="矩形 15">
            <a:extLst>
              <a:ext uri="{FF2B5EF4-FFF2-40B4-BE49-F238E27FC236}">
                <a16:creationId xmlns:a16="http://schemas.microsoft.com/office/drawing/2014/main" id="{EDC97D6E-AB99-4543-A18F-CE7E3F4C3E13}"/>
              </a:ext>
            </a:extLst>
          </p:cNvPr>
          <p:cNvSpPr>
            <a:spLocks noChangeArrowheads="1"/>
          </p:cNvSpPr>
          <p:nvPr/>
        </p:nvSpPr>
        <p:spPr bwMode="auto">
          <a:xfrm>
            <a:off x="700075" y="3435383"/>
            <a:ext cx="3416320" cy="327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5000"/>
              </a:lnSpc>
            </a:pPr>
            <a:r>
              <a:rPr lang="zh-CN" altLang="en-US" b="0" dirty="0">
                <a:solidFill>
                  <a:srgbClr val="FF0000"/>
                </a:solidFill>
                <a:latin typeface="微软雅黑" panose="020B0503020204020204" pitchFamily="34" charset="-122"/>
                <a:ea typeface="微软雅黑" panose="020B0503020204020204" pitchFamily="34" charset="-122"/>
              </a:rPr>
              <a:t>电子的波粒二象性</a:t>
            </a:r>
            <a:endParaRPr lang="en-US" altLang="zh-CN" b="0" dirty="0">
              <a:solidFill>
                <a:srgbClr val="FF0000"/>
              </a:solidFill>
              <a:latin typeface="微软雅黑" panose="020B0503020204020204" pitchFamily="34" charset="-122"/>
              <a:ea typeface="微软雅黑" panose="020B0503020204020204" pitchFamily="34" charset="-122"/>
            </a:endParaRPr>
          </a:p>
          <a:p>
            <a:pPr eaLnBrk="1" hangingPunct="1">
              <a:lnSpc>
                <a:spcPct val="125000"/>
              </a:lnSpc>
            </a:pPr>
            <a:r>
              <a:rPr lang="el-GR" altLang="zh-CN" b="0" dirty="0">
                <a:solidFill>
                  <a:srgbClr val="0000FF"/>
                </a:solidFill>
                <a:latin typeface="微软雅黑" panose="020B0503020204020204" pitchFamily="34" charset="-122"/>
                <a:ea typeface="微软雅黑" panose="020B0503020204020204" pitchFamily="34" charset="-122"/>
              </a:rPr>
              <a:t>σ</a:t>
            </a:r>
            <a:r>
              <a:rPr lang="zh-CN" altLang="en-US" b="0" dirty="0">
                <a:solidFill>
                  <a:srgbClr val="0000FF"/>
                </a:solidFill>
                <a:latin typeface="微软雅黑" panose="020B0503020204020204" pitchFamily="34" charset="-122"/>
                <a:ea typeface="微软雅黑" panose="020B0503020204020204" pitchFamily="34" charset="-122"/>
              </a:rPr>
              <a:t>成键轨道：</a:t>
            </a:r>
            <a:endParaRPr lang="en-US" altLang="zh-CN" b="0" dirty="0">
              <a:solidFill>
                <a:srgbClr val="0000FF"/>
              </a:solidFill>
              <a:latin typeface="微软雅黑" panose="020B0503020204020204" pitchFamily="34" charset="-122"/>
              <a:ea typeface="微软雅黑" panose="020B0503020204020204" pitchFamily="34" charset="-122"/>
            </a:endParaRPr>
          </a:p>
          <a:p>
            <a:pPr eaLnBrk="1" hangingPunct="1">
              <a:lnSpc>
                <a:spcPct val="125000"/>
              </a:lnSpc>
            </a:pPr>
            <a:r>
              <a:rPr lang="zh-CN" altLang="en-US" b="0" dirty="0">
                <a:latin typeface="微软雅黑" panose="020B0503020204020204" pitchFamily="34" charset="-122"/>
                <a:ea typeface="微软雅黑" panose="020B0503020204020204" pitchFamily="34" charset="-122"/>
              </a:rPr>
              <a:t>同相叠加，能量降低</a:t>
            </a:r>
            <a:endParaRPr lang="en-US" altLang="zh-CN" b="0" dirty="0">
              <a:latin typeface="微软雅黑" panose="020B0503020204020204" pitchFamily="34" charset="-122"/>
              <a:ea typeface="微软雅黑" panose="020B0503020204020204" pitchFamily="34" charset="-122"/>
            </a:endParaRPr>
          </a:p>
          <a:p>
            <a:pPr eaLnBrk="1" hangingPunct="1">
              <a:lnSpc>
                <a:spcPct val="125000"/>
              </a:lnSpc>
            </a:pPr>
            <a:endParaRPr lang="en-US" altLang="zh-CN" b="0" dirty="0">
              <a:latin typeface="微软雅黑" panose="020B0503020204020204" pitchFamily="34" charset="-122"/>
              <a:ea typeface="微软雅黑" panose="020B0503020204020204" pitchFamily="34" charset="-122"/>
            </a:endParaRPr>
          </a:p>
          <a:p>
            <a:pPr eaLnBrk="1" hangingPunct="1">
              <a:lnSpc>
                <a:spcPct val="125000"/>
              </a:lnSpc>
            </a:pPr>
            <a:r>
              <a:rPr lang="el-GR" altLang="zh-CN" b="0" dirty="0">
                <a:solidFill>
                  <a:srgbClr val="0000FF"/>
                </a:solidFill>
                <a:latin typeface="微软雅黑" panose="020B0503020204020204" pitchFamily="34" charset="-122"/>
                <a:ea typeface="微软雅黑" panose="020B0503020204020204" pitchFamily="34" charset="-122"/>
              </a:rPr>
              <a:t>σ</a:t>
            </a:r>
            <a:r>
              <a:rPr lang="en-US" altLang="zh-CN" b="0" dirty="0">
                <a:solidFill>
                  <a:srgbClr val="0000FF"/>
                </a:solidFill>
                <a:latin typeface="微软雅黑" panose="020B0503020204020204" pitchFamily="34" charset="-122"/>
                <a:ea typeface="微软雅黑" panose="020B0503020204020204" pitchFamily="34" charset="-122"/>
              </a:rPr>
              <a:t>*</a:t>
            </a:r>
            <a:r>
              <a:rPr lang="zh-CN" altLang="en-US" b="0" dirty="0">
                <a:solidFill>
                  <a:srgbClr val="0000FF"/>
                </a:solidFill>
                <a:latin typeface="微软雅黑" panose="020B0503020204020204" pitchFamily="34" charset="-122"/>
                <a:ea typeface="微软雅黑" panose="020B0503020204020204" pitchFamily="34" charset="-122"/>
              </a:rPr>
              <a:t>反键轨道</a:t>
            </a:r>
            <a:r>
              <a:rPr lang="en-US" altLang="zh-CN" b="0" dirty="0">
                <a:solidFill>
                  <a:srgbClr val="0000FF"/>
                </a:solidFill>
                <a:latin typeface="微软雅黑" panose="020B0503020204020204" pitchFamily="34" charset="-122"/>
                <a:ea typeface="微软雅黑" panose="020B0503020204020204" pitchFamily="34" charset="-122"/>
              </a:rPr>
              <a:t>:</a:t>
            </a:r>
          </a:p>
          <a:p>
            <a:pPr eaLnBrk="1" hangingPunct="1">
              <a:lnSpc>
                <a:spcPct val="125000"/>
              </a:lnSpc>
            </a:pPr>
            <a:r>
              <a:rPr lang="zh-CN" altLang="en-US" b="0" dirty="0">
                <a:latin typeface="微软雅黑" panose="020B0503020204020204" pitchFamily="34" charset="-122"/>
                <a:ea typeface="微软雅黑" panose="020B0503020204020204" pitchFamily="34" charset="-122"/>
              </a:rPr>
              <a:t>反向叠加，能量升高</a:t>
            </a:r>
          </a:p>
        </p:txBody>
      </p:sp>
      <p:grpSp>
        <p:nvGrpSpPr>
          <p:cNvPr id="21" name="组合 20">
            <a:extLst>
              <a:ext uri="{FF2B5EF4-FFF2-40B4-BE49-F238E27FC236}">
                <a16:creationId xmlns:a16="http://schemas.microsoft.com/office/drawing/2014/main" id="{F404C17E-343B-4BCC-9ED2-F89B390BCCE1}"/>
              </a:ext>
            </a:extLst>
          </p:cNvPr>
          <p:cNvGrpSpPr/>
          <p:nvPr/>
        </p:nvGrpSpPr>
        <p:grpSpPr>
          <a:xfrm>
            <a:off x="4489220" y="3341287"/>
            <a:ext cx="7259851" cy="3368903"/>
            <a:chOff x="4489220" y="3341287"/>
            <a:chExt cx="7259851" cy="3368903"/>
          </a:xfrm>
        </p:grpSpPr>
        <p:pic>
          <p:nvPicPr>
            <p:cNvPr id="7" name="图片 6" descr="图示&#10;&#10;描述已自动生成">
              <a:extLst>
                <a:ext uri="{FF2B5EF4-FFF2-40B4-BE49-F238E27FC236}">
                  <a16:creationId xmlns:a16="http://schemas.microsoft.com/office/drawing/2014/main" id="{D0825CD9-3D0A-4175-A669-4B200B82652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4489220" y="3341287"/>
              <a:ext cx="6670875" cy="3368903"/>
            </a:xfrm>
            <a:prstGeom prst="rect">
              <a:avLst/>
            </a:prstGeom>
          </p:spPr>
        </p:pic>
        <p:sp>
          <p:nvSpPr>
            <p:cNvPr id="15" name="矩形: 圆角 14">
              <a:extLst>
                <a:ext uri="{FF2B5EF4-FFF2-40B4-BE49-F238E27FC236}">
                  <a16:creationId xmlns:a16="http://schemas.microsoft.com/office/drawing/2014/main" id="{C442EF74-79E8-40D8-A12A-FA0E8A69F0C9}"/>
                </a:ext>
              </a:extLst>
            </p:cNvPr>
            <p:cNvSpPr/>
            <p:nvPr/>
          </p:nvSpPr>
          <p:spPr>
            <a:xfrm>
              <a:off x="9333874" y="6073132"/>
              <a:ext cx="1211580" cy="243840"/>
            </a:xfrm>
            <a:prstGeom prst="roundRect">
              <a:avLst/>
            </a:prstGeom>
            <a:solidFill>
              <a:srgbClr val="E6E6E6"/>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32EF5421-D278-4E7A-A225-4F9B8F523CD0}"/>
                </a:ext>
              </a:extLst>
            </p:cNvPr>
            <p:cNvSpPr/>
            <p:nvPr/>
          </p:nvSpPr>
          <p:spPr>
            <a:xfrm>
              <a:off x="9608820" y="4495800"/>
              <a:ext cx="1211580" cy="243840"/>
            </a:xfrm>
            <a:prstGeom prst="roundRect">
              <a:avLst/>
            </a:prstGeom>
            <a:solidFill>
              <a:srgbClr val="E6E6E6"/>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DE3EB204-6BDF-4002-9FB8-70ED75D80DC8}"/>
                </a:ext>
              </a:extLst>
            </p:cNvPr>
            <p:cNvSpPr/>
            <p:nvPr/>
          </p:nvSpPr>
          <p:spPr>
            <a:xfrm>
              <a:off x="9456420" y="4343400"/>
              <a:ext cx="1211580" cy="243840"/>
            </a:xfrm>
            <a:prstGeom prst="roundRect">
              <a:avLst/>
            </a:prstGeom>
            <a:solidFill>
              <a:srgbClr val="E6E6E6"/>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0480C574-2FEB-4B16-AAFE-4EF19C9CC86A}"/>
                </a:ext>
              </a:extLst>
            </p:cNvPr>
            <p:cNvSpPr/>
            <p:nvPr/>
          </p:nvSpPr>
          <p:spPr>
            <a:xfrm>
              <a:off x="5379720" y="3780819"/>
              <a:ext cx="1211580" cy="243840"/>
            </a:xfrm>
            <a:prstGeom prst="roundRect">
              <a:avLst/>
            </a:prstGeom>
            <a:solidFill>
              <a:srgbClr val="E6E6E6"/>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326C0A6E-C6ED-4B25-A8BD-8A12FB1D57DB}"/>
                </a:ext>
              </a:extLst>
            </p:cNvPr>
            <p:cNvSpPr txBox="1"/>
            <p:nvPr/>
          </p:nvSpPr>
          <p:spPr>
            <a:xfrm>
              <a:off x="5467968" y="3710607"/>
              <a:ext cx="1107996"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反结合性轨道</a:t>
              </a:r>
            </a:p>
          </p:txBody>
        </p:sp>
        <p:sp>
          <p:nvSpPr>
            <p:cNvPr id="19" name="文本框 18">
              <a:extLst>
                <a:ext uri="{FF2B5EF4-FFF2-40B4-BE49-F238E27FC236}">
                  <a16:creationId xmlns:a16="http://schemas.microsoft.com/office/drawing/2014/main" id="{5856E5E6-CD58-45B4-B5DA-74BF063106F0}"/>
                </a:ext>
              </a:extLst>
            </p:cNvPr>
            <p:cNvSpPr txBox="1"/>
            <p:nvPr/>
          </p:nvSpPr>
          <p:spPr>
            <a:xfrm>
              <a:off x="9102193" y="4374810"/>
              <a:ext cx="2646878"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轨道相位相反，能量不稳定</a:t>
              </a:r>
            </a:p>
          </p:txBody>
        </p:sp>
        <p:sp>
          <p:nvSpPr>
            <p:cNvPr id="20" name="文本框 19">
              <a:extLst>
                <a:ext uri="{FF2B5EF4-FFF2-40B4-BE49-F238E27FC236}">
                  <a16:creationId xmlns:a16="http://schemas.microsoft.com/office/drawing/2014/main" id="{1E6D4C02-B6E0-4F63-9C2E-D491FD5D8873}"/>
                </a:ext>
              </a:extLst>
            </p:cNvPr>
            <p:cNvSpPr txBox="1"/>
            <p:nvPr/>
          </p:nvSpPr>
          <p:spPr>
            <a:xfrm>
              <a:off x="9102193" y="6000192"/>
              <a:ext cx="2441694"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轨道相位相同，能量稳定</a:t>
              </a:r>
            </a:p>
          </p:txBody>
        </p:sp>
        <p:sp>
          <p:nvSpPr>
            <p:cNvPr id="26" name="矩形: 圆角 25">
              <a:extLst>
                <a:ext uri="{FF2B5EF4-FFF2-40B4-BE49-F238E27FC236}">
                  <a16:creationId xmlns:a16="http://schemas.microsoft.com/office/drawing/2014/main" id="{E05EE1B3-EB38-43E8-BFC4-28477EBDAD60}"/>
                </a:ext>
              </a:extLst>
            </p:cNvPr>
            <p:cNvSpPr/>
            <p:nvPr/>
          </p:nvSpPr>
          <p:spPr>
            <a:xfrm>
              <a:off x="5826292" y="5441979"/>
              <a:ext cx="746760" cy="217894"/>
            </a:xfrm>
            <a:prstGeom prst="roundRect">
              <a:avLst/>
            </a:prstGeom>
            <a:solidFill>
              <a:srgbClr val="E6E6E6"/>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090732FD-4850-41F2-98CB-42905C08BFEC}"/>
                </a:ext>
              </a:extLst>
            </p:cNvPr>
            <p:cNvSpPr txBox="1"/>
            <p:nvPr/>
          </p:nvSpPr>
          <p:spPr>
            <a:xfrm>
              <a:off x="5618945" y="5434944"/>
              <a:ext cx="954107" cy="276999"/>
            </a:xfrm>
            <a:prstGeom prst="rect">
              <a:avLst/>
            </a:prstGeom>
            <a:noFill/>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结合性轨道</a:t>
              </a:r>
            </a:p>
          </p:txBody>
        </p:sp>
        <p:sp>
          <p:nvSpPr>
            <p:cNvPr id="28" name="矩形: 圆角 27">
              <a:extLst>
                <a:ext uri="{FF2B5EF4-FFF2-40B4-BE49-F238E27FC236}">
                  <a16:creationId xmlns:a16="http://schemas.microsoft.com/office/drawing/2014/main" id="{A19C5354-FF96-4961-B8ED-092D6B1D7DCD}"/>
                </a:ext>
              </a:extLst>
            </p:cNvPr>
            <p:cNvSpPr/>
            <p:nvPr/>
          </p:nvSpPr>
          <p:spPr>
            <a:xfrm>
              <a:off x="4785360" y="3909061"/>
              <a:ext cx="274320" cy="1630680"/>
            </a:xfrm>
            <a:prstGeom prst="roundRect">
              <a:avLst/>
            </a:prstGeom>
            <a:solidFill>
              <a:srgbClr val="E6E6E6"/>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6CC0668-F1C1-4DA3-998A-43CCBF06F6DA}"/>
                </a:ext>
              </a:extLst>
            </p:cNvPr>
            <p:cNvSpPr txBox="1"/>
            <p:nvPr/>
          </p:nvSpPr>
          <p:spPr>
            <a:xfrm>
              <a:off x="4847604" y="3956828"/>
              <a:ext cx="364202"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高</a:t>
              </a:r>
            </a:p>
          </p:txBody>
        </p:sp>
        <p:sp>
          <p:nvSpPr>
            <p:cNvPr id="29" name="文本框 28">
              <a:extLst>
                <a:ext uri="{FF2B5EF4-FFF2-40B4-BE49-F238E27FC236}">
                  <a16:creationId xmlns:a16="http://schemas.microsoft.com/office/drawing/2014/main" id="{96C02D7A-BAB2-4567-9E02-B0ABAF2E7EFB}"/>
                </a:ext>
              </a:extLst>
            </p:cNvPr>
            <p:cNvSpPr txBox="1"/>
            <p:nvPr/>
          </p:nvSpPr>
          <p:spPr>
            <a:xfrm>
              <a:off x="4667736" y="4623662"/>
              <a:ext cx="543739"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能量</a:t>
              </a:r>
            </a:p>
          </p:txBody>
        </p:sp>
        <p:sp>
          <p:nvSpPr>
            <p:cNvPr id="30" name="文本框 29">
              <a:extLst>
                <a:ext uri="{FF2B5EF4-FFF2-40B4-BE49-F238E27FC236}">
                  <a16:creationId xmlns:a16="http://schemas.microsoft.com/office/drawing/2014/main" id="{EC4F9293-2D5E-4E8D-99C5-5D6D079119CB}"/>
                </a:ext>
              </a:extLst>
            </p:cNvPr>
            <p:cNvSpPr txBox="1"/>
            <p:nvPr/>
          </p:nvSpPr>
          <p:spPr>
            <a:xfrm>
              <a:off x="4847604" y="5298382"/>
              <a:ext cx="364202" cy="307777"/>
            </a:xfrm>
            <a:prstGeom prst="rect">
              <a:avLst/>
            </a:prstGeom>
            <a:noFill/>
          </p:spPr>
          <p:txBody>
            <a:bodyPr wrap="none" rtlCol="0">
              <a:spAutoFit/>
            </a:bodyPr>
            <a:lstStyle/>
            <a:p>
              <a:r>
                <a:rPr lang="zh-CN" altLang="en-US" sz="1400" b="1" dirty="0">
                  <a:latin typeface="微软雅黑" panose="020B0503020204020204" pitchFamily="34" charset="-122"/>
                  <a:ea typeface="微软雅黑" panose="020B0503020204020204" pitchFamily="34" charset="-122"/>
                </a:rPr>
                <a:t>低</a:t>
              </a:r>
            </a:p>
          </p:txBody>
        </p:sp>
      </p:grpSp>
    </p:spTree>
    <p:extLst>
      <p:ext uri="{BB962C8B-B14F-4D97-AF65-F5344CB8AC3E}">
        <p14:creationId xmlns:p14="http://schemas.microsoft.com/office/powerpoint/2010/main" val="255189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to="" calcmode="lin" valueType="num">
                                      <p:cBhvr>
                                        <p:cTn id="7" dur="1" fill="hold"/>
                                        <p:tgtEl>
                                          <p:spTgt spid="9"/>
                                        </p:tgtEl>
                                      </p:cBhvr>
                                    </p:anim>
                                  </p:childTnLst>
                                </p:cTn>
                              </p:par>
                            </p:childTnLst>
                          </p:cTn>
                        </p:par>
                        <p:par>
                          <p:cTn id="8" fill="hold">
                            <p:stCondLst>
                              <p:cond delay="0"/>
                            </p:stCondLst>
                            <p:childTnLst>
                              <p:par>
                                <p:cTn id="9" presetID="49" presetClass="entr" presetSubtype="0" decel="10000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fltVal val="0"/>
                                          </p:val>
                                        </p:tav>
                                        <p:tav tm="100000">
                                          <p:val>
                                            <p:strVal val="#ppt_w"/>
                                          </p:val>
                                        </p:tav>
                                      </p:tavLst>
                                    </p:anim>
                                    <p:anim calcmode="lin" valueType="num">
                                      <p:cBhvr>
                                        <p:cTn id="12" dur="1000" fill="hold"/>
                                        <p:tgtEl>
                                          <p:spTgt spid="10"/>
                                        </p:tgtEl>
                                        <p:attrNameLst>
                                          <p:attrName>ppt_h</p:attrName>
                                        </p:attrNameLst>
                                      </p:cBhvr>
                                      <p:tavLst>
                                        <p:tav tm="0">
                                          <p:val>
                                            <p:fltVal val="0"/>
                                          </p:val>
                                        </p:tav>
                                        <p:tav tm="100000">
                                          <p:val>
                                            <p:strVal val="#ppt_h"/>
                                          </p:val>
                                        </p:tav>
                                      </p:tavLst>
                                    </p:anim>
                                    <p:anim calcmode="lin" valueType="num">
                                      <p:cBhvr>
                                        <p:cTn id="13" dur="1000" fill="hold"/>
                                        <p:tgtEl>
                                          <p:spTgt spid="10"/>
                                        </p:tgtEl>
                                        <p:attrNameLst>
                                          <p:attrName>style.rotation</p:attrName>
                                        </p:attrNameLst>
                                      </p:cBhvr>
                                      <p:tavLst>
                                        <p:tav tm="0">
                                          <p:val>
                                            <p:fltVal val="360"/>
                                          </p:val>
                                        </p:tav>
                                        <p:tav tm="100000">
                                          <p:val>
                                            <p:fltVal val="0"/>
                                          </p:val>
                                        </p:tav>
                                      </p:tavLst>
                                    </p:anim>
                                    <p:animEffect transition="in" filter="fade">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（第八节 ：分子轨道和共振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61</a:t>
            </a:fld>
            <a:endParaRPr lang="en-US" altLang="zh-CN" b="1" dirty="0">
              <a:latin typeface="微软雅黑" panose="020B0503020204020204" pitchFamily="34" charset="-122"/>
              <a:ea typeface="微软雅黑" panose="020B0503020204020204" pitchFamily="34" charset="-122"/>
            </a:endParaRPr>
          </a:p>
        </p:txBody>
      </p:sp>
      <p:sp>
        <p:nvSpPr>
          <p:cNvPr id="9" name="矩形 15">
            <a:extLst>
              <a:ext uri="{FF2B5EF4-FFF2-40B4-BE49-F238E27FC236}">
                <a16:creationId xmlns:a16="http://schemas.microsoft.com/office/drawing/2014/main" id="{B330B247-8488-45C5-8E01-525C69A338E0}"/>
              </a:ext>
            </a:extLst>
          </p:cNvPr>
          <p:cNvSpPr>
            <a:spLocks noChangeArrowheads="1"/>
          </p:cNvSpPr>
          <p:nvPr/>
        </p:nvSpPr>
        <p:spPr bwMode="auto">
          <a:xfrm>
            <a:off x="779592" y="1157281"/>
            <a:ext cx="557716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el-GR" altLang="zh-CN" b="0" dirty="0">
                <a:solidFill>
                  <a:srgbClr val="C00000"/>
                </a:solidFill>
                <a:latin typeface="微软雅黑" panose="020B0503020204020204" pitchFamily="34" charset="-122"/>
                <a:ea typeface="微软雅黑" panose="020B0503020204020204" pitchFamily="34" charset="-122"/>
              </a:rPr>
              <a:t>π</a:t>
            </a:r>
            <a:r>
              <a:rPr lang="zh-CN" altLang="en-US" b="0" dirty="0">
                <a:solidFill>
                  <a:srgbClr val="C00000"/>
                </a:solidFill>
                <a:latin typeface="微软雅黑" panose="020B0503020204020204" pitchFamily="34" charset="-122"/>
                <a:ea typeface="微软雅黑" panose="020B0503020204020204" pitchFamily="34" charset="-122"/>
              </a:rPr>
              <a:t>键的成键轨道与反键轨道的形成</a:t>
            </a:r>
            <a:r>
              <a:rPr lang="en-US" altLang="zh-CN" b="0" dirty="0">
                <a:solidFill>
                  <a:srgbClr val="C00000"/>
                </a:solidFill>
                <a:latin typeface="微软雅黑" panose="020B0503020204020204" pitchFamily="34" charset="-122"/>
                <a:ea typeface="微软雅黑" panose="020B0503020204020204" pitchFamily="34" charset="-122"/>
              </a:rPr>
              <a:t>:</a:t>
            </a:r>
            <a:endParaRPr lang="zh-CN" altLang="en-US" b="0" dirty="0">
              <a:solidFill>
                <a:srgbClr val="C00000"/>
              </a:solidFill>
              <a:latin typeface="微软雅黑" panose="020B0503020204020204" pitchFamily="34" charset="-122"/>
              <a:ea typeface="微软雅黑" panose="020B0503020204020204" pitchFamily="34" charset="-122"/>
            </a:endParaRPr>
          </a:p>
        </p:txBody>
      </p:sp>
      <p:pic>
        <p:nvPicPr>
          <p:cNvPr id="10" name="Picture 2" descr="https://gss0.baidu.com/9vo3dSag_xI4khGko9WTAnF6hhy/zhidao/wh=450,600/sign=25aa73e9c5bf6c81f76224ec890e9d03/11385343fbf2b2112a3b12cfc38065380cd78e1e.jpg">
            <a:extLst>
              <a:ext uri="{FF2B5EF4-FFF2-40B4-BE49-F238E27FC236}">
                <a16:creationId xmlns:a16="http://schemas.microsoft.com/office/drawing/2014/main" id="{36D18653-0F98-42AF-8A0B-AFA6C9BB8A5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155856" y="2070339"/>
            <a:ext cx="5040560" cy="3810000"/>
          </a:xfrm>
          <a:prstGeom prst="rect">
            <a:avLst/>
          </a:prstGeom>
          <a:noFill/>
          <a:extLst>
            <a:ext uri="{909E8E84-426E-40DD-AFC4-6F175D3DCCD1}">
              <a14:hiddenFill xmlns:a14="http://schemas.microsoft.com/office/drawing/2010/main">
                <a:solidFill>
                  <a:srgbClr val="FFFFFF"/>
                </a:solidFill>
              </a14:hiddenFill>
            </a:ext>
          </a:extLst>
        </p:spPr>
      </p:pic>
      <p:sp>
        <p:nvSpPr>
          <p:cNvPr id="11" name="上箭头 2">
            <a:extLst>
              <a:ext uri="{FF2B5EF4-FFF2-40B4-BE49-F238E27FC236}">
                <a16:creationId xmlns:a16="http://schemas.microsoft.com/office/drawing/2014/main" id="{C7FF06DB-D5A7-4B99-91BA-492DF3FDD1A0}"/>
              </a:ext>
            </a:extLst>
          </p:cNvPr>
          <p:cNvSpPr/>
          <p:nvPr/>
        </p:nvSpPr>
        <p:spPr>
          <a:xfrm>
            <a:off x="1754294" y="2931223"/>
            <a:ext cx="1224136" cy="2088232"/>
          </a:xfrm>
          <a:prstGeom prst="up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800" dirty="0">
                <a:solidFill>
                  <a:schemeClr val="tx1"/>
                </a:solidFill>
                <a:latin typeface="微软雅黑" panose="020B0503020204020204" pitchFamily="34" charset="-122"/>
                <a:ea typeface="微软雅黑" panose="020B0503020204020204" pitchFamily="34" charset="-122"/>
              </a:rPr>
              <a:t>能量</a:t>
            </a:r>
          </a:p>
        </p:txBody>
      </p:sp>
      <p:sp>
        <p:nvSpPr>
          <p:cNvPr id="12" name="Text Box 32">
            <a:extLst>
              <a:ext uri="{FF2B5EF4-FFF2-40B4-BE49-F238E27FC236}">
                <a16:creationId xmlns:a16="http://schemas.microsoft.com/office/drawing/2014/main" id="{32439606-1D96-4B68-8A15-72897E543572}"/>
              </a:ext>
            </a:extLst>
          </p:cNvPr>
          <p:cNvSpPr txBox="1">
            <a:spLocks noChangeArrowheads="1"/>
          </p:cNvSpPr>
          <p:nvPr/>
        </p:nvSpPr>
        <p:spPr bwMode="auto">
          <a:xfrm>
            <a:off x="8350720" y="2694210"/>
            <a:ext cx="2271560" cy="523220"/>
          </a:xfrm>
          <a:prstGeom prst="rect">
            <a:avLst/>
          </a:prstGeom>
          <a:solidFill>
            <a:srgbClr val="FFCCFF"/>
          </a:solidFill>
          <a:ln w="9525">
            <a:noFill/>
            <a:miter lim="800000"/>
          </a:ln>
          <a:effectLst/>
        </p:spPr>
        <p:txBody>
          <a:bodyPr wrap="square">
            <a:spAutoFit/>
          </a:bodyPr>
          <a:lstStyle/>
          <a:p>
            <a:pPr>
              <a:spcBef>
                <a:spcPct val="50000"/>
              </a:spcBef>
              <a:defRPr/>
            </a:pPr>
            <a:r>
              <a:rPr lang="en-US" altLang="zh-CN" sz="2800" dirty="0">
                <a:effectLst>
                  <a:outerShdw blurRad="38100" dist="38100" dir="2700000" algn="tl">
                    <a:srgbClr val="FFFFFF"/>
                  </a:outerShdw>
                </a:effectLst>
                <a:latin typeface="微软雅黑" panose="020B0503020204020204" pitchFamily="34" charset="-122"/>
                <a:ea typeface="微软雅黑" panose="020B0503020204020204" pitchFamily="34" charset="-122"/>
              </a:rPr>
              <a:t>π*</a:t>
            </a:r>
            <a:r>
              <a:rPr lang="zh-CN" altLang="en-US" sz="2800" dirty="0">
                <a:effectLst>
                  <a:outerShdw blurRad="38100" dist="38100" dir="2700000" algn="tl">
                    <a:srgbClr val="FFFFFF"/>
                  </a:outerShdw>
                </a:effectLst>
                <a:latin typeface="微软雅黑" panose="020B0503020204020204" pitchFamily="34" charset="-122"/>
                <a:ea typeface="微软雅黑" panose="020B0503020204020204" pitchFamily="34" charset="-122"/>
              </a:rPr>
              <a:t>反键轨道</a:t>
            </a:r>
          </a:p>
        </p:txBody>
      </p:sp>
      <p:sp>
        <p:nvSpPr>
          <p:cNvPr id="13" name="Text Box 32">
            <a:extLst>
              <a:ext uri="{FF2B5EF4-FFF2-40B4-BE49-F238E27FC236}">
                <a16:creationId xmlns:a16="http://schemas.microsoft.com/office/drawing/2014/main" id="{BE73ADE4-A414-406C-A061-7A297DAFBEF8}"/>
              </a:ext>
            </a:extLst>
          </p:cNvPr>
          <p:cNvSpPr txBox="1">
            <a:spLocks noChangeArrowheads="1"/>
          </p:cNvSpPr>
          <p:nvPr/>
        </p:nvSpPr>
        <p:spPr bwMode="auto">
          <a:xfrm>
            <a:off x="8348882" y="4660835"/>
            <a:ext cx="2271560" cy="523220"/>
          </a:xfrm>
          <a:prstGeom prst="rect">
            <a:avLst/>
          </a:prstGeom>
          <a:solidFill>
            <a:srgbClr val="FFCCFF"/>
          </a:solidFill>
          <a:ln w="9525">
            <a:noFill/>
            <a:miter lim="800000"/>
          </a:ln>
          <a:effectLst/>
        </p:spPr>
        <p:txBody>
          <a:bodyPr wrap="square">
            <a:spAutoFit/>
          </a:bodyPr>
          <a:lstStyle/>
          <a:p>
            <a:pPr>
              <a:spcBef>
                <a:spcPct val="50000"/>
              </a:spcBef>
              <a:defRPr/>
            </a:pPr>
            <a:r>
              <a:rPr lang="en-US" altLang="zh-CN" sz="2800">
                <a:effectLst>
                  <a:outerShdw blurRad="38100" dist="38100" dir="2700000" algn="tl">
                    <a:srgbClr val="FFFFFF"/>
                  </a:outerShdw>
                </a:effectLst>
                <a:latin typeface="微软雅黑" panose="020B0503020204020204" pitchFamily="34" charset="-122"/>
                <a:ea typeface="微软雅黑" panose="020B0503020204020204" pitchFamily="34" charset="-122"/>
              </a:rPr>
              <a:t>π </a:t>
            </a:r>
            <a:r>
              <a:rPr lang="zh-CN" altLang="en-US" sz="2800">
                <a:effectLst>
                  <a:outerShdw blurRad="38100" dist="38100" dir="2700000" algn="tl">
                    <a:srgbClr val="FFFFFF"/>
                  </a:outerShdw>
                </a:effectLst>
                <a:latin typeface="微软雅黑" panose="020B0503020204020204" pitchFamily="34" charset="-122"/>
                <a:ea typeface="微软雅黑" panose="020B0503020204020204" pitchFamily="34" charset="-122"/>
              </a:rPr>
              <a:t>成键轨道</a:t>
            </a:r>
            <a:endParaRPr lang="zh-CN" altLang="en-US" sz="2800" dirty="0">
              <a:effectLst>
                <a:outerShdw blurRad="38100" dist="38100" dir="2700000" algn="tl">
                  <a:srgbClr val="FFFFFF"/>
                </a:outerShdw>
              </a:effectLst>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359BF3F5-3EBE-4893-A473-A5B5E6BB38D4}"/>
              </a:ext>
            </a:extLst>
          </p:cNvPr>
          <p:cNvSpPr txBox="1"/>
          <p:nvPr/>
        </p:nvSpPr>
        <p:spPr>
          <a:xfrm>
            <a:off x="5909799" y="5480229"/>
            <a:ext cx="1217000" cy="400110"/>
          </a:xfrm>
          <a:prstGeom prst="rect">
            <a:avLst/>
          </a:prstGeom>
          <a:solidFill>
            <a:srgbClr val="0000CC"/>
          </a:solidFill>
        </p:spPr>
        <p:txBody>
          <a:bodyPr wrap="none" rtlCol="0">
            <a:spAutoFit/>
          </a:bodyPr>
          <a:lstStyle/>
          <a:p>
            <a:r>
              <a:rPr lang="zh-CN" altLang="en-US" sz="2000"/>
              <a:t>图源网络</a:t>
            </a:r>
          </a:p>
        </p:txBody>
      </p:sp>
    </p:spTree>
    <p:extLst>
      <p:ext uri="{BB962C8B-B14F-4D97-AF65-F5344CB8AC3E}">
        <p14:creationId xmlns:p14="http://schemas.microsoft.com/office/powerpoint/2010/main" val="350081007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（第八节 ：分子轨道和共振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62</a:t>
            </a:fld>
            <a:endParaRPr lang="en-US" altLang="zh-CN" b="1" dirty="0">
              <a:latin typeface="微软雅黑" panose="020B0503020204020204" pitchFamily="34" charset="-122"/>
              <a:ea typeface="微软雅黑" panose="020B0503020204020204" pitchFamily="34" charset="-122"/>
            </a:endParaRPr>
          </a:p>
        </p:txBody>
      </p:sp>
      <p:sp>
        <p:nvSpPr>
          <p:cNvPr id="14" name="Rectangle 6">
            <a:extLst>
              <a:ext uri="{FF2B5EF4-FFF2-40B4-BE49-F238E27FC236}">
                <a16:creationId xmlns:a16="http://schemas.microsoft.com/office/drawing/2014/main" id="{F5A204C2-F9F5-41B9-96A9-364993BED7FF}"/>
              </a:ext>
            </a:extLst>
          </p:cNvPr>
          <p:cNvSpPr>
            <a:spLocks noChangeArrowheads="1"/>
          </p:cNvSpPr>
          <p:nvPr/>
        </p:nvSpPr>
        <p:spPr bwMode="auto">
          <a:xfrm>
            <a:off x="732116" y="917388"/>
            <a:ext cx="3097212"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bIns="0"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solidFill>
                  <a:srgbClr val="0070C0"/>
                </a:solidFill>
                <a:latin typeface="微软雅黑" panose="020B0503020204020204" pitchFamily="34" charset="-122"/>
                <a:ea typeface="微软雅黑" panose="020B0503020204020204" pitchFamily="34" charset="-122"/>
              </a:rPr>
              <a:t>二、 共 振  </a:t>
            </a:r>
          </a:p>
        </p:txBody>
      </p:sp>
      <p:graphicFrame>
        <p:nvGraphicFramePr>
          <p:cNvPr id="15" name="Object 8" descr="白色大理石">
            <a:extLst>
              <a:ext uri="{FF2B5EF4-FFF2-40B4-BE49-F238E27FC236}">
                <a16:creationId xmlns:a16="http://schemas.microsoft.com/office/drawing/2014/main" id="{491E3991-F0B3-4959-903F-D6D7C7694E0D}"/>
              </a:ext>
            </a:extLst>
          </p:cNvPr>
          <p:cNvGraphicFramePr>
            <a:graphicFrameLocks noChangeAspect="1"/>
          </p:cNvGraphicFramePr>
          <p:nvPr>
            <p:extLst>
              <p:ext uri="{D42A27DB-BD31-4B8C-83A1-F6EECF244321}">
                <p14:modId xmlns:p14="http://schemas.microsoft.com/office/powerpoint/2010/main" val="999115945"/>
              </p:ext>
            </p:extLst>
          </p:nvPr>
        </p:nvGraphicFramePr>
        <p:xfrm>
          <a:off x="3944397" y="2710232"/>
          <a:ext cx="2500313" cy="1968500"/>
        </p:xfrm>
        <a:graphic>
          <a:graphicData uri="http://schemas.openxmlformats.org/presentationml/2006/ole">
            <mc:AlternateContent xmlns:mc="http://schemas.openxmlformats.org/markup-compatibility/2006">
              <mc:Choice xmlns:v="urn:schemas-microsoft-com:vml" Requires="v">
                <p:oleObj spid="_x0000_s20483" name="CS ChemDraw Drawing" r:id="rId5" imgW="2835910" imgH="871855" progId="ChemDraw.Document.6.0">
                  <p:embed/>
                </p:oleObj>
              </mc:Choice>
              <mc:Fallback>
                <p:oleObj name="CS ChemDraw Drawing" r:id="rId5" imgW="2835910" imgH="871855" progId="ChemDraw.Document.6.0">
                  <p:embed/>
                  <p:pic>
                    <p:nvPicPr>
                      <p:cNvPr id="270344" name="Object 8" descr="白色大理石"/>
                      <p:cNvPicPr>
                        <a:picLocks noChangeAspect="1" noChangeArrowheads="1"/>
                      </p:cNvPicPr>
                      <p:nvPr/>
                    </p:nvPicPr>
                    <p:blipFill>
                      <a:blip r:embed="rId6">
                        <a:extLst>
                          <a:ext uri="{28A0092B-C50C-407E-A947-70E740481C1C}">
                            <a14:useLocalDpi xmlns:a14="http://schemas.microsoft.com/office/drawing/2010/main" val="0"/>
                          </a:ext>
                        </a:extLst>
                      </a:blip>
                      <a:srcRect r="60960"/>
                      <a:stretch>
                        <a:fillRect/>
                      </a:stretch>
                    </p:blipFill>
                    <p:spPr bwMode="auto">
                      <a:xfrm>
                        <a:off x="3944397" y="2710232"/>
                        <a:ext cx="2500313" cy="1968500"/>
                      </a:xfrm>
                      <a:prstGeom prst="rect">
                        <a:avLst/>
                      </a:prstGeom>
                      <a:solidFill>
                        <a:schemeClr val="accent6">
                          <a:lumMod val="20000"/>
                          <a:lumOff val="80000"/>
                        </a:schemeClr>
                      </a:solidFill>
                      <a:ln>
                        <a:noFill/>
                      </a:ln>
                      <a:effectLst/>
                    </p:spPr>
                  </p:pic>
                </p:oleObj>
              </mc:Fallback>
            </mc:AlternateContent>
          </a:graphicData>
        </a:graphic>
      </p:graphicFrame>
      <p:sp>
        <p:nvSpPr>
          <p:cNvPr id="18" name="Text Box 9">
            <a:extLst>
              <a:ext uri="{FF2B5EF4-FFF2-40B4-BE49-F238E27FC236}">
                <a16:creationId xmlns:a16="http://schemas.microsoft.com/office/drawing/2014/main" id="{272500C9-C21B-4EEB-BF9C-07F25D58DF9F}"/>
              </a:ext>
            </a:extLst>
          </p:cNvPr>
          <p:cNvSpPr txBox="1">
            <a:spLocks noChangeArrowheads="1"/>
          </p:cNvSpPr>
          <p:nvPr/>
        </p:nvSpPr>
        <p:spPr bwMode="auto">
          <a:xfrm>
            <a:off x="1245435" y="5811478"/>
            <a:ext cx="9480622" cy="954107"/>
          </a:xfrm>
          <a:prstGeom prst="rect">
            <a:avLst/>
          </a:prstGeom>
          <a:noFill/>
          <a:ln w="9525">
            <a:noFill/>
            <a:miter lim="800000"/>
          </a:ln>
          <a:effectLst/>
        </p:spPr>
        <p:txBody>
          <a:bodyPr wrap="square">
            <a:spAutoFit/>
          </a:bodyPr>
          <a:lstStyle/>
          <a:p>
            <a:pPr>
              <a:spcBef>
                <a:spcPct val="50000"/>
              </a:spcBef>
              <a:defRPr/>
            </a:pPr>
            <a:r>
              <a:rPr lang="zh-CN" altLang="en-US" sz="2800" dirty="0">
                <a:solidFill>
                  <a:srgbClr val="0000FF"/>
                </a:solidFill>
                <a:latin typeface="微软雅黑" panose="020B0503020204020204" pitchFamily="34" charset="-122"/>
                <a:ea typeface="微软雅黑" panose="020B0503020204020204" pitchFamily="34" charset="-122"/>
              </a:rPr>
              <a:t>理论进化：</a:t>
            </a:r>
            <a:r>
              <a:rPr lang="zh-CN" altLang="en-US" sz="2800" dirty="0">
                <a:latin typeface="微软雅黑" panose="020B0503020204020204" pitchFamily="34" charset="-122"/>
                <a:ea typeface="微软雅黑" panose="020B0503020204020204" pitchFamily="34" charset="-122"/>
              </a:rPr>
              <a:t>上述</a:t>
            </a:r>
            <a:r>
              <a:rPr lang="en-US" altLang="zh-CN" sz="2800" dirty="0">
                <a:latin typeface="微软雅黑" panose="020B0503020204020204" pitchFamily="34" charset="-122"/>
                <a:ea typeface="微软雅黑" panose="020B0503020204020204" pitchFamily="34" charset="-122"/>
              </a:rPr>
              <a:t>Lewis</a:t>
            </a:r>
            <a:r>
              <a:rPr lang="zh-CN" altLang="en-US" sz="2800" dirty="0">
                <a:latin typeface="微软雅黑" panose="020B0503020204020204" pitchFamily="34" charset="-122"/>
                <a:ea typeface="微软雅黑" panose="020B0503020204020204" pitchFamily="34" charset="-122"/>
              </a:rPr>
              <a:t>结构式不能体现硝基甲烷分子的真实结构        </a:t>
            </a:r>
            <a:r>
              <a:rPr lang="zh-CN" altLang="en-US" sz="2800" dirty="0">
                <a:solidFill>
                  <a:srgbClr val="CC0000"/>
                </a:solidFill>
                <a:latin typeface="微软雅黑" panose="020B0503020204020204" pitchFamily="34" charset="-122"/>
                <a:ea typeface="微软雅黑" panose="020B0503020204020204" pitchFamily="34" charset="-122"/>
              </a:rPr>
              <a:t>共振论</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resonance theory</a:t>
            </a:r>
            <a:r>
              <a:rPr lang="zh-CN" altLang="en-US" sz="2800" dirty="0">
                <a:latin typeface="微软雅黑" panose="020B0503020204020204" pitchFamily="34" charset="-122"/>
                <a:ea typeface="微软雅黑" panose="020B0503020204020204" pitchFamily="34" charset="-122"/>
              </a:rPr>
              <a:t>）  </a:t>
            </a:r>
          </a:p>
        </p:txBody>
      </p:sp>
      <p:sp>
        <p:nvSpPr>
          <p:cNvPr id="19" name="AutoShape 10">
            <a:extLst>
              <a:ext uri="{FF2B5EF4-FFF2-40B4-BE49-F238E27FC236}">
                <a16:creationId xmlns:a16="http://schemas.microsoft.com/office/drawing/2014/main" id="{2FDFADA3-964D-4536-8AE0-07DF915FE361}"/>
              </a:ext>
            </a:extLst>
          </p:cNvPr>
          <p:cNvSpPr>
            <a:spLocks noChangeArrowheads="1"/>
          </p:cNvSpPr>
          <p:nvPr/>
        </p:nvSpPr>
        <p:spPr bwMode="auto">
          <a:xfrm>
            <a:off x="3944397" y="4005632"/>
            <a:ext cx="1266814" cy="393700"/>
          </a:xfrm>
          <a:prstGeom prst="wedgeRoundRectCallout">
            <a:avLst>
              <a:gd name="adj1" fmla="val 71486"/>
              <a:gd name="adj2" fmla="val -115417"/>
              <a:gd name="adj3" fmla="val 16667"/>
            </a:avLst>
          </a:prstGeom>
          <a:solidFill>
            <a:srgbClr val="FFCCFF"/>
          </a:solidFill>
          <a:ln>
            <a:noFill/>
          </a:ln>
          <a:effectLst>
            <a:prstShdw prst="shdw17" dist="17961" dir="2700000">
              <a:srgbClr val="997A99"/>
            </a:prstShdw>
          </a:effectLst>
          <a:extLst>
            <a:ext uri="{91240B29-F687-4F45-9708-019B960494DF}">
              <a14:hiddenLine xmlns:a14="http://schemas.microsoft.com/office/drawing/2010/main" w="6350">
                <a:solidFill>
                  <a:srgbClr val="000000"/>
                </a:solidFill>
                <a:miter lim="800000"/>
                <a:headEnd/>
                <a:tailEnd/>
              </a14:hiddenLine>
            </a:ext>
          </a:extLst>
        </p:spPr>
        <p:txBody>
          <a:bodyPr anchor="ct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90000"/>
              </a:lnSpc>
            </a:pPr>
            <a:r>
              <a:rPr kumimoji="1" lang="en-US" altLang="zh-CN" sz="2400"/>
              <a:t>122pm</a:t>
            </a:r>
          </a:p>
        </p:txBody>
      </p:sp>
      <p:sp>
        <p:nvSpPr>
          <p:cNvPr id="20" name="AutoShape 11">
            <a:extLst>
              <a:ext uri="{FF2B5EF4-FFF2-40B4-BE49-F238E27FC236}">
                <a16:creationId xmlns:a16="http://schemas.microsoft.com/office/drawing/2014/main" id="{EC35C562-02C6-4ACA-BC29-31F8EAD6F4C1}"/>
              </a:ext>
            </a:extLst>
          </p:cNvPr>
          <p:cNvSpPr>
            <a:spLocks noChangeArrowheads="1"/>
          </p:cNvSpPr>
          <p:nvPr/>
        </p:nvSpPr>
        <p:spPr bwMode="auto">
          <a:xfrm>
            <a:off x="3829328" y="2678628"/>
            <a:ext cx="1338263" cy="393700"/>
          </a:xfrm>
          <a:prstGeom prst="wedgeRoundRectCallout">
            <a:avLst>
              <a:gd name="adj1" fmla="val 79825"/>
              <a:gd name="adj2" fmla="val 93662"/>
              <a:gd name="adj3" fmla="val 16667"/>
            </a:avLst>
          </a:prstGeom>
          <a:solidFill>
            <a:srgbClr val="FFCCFF"/>
          </a:solidFill>
          <a:ln>
            <a:noFill/>
          </a:ln>
          <a:effectLst>
            <a:prstShdw prst="shdw17" dist="17961" dir="2700000">
              <a:srgbClr val="997A99"/>
            </a:prstShdw>
          </a:effectLst>
          <a:extLst>
            <a:ext uri="{91240B29-F687-4F45-9708-019B960494DF}">
              <a14:hiddenLine xmlns:a14="http://schemas.microsoft.com/office/drawing/2010/main" w="6350">
                <a:solidFill>
                  <a:srgbClr val="000000"/>
                </a:solidFill>
                <a:miter lim="800000"/>
                <a:headEnd/>
                <a:tailEnd/>
              </a14:hiddenLine>
            </a:ext>
          </a:extLst>
        </p:spPr>
        <p:txBody>
          <a:bodyPr anchor="ct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algn="ctr" eaLnBrk="1" hangingPunct="1">
              <a:lnSpc>
                <a:spcPct val="90000"/>
              </a:lnSpc>
            </a:pPr>
            <a:r>
              <a:rPr kumimoji="1" lang="en-US" altLang="zh-CN" sz="2400"/>
              <a:t>122pm</a:t>
            </a:r>
          </a:p>
        </p:txBody>
      </p:sp>
      <p:sp>
        <p:nvSpPr>
          <p:cNvPr id="21" name="矩形 20">
            <a:extLst>
              <a:ext uri="{FF2B5EF4-FFF2-40B4-BE49-F238E27FC236}">
                <a16:creationId xmlns:a16="http://schemas.microsoft.com/office/drawing/2014/main" id="{6025587A-C1C9-4877-8DEF-3BAA2D5CA964}"/>
              </a:ext>
            </a:extLst>
          </p:cNvPr>
          <p:cNvSpPr>
            <a:spLocks noChangeArrowheads="1"/>
          </p:cNvSpPr>
          <p:nvPr/>
        </p:nvSpPr>
        <p:spPr bwMode="auto">
          <a:xfrm>
            <a:off x="1209677" y="1600742"/>
            <a:ext cx="9701129" cy="108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5000"/>
              </a:lnSpc>
            </a:pPr>
            <a:r>
              <a:rPr lang="zh-CN" altLang="en-US" b="0" dirty="0">
                <a:solidFill>
                  <a:srgbClr val="0000FF"/>
                </a:solidFill>
                <a:latin typeface="微软雅黑" panose="020B0503020204020204" pitchFamily="34" charset="-122"/>
                <a:ea typeface="微软雅黑" panose="020B0503020204020204" pitchFamily="34" charset="-122"/>
              </a:rPr>
              <a:t>理论：</a:t>
            </a:r>
            <a:r>
              <a:rPr lang="zh-CN" altLang="en-US" b="0" dirty="0">
                <a:latin typeface="微软雅黑" panose="020B0503020204020204" pitchFamily="34" charset="-122"/>
                <a:ea typeface="微软雅黑" panose="020B0503020204020204" pitchFamily="34" charset="-122"/>
              </a:rPr>
              <a:t>硝基甲烷的</a:t>
            </a:r>
            <a:r>
              <a:rPr lang="en-US" altLang="zh-CN" b="0" dirty="0">
                <a:latin typeface="微软雅黑" panose="020B0503020204020204" pitchFamily="34" charset="-122"/>
                <a:ea typeface="微软雅黑" panose="020B0503020204020204" pitchFamily="34" charset="-122"/>
              </a:rPr>
              <a:t>Lewis</a:t>
            </a:r>
            <a:r>
              <a:rPr lang="zh-CN" altLang="en-US" b="0" dirty="0">
                <a:latin typeface="微软雅黑" panose="020B0503020204020204" pitchFamily="34" charset="-122"/>
                <a:ea typeface="微软雅黑" panose="020B0503020204020204" pitchFamily="34" charset="-122"/>
              </a:rPr>
              <a:t>结构式中有一个</a:t>
            </a:r>
            <a:r>
              <a:rPr lang="en-US" altLang="zh-CN" b="0" dirty="0">
                <a:solidFill>
                  <a:srgbClr val="FF0000"/>
                </a:solidFill>
                <a:latin typeface="微软雅黑" panose="020B0503020204020204" pitchFamily="34" charset="-122"/>
                <a:ea typeface="微软雅黑" panose="020B0503020204020204" pitchFamily="34" charset="-122"/>
              </a:rPr>
              <a:t>N—O</a:t>
            </a:r>
            <a:r>
              <a:rPr lang="zh-CN" altLang="en-US" b="0" dirty="0">
                <a:latin typeface="微软雅黑" panose="020B0503020204020204" pitchFamily="34" charset="-122"/>
                <a:ea typeface="微软雅黑" panose="020B0503020204020204" pitchFamily="34" charset="-122"/>
              </a:rPr>
              <a:t>单键和一个</a:t>
            </a:r>
            <a:r>
              <a:rPr lang="en-US" altLang="zh-CN" b="0" dirty="0">
                <a:solidFill>
                  <a:srgbClr val="FF0000"/>
                </a:solidFill>
                <a:latin typeface="微软雅黑" panose="020B0503020204020204" pitchFamily="34" charset="-122"/>
                <a:ea typeface="微软雅黑" panose="020B0503020204020204" pitchFamily="34" charset="-122"/>
              </a:rPr>
              <a:t>N=O</a:t>
            </a:r>
            <a:r>
              <a:rPr lang="zh-CN" altLang="en-US" b="0" dirty="0">
                <a:latin typeface="微软雅黑" panose="020B0503020204020204" pitchFamily="34" charset="-122"/>
                <a:ea typeface="微软雅黑" panose="020B0503020204020204" pitchFamily="34" charset="-122"/>
              </a:rPr>
              <a:t>双键</a:t>
            </a: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通常单键要比双键长。</a:t>
            </a:r>
          </a:p>
        </p:txBody>
      </p:sp>
      <p:sp>
        <p:nvSpPr>
          <p:cNvPr id="22" name="矩形 21">
            <a:extLst>
              <a:ext uri="{FF2B5EF4-FFF2-40B4-BE49-F238E27FC236}">
                <a16:creationId xmlns:a16="http://schemas.microsoft.com/office/drawing/2014/main" id="{8DF5B468-E3BF-4529-8F15-E2502EC352E9}"/>
              </a:ext>
            </a:extLst>
          </p:cNvPr>
          <p:cNvSpPr>
            <a:spLocks noChangeArrowheads="1"/>
          </p:cNvSpPr>
          <p:nvPr/>
        </p:nvSpPr>
        <p:spPr bwMode="auto">
          <a:xfrm>
            <a:off x="1245435" y="4641464"/>
            <a:ext cx="9701129"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b="0" dirty="0">
                <a:solidFill>
                  <a:srgbClr val="0000FF"/>
                </a:solidFill>
                <a:latin typeface="微软雅黑" panose="020B0503020204020204" pitchFamily="34" charset="-122"/>
                <a:ea typeface="微软雅黑" panose="020B0503020204020204" pitchFamily="34" charset="-122"/>
              </a:rPr>
              <a:t>实验事实： </a:t>
            </a:r>
            <a:r>
              <a:rPr lang="en-US" altLang="zh-CN" b="0" dirty="0">
                <a:latin typeface="微软雅黑" panose="020B0503020204020204" pitchFamily="34" charset="-122"/>
                <a:ea typeface="微软雅黑" panose="020B0503020204020204" pitchFamily="34" charset="-122"/>
              </a:rPr>
              <a:t>X-</a:t>
            </a:r>
            <a:r>
              <a:rPr lang="zh-CN" altLang="en-US" b="0" dirty="0">
                <a:latin typeface="微软雅黑" panose="020B0503020204020204" pitchFamily="34" charset="-122"/>
                <a:ea typeface="微软雅黑" panose="020B0503020204020204" pitchFamily="34" charset="-122"/>
              </a:rPr>
              <a:t>射线衍射证实硝基甲烷分子中两个氮氧键的键长度相同，都是</a:t>
            </a:r>
            <a:r>
              <a:rPr lang="en-US" altLang="zh-CN" b="0" dirty="0">
                <a:latin typeface="微软雅黑" panose="020B0503020204020204" pitchFamily="34" charset="-122"/>
                <a:ea typeface="微软雅黑" panose="020B0503020204020204" pitchFamily="34" charset="-122"/>
              </a:rPr>
              <a:t>122pm</a:t>
            </a:r>
            <a:r>
              <a:rPr lang="zh-CN" altLang="en-US" b="0" dirty="0">
                <a:latin typeface="微软雅黑" panose="020B0503020204020204" pitchFamily="34" charset="-122"/>
                <a:ea typeface="微软雅黑" panose="020B0503020204020204" pitchFamily="34" charset="-122"/>
              </a:rPr>
              <a:t>。</a:t>
            </a:r>
          </a:p>
        </p:txBody>
      </p:sp>
      <p:sp>
        <p:nvSpPr>
          <p:cNvPr id="23" name="燕尾形箭头 16">
            <a:extLst>
              <a:ext uri="{FF2B5EF4-FFF2-40B4-BE49-F238E27FC236}">
                <a16:creationId xmlns:a16="http://schemas.microsoft.com/office/drawing/2014/main" id="{13611200-0FFC-4526-B141-F7A9718E3F4F}"/>
              </a:ext>
            </a:extLst>
          </p:cNvPr>
          <p:cNvSpPr>
            <a:spLocks noChangeArrowheads="1"/>
          </p:cNvSpPr>
          <p:nvPr/>
        </p:nvSpPr>
        <p:spPr bwMode="auto">
          <a:xfrm>
            <a:off x="2280722" y="6464790"/>
            <a:ext cx="428625" cy="142875"/>
          </a:xfrm>
          <a:prstGeom prst="notchedRightArrow">
            <a:avLst>
              <a:gd name="adj1" fmla="val 50000"/>
              <a:gd name="adj2" fmla="val 50000"/>
            </a:avLst>
          </a:prstGeom>
          <a:solidFill>
            <a:schemeClr val="accent1"/>
          </a:solidFill>
          <a:ln w="9525" algn="ctr">
            <a:solidFill>
              <a:schemeClr val="tx1"/>
            </a:solidFill>
            <a:round/>
          </a:ln>
        </p:spPr>
        <p:txBody>
          <a:bodyPr anchor="ct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dirty="0"/>
          </a:p>
        </p:txBody>
      </p:sp>
      <p:sp>
        <p:nvSpPr>
          <p:cNvPr id="24" name="矩形 17">
            <a:extLst>
              <a:ext uri="{FF2B5EF4-FFF2-40B4-BE49-F238E27FC236}">
                <a16:creationId xmlns:a16="http://schemas.microsoft.com/office/drawing/2014/main" id="{15F809C2-265B-4C0C-B5FD-F29A6CEE1FE8}"/>
              </a:ext>
            </a:extLst>
          </p:cNvPr>
          <p:cNvSpPr>
            <a:spLocks noChangeArrowheads="1"/>
          </p:cNvSpPr>
          <p:nvPr/>
        </p:nvSpPr>
        <p:spPr bwMode="auto">
          <a:xfrm>
            <a:off x="6559779" y="3397539"/>
            <a:ext cx="1627187" cy="523875"/>
          </a:xfrm>
          <a:prstGeom prst="rect">
            <a:avLst/>
          </a:prstGeom>
          <a:solidFill>
            <a:schemeClr val="bg1"/>
          </a:solidFill>
          <a:ln>
            <a:noFill/>
          </a:ln>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dirty="0"/>
              <a:t>硝基甲烷</a:t>
            </a:r>
          </a:p>
        </p:txBody>
      </p:sp>
    </p:spTree>
    <p:extLst>
      <p:ext uri="{BB962C8B-B14F-4D97-AF65-F5344CB8AC3E}">
        <p14:creationId xmlns:p14="http://schemas.microsoft.com/office/powerpoint/2010/main" val="240859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21"/>
                                        </p:tgtEl>
                                        <p:attrNameLst>
                                          <p:attrName>style.visibility</p:attrName>
                                        </p:attrNameLst>
                                      </p:cBhvr>
                                      <p:to>
                                        <p:strVal val="visible"/>
                                      </p:to>
                                    </p:set>
                                    <p:anim calcmode="discrete" valueType="clr">
                                      <p:cBhvr override="childStyle">
                                        <p:cTn id="7" dur="5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8" dur="50"/>
                                        <p:tgtEl>
                                          <p:spTgt spid="21"/>
                                        </p:tgtEl>
                                        <p:attrNameLst>
                                          <p:attrName>fillcolor</p:attrName>
                                        </p:attrNameLst>
                                      </p:cBhvr>
                                      <p:tavLst>
                                        <p:tav tm="0">
                                          <p:val>
                                            <p:clrVal>
                                              <a:schemeClr val="accent2"/>
                                            </p:clrVal>
                                          </p:val>
                                        </p:tav>
                                        <p:tav tm="50000">
                                          <p:val>
                                            <p:clrVal>
                                              <a:schemeClr val="hlink"/>
                                            </p:clrVal>
                                          </p:val>
                                        </p:tav>
                                      </p:tavLst>
                                    </p:anim>
                                    <p:set>
                                      <p:cBhvr>
                                        <p:cTn id="9" dur="50"/>
                                        <p:tgtEl>
                                          <p:spTgt spid="21"/>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ntr" presetSubtype="0" fill="hold" grpId="0" nodeType="clickEffect">
                                  <p:stCondLst>
                                    <p:cond delay="0"/>
                                  </p:stCondLst>
                                  <p:childTnLst>
                                    <p:set>
                                      <p:cBhvr>
                                        <p:cTn id="13" dur="1" fill="hold">
                                          <p:stCondLst>
                                            <p:cond delay="9"/>
                                          </p:stCondLst>
                                        </p:cTn>
                                        <p:tgtEl>
                                          <p:spTgt spid="22"/>
                                        </p:tgtEl>
                                        <p:attrNameLst>
                                          <p:attrName>style.visibility</p:attrName>
                                        </p:attrNameLst>
                                      </p:cBhvr>
                                      <p:to>
                                        <p:strVal val="visible"/>
                                      </p:to>
                                    </p:set>
                                    <p:anim to="" calcmode="lin" valueType="num">
                                      <p:cBhvr>
                                        <p:cTn id="14" dur="1" fill="hold"/>
                                        <p:tgtEl>
                                          <p:spTgt spid="22"/>
                                        </p:tgtEl>
                                      </p:cBhvr>
                                    </p:anim>
                                  </p:childTnLst>
                                </p:cTn>
                              </p:par>
                            </p:childTnLst>
                          </p:cTn>
                        </p:par>
                        <p:par>
                          <p:cTn id="15" fill="hold">
                            <p:stCondLst>
                              <p:cond delay="10"/>
                            </p:stCondLst>
                            <p:childTnLst>
                              <p:par>
                                <p:cTn id="16" presetID="12" presetClass="entr" presetSubtype="8"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slide(fromLeft)">
                                      <p:cBhvr>
                                        <p:cTn id="18" dur="1000"/>
                                        <p:tgtEl>
                                          <p:spTgt spid="20"/>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slide(fromLeft)">
                                      <p:cBhvr>
                                        <p:cTn id="21" dur="10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4" presetClass="entr" presetSubtype="0" fill="hold" grpId="0" nodeType="clickEffect">
                                  <p:stCondLst>
                                    <p:cond delay="0"/>
                                  </p:stCondLst>
                                  <p:childTnLst>
                                    <p:set>
                                      <p:cBhvr>
                                        <p:cTn id="25" dur="1" fill="hold">
                                          <p:stCondLst>
                                            <p:cond delay="9"/>
                                          </p:stCondLst>
                                        </p:cTn>
                                        <p:tgtEl>
                                          <p:spTgt spid="18"/>
                                        </p:tgtEl>
                                        <p:attrNameLst>
                                          <p:attrName>style.visibility</p:attrName>
                                        </p:attrNameLst>
                                      </p:cBhvr>
                                      <p:to>
                                        <p:strVal val="visible"/>
                                      </p:to>
                                    </p:set>
                                    <p:anim to="" calcmode="lin" valueType="num">
                                      <p:cBhvr>
                                        <p:cTn id="26" dur="1" fill="hold"/>
                                        <p:tgtEl>
                                          <p:spTgt spid="18"/>
                                        </p:tgtEl>
                                      </p:cBhvr>
                                    </p:anim>
                                  </p:childTnLst>
                                </p:cTn>
                              </p:par>
                              <p:par>
                                <p:cTn id="27" presetID="24"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to="" calcmode="lin" valueType="num">
                                      <p:cBhvr>
                                        <p:cTn id="29" dur="1" fill="hold"/>
                                        <p:tgtEl>
                                          <p:spTgt spid="23"/>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1" grpId="0"/>
      <p:bldP spid="22" grpId="0"/>
      <p:bldP spid="2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（第八节 ：分子轨道和共振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63</a:t>
            </a:fld>
            <a:endParaRPr lang="en-US" altLang="zh-CN"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8B3FA342-2AE5-4DD0-A176-5B00CB9BB9C3}"/>
              </a:ext>
            </a:extLst>
          </p:cNvPr>
          <p:cNvSpPr/>
          <p:nvPr/>
        </p:nvSpPr>
        <p:spPr>
          <a:xfrm>
            <a:off x="662426" y="1058308"/>
            <a:ext cx="4286760"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800" dirty="0">
                <a:solidFill>
                  <a:srgbClr val="CC0000"/>
                </a:solidFill>
                <a:latin typeface="微软雅黑" panose="020B0503020204020204" pitchFamily="34" charset="-122"/>
                <a:ea typeface="微软雅黑" panose="020B0503020204020204" pitchFamily="34" charset="-122"/>
              </a:rPr>
              <a:t>1</a:t>
            </a:r>
            <a:r>
              <a:rPr kumimoji="1" lang="zh-CN" altLang="en-US" sz="2800" dirty="0">
                <a:solidFill>
                  <a:srgbClr val="CC0000"/>
                </a:solidFill>
                <a:latin typeface="微软雅黑" panose="020B0503020204020204" pitchFamily="34" charset="-122"/>
                <a:ea typeface="微软雅黑" panose="020B0503020204020204" pitchFamily="34" charset="-122"/>
              </a:rPr>
              <a:t>、共振论的产生背景：</a:t>
            </a:r>
          </a:p>
        </p:txBody>
      </p:sp>
      <p:pic>
        <p:nvPicPr>
          <p:cNvPr id="11" name="图片 10">
            <a:extLst>
              <a:ext uri="{FF2B5EF4-FFF2-40B4-BE49-F238E27FC236}">
                <a16:creationId xmlns:a16="http://schemas.microsoft.com/office/drawing/2014/main" id="{EA57635D-B7A2-490A-AE62-5627E9E0C497}"/>
              </a:ext>
            </a:extLst>
          </p:cNvPr>
          <p:cNvPicPr>
            <a:picLocks noChangeAspect="1"/>
          </p:cNvPicPr>
          <p:nvPr/>
        </p:nvPicPr>
        <p:blipFill>
          <a:blip r:embed="rId5"/>
          <a:stretch>
            <a:fillRect/>
          </a:stretch>
        </p:blipFill>
        <p:spPr>
          <a:xfrm>
            <a:off x="1410722" y="1775408"/>
            <a:ext cx="5366995" cy="1097772"/>
          </a:xfrm>
          <a:prstGeom prst="rect">
            <a:avLst/>
          </a:prstGeom>
        </p:spPr>
      </p:pic>
      <p:sp>
        <p:nvSpPr>
          <p:cNvPr id="12" name="矩形 11">
            <a:extLst>
              <a:ext uri="{FF2B5EF4-FFF2-40B4-BE49-F238E27FC236}">
                <a16:creationId xmlns:a16="http://schemas.microsoft.com/office/drawing/2014/main" id="{65BBE33E-5963-4D28-975C-7D26AF63B6C3}"/>
              </a:ext>
            </a:extLst>
          </p:cNvPr>
          <p:cNvSpPr/>
          <p:nvPr/>
        </p:nvSpPr>
        <p:spPr>
          <a:xfrm>
            <a:off x="8252865" y="3015490"/>
            <a:ext cx="2622834" cy="400110"/>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键长完全相等</a:t>
            </a:r>
            <a:r>
              <a:rPr kumimoji="1"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139pm</a:t>
            </a:r>
            <a:endPar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3" name="矩形 12">
            <a:extLst>
              <a:ext uri="{FF2B5EF4-FFF2-40B4-BE49-F238E27FC236}">
                <a16:creationId xmlns:a16="http://schemas.microsoft.com/office/drawing/2014/main" id="{4EB4F214-675D-4072-8D13-12508976BF1C}"/>
              </a:ext>
            </a:extLst>
          </p:cNvPr>
          <p:cNvSpPr/>
          <p:nvPr/>
        </p:nvSpPr>
        <p:spPr>
          <a:xfrm>
            <a:off x="2540704" y="3234921"/>
            <a:ext cx="3139001" cy="707886"/>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CO</a:t>
            </a:r>
            <a:r>
              <a:rPr kumimoji="1" lang="en-US" altLang="zh-CN" sz="2000"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3</a:t>
            </a:r>
            <a:r>
              <a:rPr kumimoji="1" lang="en-US" altLang="zh-CN" sz="200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rPr>
              <a:t>2-</a:t>
            </a:r>
            <a:r>
              <a:rPr kumimoji="1"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中的三个碳氧键相同</a:t>
            </a:r>
            <a:endParaRPr kumimoji="1"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1"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键长均为</a:t>
            </a:r>
            <a:r>
              <a:rPr kumimoji="1" lang="en-US" altLang="zh-CN"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128pm</a:t>
            </a:r>
            <a:endPar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0DC5E128-7D1F-4A08-87F9-1743B6386624}"/>
              </a:ext>
            </a:extLst>
          </p:cNvPr>
          <p:cNvSpPr/>
          <p:nvPr/>
        </p:nvSpPr>
        <p:spPr>
          <a:xfrm>
            <a:off x="825499" y="4606483"/>
            <a:ext cx="10020300" cy="954107"/>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显然，经典价键理论一个价键结构式对应一个分子结构，不能解释以上问题。</a:t>
            </a:r>
            <a:endPar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 name="矩形 14">
            <a:extLst>
              <a:ext uri="{FF2B5EF4-FFF2-40B4-BE49-F238E27FC236}">
                <a16:creationId xmlns:a16="http://schemas.microsoft.com/office/drawing/2014/main" id="{84A767AF-129E-42D0-A6D0-142003E40758}"/>
              </a:ext>
            </a:extLst>
          </p:cNvPr>
          <p:cNvSpPr/>
          <p:nvPr/>
        </p:nvSpPr>
        <p:spPr>
          <a:xfrm>
            <a:off x="1410722" y="5868406"/>
            <a:ext cx="7826951"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鲍林</a:t>
            </a:r>
            <a:r>
              <a:rPr kumimoji="1" lang="en-US" altLang="zh-CN"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a:t>
            </a: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世纪</a:t>
            </a:r>
            <a:r>
              <a:rPr kumimoji="1" lang="en-US" altLang="zh-CN"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30</a:t>
            </a: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年代提出共振论。</a:t>
            </a:r>
            <a:endPar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21" name="组合 20"/>
          <p:cNvGrpSpPr/>
          <p:nvPr/>
        </p:nvGrpSpPr>
        <p:grpSpPr>
          <a:xfrm>
            <a:off x="8186672" y="1633393"/>
            <a:ext cx="2588564" cy="1103139"/>
            <a:chOff x="8301479" y="1666358"/>
            <a:chExt cx="2588564" cy="1103139"/>
          </a:xfrm>
        </p:grpSpPr>
        <p:sp>
          <p:nvSpPr>
            <p:cNvPr id="2" name="文本框 1">
              <a:extLst>
                <a:ext uri="{FF2B5EF4-FFF2-40B4-BE49-F238E27FC236}">
                  <a16:creationId xmlns:a16="http://schemas.microsoft.com/office/drawing/2014/main" id="{B16CB516-02FF-A63E-8F27-12021128FC5B}"/>
                </a:ext>
              </a:extLst>
            </p:cNvPr>
            <p:cNvSpPr txBox="1"/>
            <p:nvPr/>
          </p:nvSpPr>
          <p:spPr>
            <a:xfrm>
              <a:off x="8604785" y="1683521"/>
              <a:ext cx="376648"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1</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F0C5447-A746-B242-3EF4-485DC4F0C2F0}"/>
                </a:ext>
              </a:extLst>
            </p:cNvPr>
            <p:cNvSpPr txBox="1"/>
            <p:nvPr/>
          </p:nvSpPr>
          <p:spPr>
            <a:xfrm>
              <a:off x="8301479" y="1899202"/>
              <a:ext cx="376648"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2</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DC7B9C49-425E-1176-97B0-930DB65816FD}"/>
                </a:ext>
              </a:extLst>
            </p:cNvPr>
            <p:cNvSpPr txBox="1"/>
            <p:nvPr/>
          </p:nvSpPr>
          <p:spPr>
            <a:xfrm>
              <a:off x="8954248" y="1872201"/>
              <a:ext cx="376648"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6</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D210A6B-C229-1B09-18D8-3BF6CD099C59}"/>
                </a:ext>
              </a:extLst>
            </p:cNvPr>
            <p:cNvSpPr txBox="1"/>
            <p:nvPr/>
          </p:nvSpPr>
          <p:spPr>
            <a:xfrm>
              <a:off x="10163932" y="1666358"/>
              <a:ext cx="376648"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1</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4F6CC7FB-0ECC-C5C6-EB43-DA76631EC52F}"/>
                </a:ext>
              </a:extLst>
            </p:cNvPr>
            <p:cNvSpPr txBox="1"/>
            <p:nvPr/>
          </p:nvSpPr>
          <p:spPr>
            <a:xfrm>
              <a:off x="9860626" y="1882039"/>
              <a:ext cx="376648"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2</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96A54DD-0C0E-C9DE-3E7D-72154CD45654}"/>
                </a:ext>
              </a:extLst>
            </p:cNvPr>
            <p:cNvSpPr txBox="1"/>
            <p:nvPr/>
          </p:nvSpPr>
          <p:spPr>
            <a:xfrm>
              <a:off x="10513395" y="1855038"/>
              <a:ext cx="376648" cy="369332"/>
            </a:xfrm>
            <a:prstGeom prst="rect">
              <a:avLst/>
            </a:prstGeom>
            <a:noFill/>
          </p:spPr>
          <p:txBody>
            <a:bodyPr wrap="square" rtlCol="0">
              <a:spAutoFit/>
            </a:bodyPr>
            <a:lstStyle/>
            <a:p>
              <a:r>
                <a:rPr lang="en-US" altLang="zh-CN" dirty="0">
                  <a:solidFill>
                    <a:srgbClr val="FF0000"/>
                  </a:solidFill>
                  <a:latin typeface="微软雅黑" panose="020B0503020204020204" pitchFamily="34" charset="-122"/>
                  <a:ea typeface="微软雅黑" panose="020B0503020204020204" pitchFamily="34" charset="-122"/>
                </a:rPr>
                <a:t>6</a:t>
              </a:r>
              <a:endParaRPr lang="zh-CN" altLang="en-US" dirty="0">
                <a:solidFill>
                  <a:srgbClr val="FF0000"/>
                </a:solidFill>
                <a:latin typeface="微软雅黑" panose="020B0503020204020204" pitchFamily="34" charset="-122"/>
                <a:ea typeface="微软雅黑" panose="020B0503020204020204" pitchFamily="34" charset="-122"/>
              </a:endParaRPr>
            </a:p>
          </p:txBody>
        </p:sp>
        <p:graphicFrame>
          <p:nvGraphicFramePr>
            <p:cNvPr id="22" name="Object 168">
              <a:extLst>
                <a:ext uri="{FF2B5EF4-FFF2-40B4-BE49-F238E27FC236}">
                  <a16:creationId xmlns:a16="http://schemas.microsoft.com/office/drawing/2014/main" id="{240F93DE-A94E-401F-A2FF-50FA9B0E57EF}"/>
                </a:ext>
              </a:extLst>
            </p:cNvPr>
            <p:cNvGraphicFramePr>
              <a:graphicFrameLocks noChangeAspect="1"/>
            </p:cNvGraphicFramePr>
            <p:nvPr>
              <p:extLst>
                <p:ext uri="{D42A27DB-BD31-4B8C-83A1-F6EECF244321}">
                  <p14:modId xmlns:p14="http://schemas.microsoft.com/office/powerpoint/2010/main" val="1297487949"/>
                </p:ext>
              </p:extLst>
            </p:nvPr>
          </p:nvGraphicFramePr>
          <p:xfrm>
            <a:off x="8471459" y="1995410"/>
            <a:ext cx="2219143" cy="774087"/>
          </p:xfrm>
          <a:graphic>
            <a:graphicData uri="http://schemas.openxmlformats.org/presentationml/2006/ole">
              <mc:AlternateContent xmlns:mc="http://schemas.openxmlformats.org/markup-compatibility/2006">
                <mc:Choice xmlns:v="urn:schemas-microsoft-com:vml" Requires="v">
                  <p:oleObj spid="_x0000_s26626" name="CS ChemDraw Drawing" r:id="rId6" imgW="1212697" imgH="424535" progId="ChemDraw.Document.6.0">
                    <p:embed/>
                  </p:oleObj>
                </mc:Choice>
                <mc:Fallback>
                  <p:oleObj name="CS ChemDraw Drawing" r:id="rId6" imgW="1212697" imgH="424535" progId="ChemDraw.Document.6.0">
                    <p:embed/>
                    <p:pic>
                      <p:nvPicPr>
                        <p:cNvPr id="11" name="Object 168">
                          <a:extLst>
                            <a:ext uri="{FF2B5EF4-FFF2-40B4-BE49-F238E27FC236}">
                              <a16:creationId xmlns:a16="http://schemas.microsoft.com/office/drawing/2014/main" id="{240F93DE-A94E-401F-A2FF-50FA9B0E57EF}"/>
                            </a:ext>
                          </a:extLst>
                        </p:cNvPr>
                        <p:cNvPicPr>
                          <a:picLocks noChangeAspect="1" noChangeArrowheads="1"/>
                        </p:cNvPicPr>
                        <p:nvPr/>
                      </p:nvPicPr>
                      <p:blipFill>
                        <a:blip r:embed="rId7"/>
                        <a:srcRect/>
                        <a:stretch>
                          <a:fillRect/>
                        </a:stretch>
                      </p:blipFill>
                      <p:spPr bwMode="auto">
                        <a:xfrm>
                          <a:off x="8471459" y="1995410"/>
                          <a:ext cx="2219143" cy="774087"/>
                        </a:xfrm>
                        <a:prstGeom prst="rect">
                          <a:avLst/>
                        </a:prstGeom>
                        <a:noFill/>
                        <a:ln>
                          <a:noFill/>
                        </a:ln>
                        <a:effectLst/>
                      </p:spPr>
                    </p:pic>
                  </p:oleObj>
                </mc:Fallback>
              </mc:AlternateContent>
            </a:graphicData>
          </a:graphic>
        </p:graphicFrame>
        <p:sp>
          <p:nvSpPr>
            <p:cNvPr id="23" name="文本框 22">
              <a:extLst>
                <a:ext uri="{FF2B5EF4-FFF2-40B4-BE49-F238E27FC236}">
                  <a16:creationId xmlns:a16="http://schemas.microsoft.com/office/drawing/2014/main" id="{5D210A6B-C229-1B09-18D8-3BF6CD099C59}"/>
                </a:ext>
              </a:extLst>
            </p:cNvPr>
            <p:cNvSpPr txBox="1"/>
            <p:nvPr/>
          </p:nvSpPr>
          <p:spPr>
            <a:xfrm>
              <a:off x="9418593" y="2197787"/>
              <a:ext cx="520992"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or</a:t>
              </a:r>
              <a:endParaRPr lang="zh-CN" altLang="en-US"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2951283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（第八节 ：分子轨道和共振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64</a:t>
            </a:fld>
            <a:endParaRPr lang="en-US" altLang="zh-CN"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D0D78C7-DF63-453E-A5DB-DB0654648F8B}"/>
              </a:ext>
            </a:extLst>
          </p:cNvPr>
          <p:cNvSpPr/>
          <p:nvPr/>
        </p:nvSpPr>
        <p:spPr>
          <a:xfrm>
            <a:off x="913492" y="1327853"/>
            <a:ext cx="9982200" cy="954107"/>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2800"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rPr>
              <a:t>共振论认为：</a:t>
            </a:r>
            <a:r>
              <a:rPr kumimoji="1" lang="zh-CN" altLang="en-US" sz="2800" i="0" u="none" strike="noStrike" kern="120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rPr>
              <a:t>不能用经典结构式表示的分子，其真实结构可认为是由多种可能的经典极限式叠加（共振杂化）而成的。</a:t>
            </a:r>
            <a:endParaRPr kumimoji="0" lang="zh-CN" altLang="en-US" sz="2800" i="0" u="none" strike="noStrike" kern="120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E674C4BD-7BD2-4054-926C-266452AE5C81}"/>
              </a:ext>
            </a:extLst>
          </p:cNvPr>
          <p:cNvSpPr/>
          <p:nvPr/>
        </p:nvSpPr>
        <p:spPr>
          <a:xfrm>
            <a:off x="913492" y="3002466"/>
            <a:ext cx="9886950" cy="1384995"/>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1" lang="zh-CN" altLang="en-US" sz="2800"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rPr>
              <a:t>一个分子、离子或自由基的真实结构是唯一的、不变的</a:t>
            </a:r>
            <a:r>
              <a:rPr kumimoji="1" lang="zh-CN" altLang="en-US" sz="2800" i="0" u="none" strike="noStrike" kern="120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rPr>
              <a:t>，共振式只是用多个经典结构式表示单一经典结构式不能正确表达的真实结构。</a:t>
            </a:r>
            <a:endParaRPr kumimoji="0" lang="zh-CN" altLang="en-US" sz="2800" i="0" u="none" strike="noStrike" kern="120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93AAFB5D-9CEA-4A0A-BE07-202AEFF6203E}"/>
              </a:ext>
            </a:extLst>
          </p:cNvPr>
          <p:cNvSpPr/>
          <p:nvPr/>
        </p:nvSpPr>
        <p:spPr>
          <a:xfrm>
            <a:off x="913492" y="4966863"/>
            <a:ext cx="9982200" cy="954107"/>
          </a:xfrm>
          <a:prstGeom prst="rect">
            <a:avLst/>
          </a:prstGeom>
        </p:spPr>
        <p:txBody>
          <a:bodyPr wrap="square">
            <a:spAutoFit/>
          </a:bodyPr>
          <a:lstStyle/>
          <a:p>
            <a:pPr marL="457200" marR="0" lvl="0" indent="-4572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800" i="0" u="none" strike="noStrike" kern="1200" cap="none" spc="0" normalizeH="0" baseline="0" noProof="0" dirty="0">
                <a:ln>
                  <a:noFill/>
                </a:ln>
                <a:solidFill>
                  <a:srgbClr val="C00000"/>
                </a:solidFill>
                <a:uLnTx/>
                <a:uFillTx/>
                <a:latin typeface="微软雅黑" panose="020B0503020204020204" pitchFamily="34" charset="-122"/>
                <a:ea typeface="微软雅黑" panose="020B0503020204020204" pitchFamily="34" charset="-122"/>
              </a:rPr>
              <a:t>共振式是虚构的</a:t>
            </a:r>
            <a:r>
              <a:rPr kumimoji="0" lang="zh-CN" altLang="en-US" sz="2800" i="0" u="none" strike="noStrike" kern="120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rPr>
              <a:t>，共振杂化体是单一物质，</a:t>
            </a:r>
            <a:r>
              <a:rPr kumimoji="0" lang="zh-CN" altLang="en-US" sz="2800" i="0" u="none" strike="noStrike" kern="1200" cap="none" spc="0" normalizeH="0" baseline="0" noProof="0" dirty="0">
                <a:ln>
                  <a:noFill/>
                </a:ln>
                <a:solidFill>
                  <a:srgbClr val="0000CC"/>
                </a:solidFill>
                <a:uLnTx/>
                <a:uFillTx/>
                <a:latin typeface="微软雅黑" panose="020B0503020204020204" pitchFamily="34" charset="-122"/>
                <a:ea typeface="微软雅黑" panose="020B0503020204020204" pitchFamily="34" charset="-122"/>
              </a:rPr>
              <a:t>绝不是几个极限式的混合物</a:t>
            </a:r>
            <a:r>
              <a:rPr kumimoji="0" lang="zh-CN" altLang="en-US" sz="2800" i="0" u="none" strike="noStrike" kern="120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35622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anim calcmode="lin" valueType="num">
                                      <p:cBhvr>
                                        <p:cTn id="13" dur="250" fill="hold"/>
                                        <p:tgtEl>
                                          <p:spTgt spid="11"/>
                                        </p:tgtEl>
                                        <p:attrNameLst>
                                          <p:attrName>ppt_x</p:attrName>
                                        </p:attrNameLst>
                                      </p:cBhvr>
                                      <p:tavLst>
                                        <p:tav tm="0">
                                          <p:val>
                                            <p:strVal val="#ppt_x"/>
                                          </p:val>
                                        </p:tav>
                                        <p:tav tm="100000">
                                          <p:val>
                                            <p:strVal val="#ppt_x"/>
                                          </p:val>
                                        </p:tav>
                                      </p:tavLst>
                                    </p:anim>
                                    <p:anim calcmode="lin" valueType="num">
                                      <p:cBhvr>
                                        <p:cTn id="14"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（第八节 ：分子轨道和共振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65</a:t>
            </a:fld>
            <a:endParaRPr lang="en-US" altLang="zh-CN" b="1"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150AAC1-48CF-4C30-A9CB-10F00434D52D}"/>
              </a:ext>
            </a:extLst>
          </p:cNvPr>
          <p:cNvSpPr/>
          <p:nvPr/>
        </p:nvSpPr>
        <p:spPr>
          <a:xfrm>
            <a:off x="195141" y="922857"/>
            <a:ext cx="759086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共振论将苯的真实结构表示为：</a:t>
            </a:r>
            <a:endPar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633850AC-E008-4460-BF3F-A6CB6DD78DDB}"/>
              </a:ext>
            </a:extLst>
          </p:cNvPr>
          <p:cNvSpPr/>
          <p:nvPr/>
        </p:nvSpPr>
        <p:spPr>
          <a:xfrm>
            <a:off x="195141" y="3442545"/>
            <a:ext cx="7590866" cy="52322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共振论将</a:t>
            </a:r>
            <a:r>
              <a:rPr kumimoji="1" lang="en-US" altLang="zh-CN"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CO</a:t>
            </a:r>
            <a:r>
              <a:rPr kumimoji="1" lang="en-US" altLang="zh-CN" sz="2800"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3</a:t>
            </a:r>
            <a:r>
              <a:rPr kumimoji="1" lang="en-US" altLang="zh-CN" sz="280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rPr>
              <a:t>2-</a:t>
            </a: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的真实结构表示为：</a:t>
            </a:r>
            <a:endPar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11" name="Object 168">
            <a:extLst>
              <a:ext uri="{FF2B5EF4-FFF2-40B4-BE49-F238E27FC236}">
                <a16:creationId xmlns:a16="http://schemas.microsoft.com/office/drawing/2014/main" id="{240F93DE-A94E-401F-A2FF-50FA9B0E57EF}"/>
              </a:ext>
            </a:extLst>
          </p:cNvPr>
          <p:cNvGraphicFramePr>
            <a:graphicFrameLocks noChangeAspect="1"/>
          </p:cNvGraphicFramePr>
          <p:nvPr>
            <p:extLst>
              <p:ext uri="{D42A27DB-BD31-4B8C-83A1-F6EECF244321}">
                <p14:modId xmlns:p14="http://schemas.microsoft.com/office/powerpoint/2010/main" val="2778684398"/>
              </p:ext>
            </p:extLst>
          </p:nvPr>
        </p:nvGraphicFramePr>
        <p:xfrm>
          <a:off x="1849816" y="1751742"/>
          <a:ext cx="4281516" cy="1261405"/>
        </p:xfrm>
        <a:graphic>
          <a:graphicData uri="http://schemas.openxmlformats.org/presentationml/2006/ole">
            <mc:AlternateContent xmlns:mc="http://schemas.openxmlformats.org/markup-compatibility/2006">
              <mc:Choice xmlns:v="urn:schemas-microsoft-com:vml" Requires="v">
                <p:oleObj spid="_x0000_s21507" name="CS ChemDraw Drawing" r:id="rId5" imgW="2080461" imgH="614149" progId="ChemDraw.Document.6.0">
                  <p:embed/>
                </p:oleObj>
              </mc:Choice>
              <mc:Fallback>
                <p:oleObj name="CS ChemDraw Drawing" r:id="rId5" imgW="2080461" imgH="614149" progId="ChemDraw.Document.6.0">
                  <p:embed/>
                  <p:pic>
                    <p:nvPicPr>
                      <p:cNvPr id="8" name="Object 168"/>
                      <p:cNvPicPr>
                        <a:picLocks noChangeAspect="1" noChangeArrowheads="1"/>
                      </p:cNvPicPr>
                      <p:nvPr/>
                    </p:nvPicPr>
                    <p:blipFill>
                      <a:blip r:embed="rId6"/>
                      <a:srcRect/>
                      <a:stretch>
                        <a:fillRect/>
                      </a:stretch>
                    </p:blipFill>
                    <p:spPr bwMode="auto">
                      <a:xfrm>
                        <a:off x="1849816" y="1751742"/>
                        <a:ext cx="4281516" cy="1261405"/>
                      </a:xfrm>
                      <a:prstGeom prst="rect">
                        <a:avLst/>
                      </a:prstGeom>
                      <a:noFill/>
                      <a:ln>
                        <a:noFill/>
                      </a:ln>
                      <a:effectLst/>
                    </p:spPr>
                  </p:pic>
                </p:oleObj>
              </mc:Fallback>
            </mc:AlternateContent>
          </a:graphicData>
        </a:graphic>
      </p:graphicFrame>
      <p:pic>
        <p:nvPicPr>
          <p:cNvPr id="12" name="图片 11">
            <a:extLst>
              <a:ext uri="{FF2B5EF4-FFF2-40B4-BE49-F238E27FC236}">
                <a16:creationId xmlns:a16="http://schemas.microsoft.com/office/drawing/2014/main" id="{833BC435-6056-4A19-A606-60B17440745C}"/>
              </a:ext>
            </a:extLst>
          </p:cNvPr>
          <p:cNvPicPr>
            <a:picLocks noChangeAspect="1"/>
          </p:cNvPicPr>
          <p:nvPr/>
        </p:nvPicPr>
        <p:blipFill>
          <a:blip r:embed="rId7"/>
          <a:stretch>
            <a:fillRect/>
          </a:stretch>
        </p:blipFill>
        <p:spPr>
          <a:xfrm>
            <a:off x="2445038" y="4255797"/>
            <a:ext cx="6375346" cy="1540255"/>
          </a:xfrm>
          <a:prstGeom prst="rect">
            <a:avLst/>
          </a:prstGeom>
        </p:spPr>
      </p:pic>
      <p:sp>
        <p:nvSpPr>
          <p:cNvPr id="13" name="矩形 12">
            <a:extLst>
              <a:ext uri="{FF2B5EF4-FFF2-40B4-BE49-F238E27FC236}">
                <a16:creationId xmlns:a16="http://schemas.microsoft.com/office/drawing/2014/main" id="{8DA96B0B-B845-4171-8A10-C845FF420396}"/>
              </a:ext>
            </a:extLst>
          </p:cNvPr>
          <p:cNvSpPr/>
          <p:nvPr/>
        </p:nvSpPr>
        <p:spPr>
          <a:xfrm>
            <a:off x="6547411" y="1769008"/>
            <a:ext cx="4545947" cy="954107"/>
          </a:xfrm>
          <a:prstGeom prst="rect">
            <a:avLst/>
          </a:prstGeom>
          <a:solidFill>
            <a:schemeClr val="accent6">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含义：苯的真实结构是这两个共振结构式的共振杂化体</a:t>
            </a:r>
            <a:endPar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47FCE3A7-B9BB-42BB-844D-18A4AECDBAFF}"/>
              </a:ext>
            </a:extLst>
          </p:cNvPr>
          <p:cNvSpPr/>
          <p:nvPr/>
        </p:nvSpPr>
        <p:spPr>
          <a:xfrm>
            <a:off x="1204686" y="6130016"/>
            <a:ext cx="9888672" cy="523220"/>
          </a:xfrm>
          <a:prstGeom prst="rect">
            <a:avLst/>
          </a:prstGeom>
          <a:solidFill>
            <a:schemeClr val="accent6">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含义：</a:t>
            </a:r>
            <a:r>
              <a:rPr kumimoji="1" lang="en-US" altLang="zh-CN"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CO</a:t>
            </a:r>
            <a:r>
              <a:rPr kumimoji="1" lang="en-US" altLang="zh-CN" sz="2800" i="0" u="none" strike="noStrike" kern="1200" cap="none" spc="0" normalizeH="0" baseline="-25000" noProof="0" dirty="0">
                <a:ln>
                  <a:noFill/>
                </a:ln>
                <a:solidFill>
                  <a:prstClr val="black"/>
                </a:solidFill>
                <a:effectLst/>
                <a:uLnTx/>
                <a:uFillTx/>
                <a:latin typeface="微软雅黑" panose="020B0503020204020204" pitchFamily="34" charset="-122"/>
                <a:ea typeface="微软雅黑" panose="020B0503020204020204" pitchFamily="34" charset="-122"/>
              </a:rPr>
              <a:t>3</a:t>
            </a:r>
            <a:r>
              <a:rPr kumimoji="1" lang="en-US" altLang="zh-CN" sz="2800" i="0" u="none" strike="noStrike" kern="1200" cap="none" spc="0" normalizeH="0" baseline="30000" noProof="0" dirty="0">
                <a:ln>
                  <a:noFill/>
                </a:ln>
                <a:solidFill>
                  <a:prstClr val="black"/>
                </a:solidFill>
                <a:effectLst/>
                <a:uLnTx/>
                <a:uFillTx/>
                <a:latin typeface="微软雅黑" panose="020B0503020204020204" pitchFamily="34" charset="-122"/>
                <a:ea typeface="微软雅黑" panose="020B0503020204020204" pitchFamily="34" charset="-122"/>
              </a:rPr>
              <a:t>2-</a:t>
            </a:r>
            <a:r>
              <a:rPr kumimoji="1"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的真实结构是这三个共振结构式的共振杂化体</a:t>
            </a:r>
            <a:endParaRPr kumimoji="0" lang="zh-CN" altLang="en-US" sz="28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793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4" presetClass="entr" presetSubtype="1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randombar(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500"/>
                            </p:stCondLst>
                            <p:childTnLst>
                              <p:par>
                                <p:cTn id="22" presetID="14" presetClass="entr" presetSubtype="1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randombar(horizont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（第九节 ：分子的极性和分子间的作用力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66</a:t>
            </a:fld>
            <a:endParaRPr lang="en-US" altLang="zh-CN" b="1" dirty="0">
              <a:latin typeface="微软雅黑" panose="020B0503020204020204" pitchFamily="34" charset="-122"/>
              <a:ea typeface="微软雅黑" panose="020B0503020204020204" pitchFamily="34" charset="-122"/>
            </a:endParaRPr>
          </a:p>
        </p:txBody>
      </p:sp>
      <p:sp>
        <p:nvSpPr>
          <p:cNvPr id="15" name="Rectangle 8">
            <a:extLst>
              <a:ext uri="{FF2B5EF4-FFF2-40B4-BE49-F238E27FC236}">
                <a16:creationId xmlns:a16="http://schemas.microsoft.com/office/drawing/2014/main" id="{4A39528C-B154-4D61-9FF6-D5988F01AE8D}"/>
              </a:ext>
            </a:extLst>
          </p:cNvPr>
          <p:cNvSpPr>
            <a:spLocks noChangeArrowheads="1"/>
          </p:cNvSpPr>
          <p:nvPr/>
        </p:nvSpPr>
        <p:spPr bwMode="auto">
          <a:xfrm>
            <a:off x="670795" y="1005146"/>
            <a:ext cx="30203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dirty="0">
                <a:solidFill>
                  <a:srgbClr val="0070C0"/>
                </a:solidFill>
                <a:latin typeface="微软雅黑" panose="020B0503020204020204" pitchFamily="34" charset="-122"/>
                <a:ea typeface="微软雅黑" panose="020B0503020204020204" pitchFamily="34" charset="-122"/>
              </a:rPr>
              <a:t>一、 分子的极性  </a:t>
            </a:r>
          </a:p>
        </p:txBody>
      </p:sp>
      <p:sp>
        <p:nvSpPr>
          <p:cNvPr id="18" name="Text Box 9">
            <a:extLst>
              <a:ext uri="{FF2B5EF4-FFF2-40B4-BE49-F238E27FC236}">
                <a16:creationId xmlns:a16="http://schemas.microsoft.com/office/drawing/2014/main" id="{DE0BEFE4-7A8A-4AF5-8672-D371B6A618FE}"/>
              </a:ext>
            </a:extLst>
          </p:cNvPr>
          <p:cNvSpPr txBox="1">
            <a:spLocks noChangeArrowheads="1"/>
          </p:cNvSpPr>
          <p:nvPr/>
        </p:nvSpPr>
        <p:spPr bwMode="auto">
          <a:xfrm>
            <a:off x="844882" y="1745181"/>
            <a:ext cx="10432717"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任何分子都是由带正电荷的原子核和带负电荷的电子组成。</a:t>
            </a:r>
            <a:endParaRPr kumimoji="0" lang="en-US" altLang="zh-CN"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defTabSz="914400" eaLnBrk="1" fontAlgn="base" latinLnBrk="0" hangingPunct="1">
              <a:lnSpc>
                <a:spcPct val="100000"/>
              </a:lnSpc>
              <a:spcBef>
                <a:spcPct val="50000"/>
              </a:spcBef>
              <a:spcAft>
                <a:spcPct val="0"/>
              </a:spcAft>
              <a:buClrTx/>
              <a:buSzTx/>
              <a:buFontTx/>
              <a:buNone/>
              <a:tabLst/>
              <a:defRPr/>
            </a:pPr>
            <a:r>
              <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分子的极性取决于整个分子的正、负电荷中心是否重合，若两者重合，就是</a:t>
            </a:r>
            <a:r>
              <a:rPr kumimoji="0" lang="zh-CN" altLang="en-US" sz="28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rPr>
              <a:t>非极性分子</a:t>
            </a:r>
            <a:r>
              <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，两者不能重合为</a:t>
            </a:r>
            <a:r>
              <a:rPr kumimoji="0" lang="zh-CN" altLang="en-US" sz="28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rPr>
              <a:t>极性分子</a:t>
            </a:r>
            <a:r>
              <a:rPr kumimoji="0" lang="zh-CN" altLang="en-US" sz="2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19" name="Rectangle 10">
            <a:extLst>
              <a:ext uri="{FF2B5EF4-FFF2-40B4-BE49-F238E27FC236}">
                <a16:creationId xmlns:a16="http://schemas.microsoft.com/office/drawing/2014/main" id="{F30DEAB3-E8A1-4941-A41C-A57F7F7A5D2F}"/>
              </a:ext>
            </a:extLst>
          </p:cNvPr>
          <p:cNvSpPr>
            <a:spLocks noChangeArrowheads="1"/>
          </p:cNvSpPr>
          <p:nvPr/>
        </p:nvSpPr>
        <p:spPr bwMode="auto">
          <a:xfrm>
            <a:off x="1866900" y="3655893"/>
            <a:ext cx="7848600" cy="519113"/>
          </a:xfrm>
          <a:prstGeom prst="rect">
            <a:avLst/>
          </a:prstGeom>
          <a:noFill/>
          <a:ln w="9525">
            <a:noFill/>
            <a:miter lim="800000"/>
          </a:ln>
          <a:effectLst/>
        </p:spPr>
        <p:txBody>
          <a:bodyPr anchor="ctr">
            <a:spAutoFit/>
          </a:bodyPr>
          <a:lstStyle/>
          <a:p>
            <a:pPr fontAlgn="base">
              <a:spcBef>
                <a:spcPct val="0"/>
              </a:spcBef>
              <a:spcAft>
                <a:spcPct val="0"/>
              </a:spcAft>
              <a:defRPr/>
            </a:pPr>
            <a:r>
              <a:rPr lang="zh-CN" altLang="en-US" sz="2800" dirty="0">
                <a:solidFill>
                  <a:prstClr val="black"/>
                </a:solidFill>
                <a:latin typeface="微软雅黑" panose="020B0503020204020204" pitchFamily="34" charset="-122"/>
                <a:ea typeface="微软雅黑" panose="020B0503020204020204" pitchFamily="34" charset="-122"/>
              </a:rPr>
              <a:t>分子的极性大小通常用分子的</a:t>
            </a:r>
            <a:r>
              <a:rPr lang="zh-CN" altLang="en-US" sz="2800" dirty="0">
                <a:solidFill>
                  <a:srgbClr val="CC0000"/>
                </a:solidFill>
                <a:latin typeface="微软雅黑" panose="020B0503020204020204" pitchFamily="34" charset="-122"/>
                <a:ea typeface="微软雅黑" panose="020B0503020204020204" pitchFamily="34" charset="-122"/>
              </a:rPr>
              <a:t>电偶极矩</a:t>
            </a:r>
            <a:r>
              <a:rPr lang="en-US" altLang="zh-CN" sz="2800" i="1" dirty="0">
                <a:solidFill>
                  <a:srgbClr val="CC0000"/>
                </a:solidFill>
                <a:effectLst>
                  <a:outerShdw blurRad="38100" dist="38100" dir="2700000" algn="tl">
                    <a:srgbClr val="C0C0C0"/>
                  </a:outerShdw>
                </a:effectLst>
                <a:latin typeface="微软雅黑" panose="020B0503020204020204" pitchFamily="34" charset="-122"/>
                <a:ea typeface="微软雅黑" panose="020B0503020204020204" pitchFamily="34" charset="-122"/>
              </a:rPr>
              <a:t>μ </a:t>
            </a:r>
            <a:r>
              <a:rPr lang="zh-CN" altLang="en-US" sz="2800" dirty="0">
                <a:solidFill>
                  <a:prstClr val="black"/>
                </a:solidFill>
                <a:latin typeface="微软雅黑" panose="020B0503020204020204" pitchFamily="34" charset="-122"/>
                <a:ea typeface="微软雅黑" panose="020B0503020204020204" pitchFamily="34" charset="-122"/>
              </a:rPr>
              <a:t>表示。</a:t>
            </a:r>
          </a:p>
        </p:txBody>
      </p:sp>
      <p:sp>
        <p:nvSpPr>
          <p:cNvPr id="20" name="Rectangle 11">
            <a:extLst>
              <a:ext uri="{FF2B5EF4-FFF2-40B4-BE49-F238E27FC236}">
                <a16:creationId xmlns:a16="http://schemas.microsoft.com/office/drawing/2014/main" id="{92E08319-96A1-4F57-9083-CF31248FA777}"/>
              </a:ext>
            </a:extLst>
          </p:cNvPr>
          <p:cNvSpPr>
            <a:spLocks noChangeArrowheads="1"/>
          </p:cNvSpPr>
          <p:nvPr/>
        </p:nvSpPr>
        <p:spPr bwMode="auto">
          <a:xfrm>
            <a:off x="4053096" y="4302470"/>
            <a:ext cx="2436886" cy="535531"/>
          </a:xfrm>
          <a:prstGeom prst="rect">
            <a:avLst/>
          </a:prstGeom>
          <a:solidFill>
            <a:srgbClr val="954F72">
              <a:alpha val="66000"/>
            </a:srgbClr>
          </a:solidFill>
          <a:ln w="9525">
            <a:noFill/>
            <a:miter lim="800000"/>
          </a:ln>
          <a:effectLst/>
        </p:spPr>
        <p:txBody>
          <a:bodyPr wrap="none" anchor="ctr">
            <a:spAutoFit/>
          </a:bodyPr>
          <a:lstStyle/>
          <a:p>
            <a:pPr marL="0" marR="0" lvl="0" indent="0" defTabSz="914400" eaLnBrk="1" fontAlgn="base" latinLnBrk="0" hangingPunct="1">
              <a:lnSpc>
                <a:spcPct val="80000"/>
              </a:lnSpc>
              <a:spcBef>
                <a:spcPct val="0"/>
              </a:spcBef>
              <a:spcAft>
                <a:spcPct val="0"/>
              </a:spcAft>
              <a:buClrTx/>
              <a:buSzTx/>
              <a:buFontTx/>
              <a:buNone/>
              <a:tabLst/>
              <a:defRPr/>
            </a:pPr>
            <a:r>
              <a:rPr kumimoji="0" lang="en-US" altLang="zh-CN" sz="3600" b="1" i="1" u="none" strike="noStrike" kern="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rPr>
              <a:t>μ = q × d   </a:t>
            </a:r>
            <a:endParaRPr kumimoji="0" lang="en-US" altLang="zh-CN" sz="3600" b="1" i="0" u="none" strike="noStrike" kern="0" cap="none" spc="0" normalizeH="0" baseline="0" noProof="0" dirty="0">
              <a:ln>
                <a:noFill/>
              </a:ln>
              <a:solidFill>
                <a:srgbClr val="CC0000"/>
              </a:solidFill>
              <a:effectLst>
                <a:outerShdw blurRad="38100" dist="38100" dir="2700000" algn="tl">
                  <a:srgbClr val="000000"/>
                </a:outerShdw>
              </a:effectLst>
              <a:uLnTx/>
              <a:uFillTx/>
              <a:latin typeface="Times New Roman" panose="02020603050405020304" pitchFamily="18" charset="0"/>
              <a:ea typeface="黑体" panose="02010609060101010101" pitchFamily="49" charset="-122"/>
            </a:endParaRPr>
          </a:p>
        </p:txBody>
      </p:sp>
      <p:sp>
        <p:nvSpPr>
          <p:cNvPr id="21" name="Rectangle 12">
            <a:extLst>
              <a:ext uri="{FF2B5EF4-FFF2-40B4-BE49-F238E27FC236}">
                <a16:creationId xmlns:a16="http://schemas.microsoft.com/office/drawing/2014/main" id="{654097B2-4832-4966-B98C-A4B80B387194}"/>
              </a:ext>
            </a:extLst>
          </p:cNvPr>
          <p:cNvSpPr>
            <a:spLocks noChangeArrowheads="1"/>
          </p:cNvSpPr>
          <p:nvPr/>
        </p:nvSpPr>
        <p:spPr bwMode="auto">
          <a:xfrm>
            <a:off x="1866899" y="5087852"/>
            <a:ext cx="7848601" cy="1569660"/>
          </a:xfrm>
          <a:prstGeom prst="rect">
            <a:avLst/>
          </a:prstGeom>
          <a:noFill/>
          <a:ln w="9525">
            <a:noFill/>
            <a:miter lim="800000"/>
          </a:ln>
          <a:effectLst/>
        </p:spPr>
        <p:txBody>
          <a:bodyPr wrap="square">
            <a:spAutoFit/>
          </a:bodyPr>
          <a:lstStyle/>
          <a:p>
            <a:pPr fontAlgn="base">
              <a:spcBef>
                <a:spcPct val="0"/>
              </a:spcBef>
              <a:spcAft>
                <a:spcPct val="0"/>
              </a:spcAft>
              <a:defRPr/>
            </a:pPr>
            <a:r>
              <a:rPr lang="en-US" altLang="zh-CN" sz="2400" i="1" dirty="0">
                <a:solidFill>
                  <a:srgbClr val="CC0000"/>
                </a:solidFill>
                <a:latin typeface="微软雅黑" panose="020B0503020204020204" pitchFamily="34" charset="-122"/>
                <a:ea typeface="微软雅黑" panose="020B0503020204020204" pitchFamily="34" charset="-122"/>
              </a:rPr>
              <a:t>q</a:t>
            </a: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为极性分子中正电荷或负电荷中心上的电荷值，</a:t>
            </a:r>
            <a:endParaRPr lang="en-US" altLang="zh-CN" sz="24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en-US" altLang="zh-CN" sz="2400" i="1" dirty="0">
                <a:solidFill>
                  <a:srgbClr val="CC0000"/>
                </a:solidFill>
                <a:latin typeface="微软雅黑" panose="020B0503020204020204" pitchFamily="34" charset="-122"/>
                <a:ea typeface="微软雅黑" panose="020B0503020204020204" pitchFamily="34" charset="-122"/>
              </a:rPr>
              <a:t>d</a:t>
            </a:r>
            <a:r>
              <a:rPr lang="en-US" altLang="zh-CN" sz="2400" i="1"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为正负电荷中心之间的距离。</a:t>
            </a:r>
            <a:endParaRPr lang="en-US" altLang="zh-CN" sz="2400" dirty="0">
              <a:solidFill>
                <a:prstClr val="black"/>
              </a:solidFill>
              <a:latin typeface="微软雅黑" panose="020B0503020204020204" pitchFamily="34" charset="-122"/>
              <a:ea typeface="微软雅黑" panose="020B0503020204020204" pitchFamily="34" charset="-122"/>
            </a:endParaRPr>
          </a:p>
          <a:p>
            <a:pPr fontAlgn="base">
              <a:spcBef>
                <a:spcPct val="0"/>
              </a:spcBef>
              <a:spcAft>
                <a:spcPct val="0"/>
              </a:spcAft>
              <a:defRPr/>
            </a:pPr>
            <a:r>
              <a:rPr lang="en-US" altLang="zh-CN" sz="2400" i="1" dirty="0">
                <a:solidFill>
                  <a:srgbClr val="CC0000"/>
                </a:solidFill>
                <a:latin typeface="微软雅黑" panose="020B0503020204020204" pitchFamily="34" charset="-122"/>
                <a:ea typeface="微软雅黑" panose="020B0503020204020204" pitchFamily="34" charset="-122"/>
              </a:rPr>
              <a:t>μ </a:t>
            </a:r>
            <a:r>
              <a:rPr lang="zh-CN" altLang="en-US" sz="2400" dirty="0">
                <a:solidFill>
                  <a:prstClr val="black"/>
                </a:solidFill>
                <a:latin typeface="微软雅黑" panose="020B0503020204020204" pitchFamily="34" charset="-122"/>
                <a:ea typeface="微软雅黑" panose="020B0503020204020204" pitchFamily="34" charset="-122"/>
              </a:rPr>
              <a:t>的单位：</a:t>
            </a:r>
            <a:r>
              <a:rPr lang="en-US" altLang="zh-CN" sz="2400" dirty="0" err="1">
                <a:solidFill>
                  <a:prstClr val="black"/>
                </a:solidFill>
                <a:latin typeface="微软雅黑" panose="020B0503020204020204" pitchFamily="34" charset="-122"/>
                <a:ea typeface="微软雅黑" panose="020B0503020204020204" pitchFamily="34" charset="-122"/>
              </a:rPr>
              <a:t>C•m</a:t>
            </a: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库仑</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米</a:t>
            </a: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或“德拜” </a:t>
            </a:r>
            <a:r>
              <a:rPr lang="en-US"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err="1">
                <a:solidFill>
                  <a:prstClr val="black"/>
                </a:solidFill>
                <a:latin typeface="微软雅黑" panose="020B0503020204020204" pitchFamily="34" charset="-122"/>
                <a:ea typeface="微软雅黑" panose="020B0503020204020204" pitchFamily="34" charset="-122"/>
              </a:rPr>
              <a:t>debye</a:t>
            </a:r>
            <a:r>
              <a:rPr lang="en-US" altLang="zh-CN" sz="2400" dirty="0">
                <a:solidFill>
                  <a:prstClr val="black"/>
                </a:solidFill>
                <a:latin typeface="微软雅黑" panose="020B0503020204020204" pitchFamily="34" charset="-122"/>
                <a:ea typeface="微软雅黑" panose="020B0503020204020204" pitchFamily="34" charset="-122"/>
              </a:rPr>
              <a:t>, D)</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prstClr val="black"/>
                </a:solidFill>
                <a:latin typeface="微软雅黑" panose="020B0503020204020204" pitchFamily="34" charset="-122"/>
                <a:ea typeface="微软雅黑" panose="020B0503020204020204" pitchFamily="34" charset="-122"/>
              </a:rPr>
              <a:t>1D=3.336×10</a:t>
            </a:r>
            <a:r>
              <a:rPr lang="en-US" altLang="zh-CN" sz="2400" baseline="30000" dirty="0">
                <a:solidFill>
                  <a:prstClr val="black"/>
                </a:solidFill>
                <a:latin typeface="微软雅黑" panose="020B0503020204020204" pitchFamily="34" charset="-122"/>
                <a:ea typeface="微软雅黑" panose="020B0503020204020204" pitchFamily="34" charset="-122"/>
              </a:rPr>
              <a:t>-30</a:t>
            </a:r>
            <a:r>
              <a:rPr lang="en-US" altLang="zh-CN" sz="2400" dirty="0">
                <a:solidFill>
                  <a:prstClr val="black"/>
                </a:solidFill>
                <a:latin typeface="微软雅黑" panose="020B0503020204020204" pitchFamily="34" charset="-122"/>
                <a:ea typeface="微软雅黑" panose="020B0503020204020204" pitchFamily="34" charset="-122"/>
              </a:rPr>
              <a:t>C•m</a:t>
            </a:r>
            <a:r>
              <a:rPr lang="zh-CN" altLang="en-US" sz="2400" dirty="0">
                <a:solidFill>
                  <a:prstClr val="black"/>
                </a:solidFill>
                <a:latin typeface="微软雅黑" panose="020B0503020204020204" pitchFamily="34" charset="-122"/>
                <a:ea typeface="微软雅黑" panose="020B0503020204020204" pitchFamily="34" charset="-122"/>
              </a:rPr>
              <a:t>。  </a:t>
            </a:r>
          </a:p>
        </p:txBody>
      </p:sp>
      <p:sp>
        <p:nvSpPr>
          <p:cNvPr id="22" name="墨迹 2">
            <a:extLst>
              <a:ext uri="{FF2B5EF4-FFF2-40B4-BE49-F238E27FC236}">
                <a16:creationId xmlns:a16="http://schemas.microsoft.com/office/drawing/2014/main" id="{9E28D1CF-ABB1-4E58-9308-646E10C1B6D7}"/>
              </a:ext>
            </a:extLst>
          </p:cNvPr>
          <p:cNvSpPr/>
          <p:nvPr>
            <p:custDataLst>
              <p:tags r:id="rId1"/>
            </p:custDataLst>
          </p:nvPr>
        </p:nvSpPr>
        <p:spPr bwMode="auto">
          <a:xfrm>
            <a:off x="2180984" y="2702032"/>
            <a:ext cx="6468737" cy="2891154"/>
          </a:xfrm>
        </p:spPr>
        <p:txBody>
          <a:bodyPr/>
          <a:lstStyle/>
          <a:p>
            <a:endParaRPr lang="zh-CN" altLang="en-US"/>
          </a:p>
        </p:txBody>
      </p:sp>
    </p:spTree>
    <p:extLst>
      <p:ext uri="{BB962C8B-B14F-4D97-AF65-F5344CB8AC3E}">
        <p14:creationId xmlns:p14="http://schemas.microsoft.com/office/powerpoint/2010/main" val="399359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anim calcmode="lin" valueType="num">
                                      <p:cBhvr>
                                        <p:cTn id="8"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8">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4" presetClass="entr" presetSubtype="10" fill="hold" nodeType="after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animEffect transition="in" filter="randombar(horizontal)">
                                      <p:cBhvr>
                                        <p:cTn id="13" dur="500"/>
                                        <p:tgtEl>
                                          <p:spTgt spid="18">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down)">
                                      <p:cBhvr>
                                        <p:cTn id="18" dur="500"/>
                                        <p:tgtEl>
                                          <p:spTgt spid="19"/>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down)">
                                      <p:cBhvr>
                                        <p:cTn id="21" dur="500"/>
                                        <p:tgtEl>
                                          <p:spTgt spid="20"/>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（第九节 ：分子的极性和分子间的作用力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67</a:t>
            </a:fld>
            <a:endParaRPr lang="en-US" altLang="zh-CN" b="1" dirty="0">
              <a:latin typeface="微软雅黑" panose="020B0503020204020204" pitchFamily="34" charset="-122"/>
              <a:ea typeface="微软雅黑" panose="020B0503020204020204" pitchFamily="34" charset="-122"/>
            </a:endParaRPr>
          </a:p>
        </p:txBody>
      </p:sp>
      <p:sp>
        <p:nvSpPr>
          <p:cNvPr id="9" name="Text Box 26">
            <a:extLst>
              <a:ext uri="{FF2B5EF4-FFF2-40B4-BE49-F238E27FC236}">
                <a16:creationId xmlns:a16="http://schemas.microsoft.com/office/drawing/2014/main" id="{7CA04902-3EB3-4997-B119-6180CC403B95}"/>
              </a:ext>
            </a:extLst>
          </p:cNvPr>
          <p:cNvSpPr txBox="1">
            <a:spLocks noChangeArrowheads="1"/>
          </p:cNvSpPr>
          <p:nvPr/>
        </p:nvSpPr>
        <p:spPr bwMode="auto">
          <a:xfrm>
            <a:off x="715506" y="902502"/>
            <a:ext cx="10485894"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en-US" altLang="zh-CN" sz="2600" b="0" i="1"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μ </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越大，分子的极性越大，反之，极性越小。</a:t>
            </a:r>
            <a:r>
              <a:rPr kumimoji="0" lang="en-US" altLang="zh-CN" sz="2600" b="0" i="1"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μ</a:t>
            </a:r>
            <a:r>
              <a:rPr kumimoji="0" lang="en-US" altLang="zh-CN"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 </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的分子为非极性分子。极性分子的</a:t>
            </a:r>
            <a:r>
              <a:rPr kumimoji="0" lang="en-US" altLang="zh-CN" sz="2600" b="0" i="1"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μ</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一般在</a:t>
            </a:r>
            <a:r>
              <a:rPr kumimoji="0" lang="en-US" altLang="zh-CN"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en-US" altLang="zh-CN"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3D</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范围内。 </a:t>
            </a:r>
          </a:p>
        </p:txBody>
      </p:sp>
      <p:graphicFrame>
        <p:nvGraphicFramePr>
          <p:cNvPr id="10" name="Object 2">
            <a:extLst>
              <a:ext uri="{FF2B5EF4-FFF2-40B4-BE49-F238E27FC236}">
                <a16:creationId xmlns:a16="http://schemas.microsoft.com/office/drawing/2014/main" id="{8E942590-2F28-4F1F-8F40-7A99AA8B790D}"/>
              </a:ext>
            </a:extLst>
          </p:cNvPr>
          <p:cNvGraphicFramePr>
            <a:graphicFrameLocks noChangeAspect="1"/>
          </p:cNvGraphicFramePr>
          <p:nvPr>
            <p:extLst>
              <p:ext uri="{D42A27DB-BD31-4B8C-83A1-F6EECF244321}">
                <p14:modId xmlns:p14="http://schemas.microsoft.com/office/powerpoint/2010/main" val="1875800434"/>
              </p:ext>
            </p:extLst>
          </p:nvPr>
        </p:nvGraphicFramePr>
        <p:xfrm>
          <a:off x="2305864" y="1901363"/>
          <a:ext cx="7273925" cy="4945062"/>
        </p:xfrm>
        <a:graphic>
          <a:graphicData uri="http://schemas.openxmlformats.org/presentationml/2006/ole">
            <mc:AlternateContent xmlns:mc="http://schemas.openxmlformats.org/markup-compatibility/2006">
              <mc:Choice xmlns:v="urn:schemas-microsoft-com:vml" Requires="v">
                <p:oleObj spid="_x0000_s22531" name="Image" r:id="rId5" imgW="8991600" imgH="6299200" progId="Photoshop.Image.8">
                  <p:embed/>
                </p:oleObj>
              </mc:Choice>
              <mc:Fallback>
                <p:oleObj name="Image" r:id="rId5" imgW="8991600" imgH="6299200" progId="Photoshop.Image.8">
                  <p:embed/>
                  <p:pic>
                    <p:nvPicPr>
                      <p:cNvPr id="21506"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864" y="1901363"/>
                        <a:ext cx="7273925" cy="494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1635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ppt_x</p:attrName>
                                        </p:attrNameLst>
                                      </p:cBhvr>
                                      <p:tavLst>
                                        <p:tav tm="0">
                                          <p:val>
                                            <p:strVal val="#ppt_x-#ppt_w/2"/>
                                          </p:val>
                                        </p:tav>
                                        <p:tav tm="100000">
                                          <p:val>
                                            <p:strVal val="#ppt_x"/>
                                          </p:val>
                                        </p:tav>
                                      </p:tavLst>
                                    </p:anim>
                                    <p:anim calcmode="lin" valueType="num">
                                      <p:cBhvr>
                                        <p:cTn id="8" dur="1000" fill="hold"/>
                                        <p:tgtEl>
                                          <p:spTgt spid="9"/>
                                        </p:tgtEl>
                                        <p:attrNameLst>
                                          <p:attrName>ppt_y</p:attrName>
                                        </p:attrNameLst>
                                      </p:cBhvr>
                                      <p:tavLst>
                                        <p:tav tm="0">
                                          <p:val>
                                            <p:strVal val="#ppt_y"/>
                                          </p:val>
                                        </p:tav>
                                        <p:tav tm="100000">
                                          <p:val>
                                            <p:strVal val="#ppt_y"/>
                                          </p:val>
                                        </p:tav>
                                      </p:tavLst>
                                    </p:anim>
                                    <p:anim calcmode="lin" valueType="num">
                                      <p:cBhvr>
                                        <p:cTn id="9" dur="1000" fill="hold"/>
                                        <p:tgtEl>
                                          <p:spTgt spid="9"/>
                                        </p:tgtEl>
                                        <p:attrNameLst>
                                          <p:attrName>ppt_w</p:attrName>
                                        </p:attrNameLst>
                                      </p:cBhvr>
                                      <p:tavLst>
                                        <p:tav tm="0">
                                          <p:val>
                                            <p:fltVal val="0"/>
                                          </p:val>
                                        </p:tav>
                                        <p:tav tm="100000">
                                          <p:val>
                                            <p:strVal val="#ppt_w"/>
                                          </p:val>
                                        </p:tav>
                                      </p:tavLst>
                                    </p:anim>
                                    <p:anim calcmode="lin" valueType="num">
                                      <p:cBhvr>
                                        <p:cTn id="10" dur="1000" fill="hold"/>
                                        <p:tgtEl>
                                          <p:spTgt spid="9"/>
                                        </p:tgtEl>
                                        <p:attrNameLst>
                                          <p:attrName>ppt_h</p:attrName>
                                        </p:attrNameLst>
                                      </p:cBhvr>
                                      <p:tavLst>
                                        <p:tav tm="0">
                                          <p:val>
                                            <p:strVal val="#ppt_h"/>
                                          </p:val>
                                        </p:tav>
                                        <p:tav tm="100000">
                                          <p:val>
                                            <p:strVal val="#ppt_h"/>
                                          </p:val>
                                        </p:tav>
                                      </p:tavLst>
                                    </p:anim>
                                  </p:childTnLst>
                                </p:cTn>
                              </p:par>
                            </p:childTnLst>
                          </p:cTn>
                        </p:par>
                        <p:par>
                          <p:cTn id="11" fill="hold">
                            <p:stCondLst>
                              <p:cond delay="1000"/>
                            </p:stCondLst>
                            <p:childTnLst>
                              <p:par>
                                <p:cTn id="12" presetID="24"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to="" calcmode="lin" valueType="num">
                                      <p:cBhvr>
                                        <p:cTn id="14" dur="1" fill="hold"/>
                                        <p:tgtEl>
                                          <p:spTgt spid="1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（第九节 ：分子的极性和分子间的作用力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68</a:t>
            </a:fld>
            <a:endParaRPr lang="en-US" altLang="zh-CN" b="1" dirty="0">
              <a:latin typeface="微软雅黑" panose="020B0503020204020204" pitchFamily="34" charset="-122"/>
              <a:ea typeface="微软雅黑" panose="020B0503020204020204" pitchFamily="34" charset="-122"/>
            </a:endParaRPr>
          </a:p>
        </p:txBody>
      </p:sp>
      <p:sp>
        <p:nvSpPr>
          <p:cNvPr id="9" name="Text Box 4">
            <a:extLst>
              <a:ext uri="{FF2B5EF4-FFF2-40B4-BE49-F238E27FC236}">
                <a16:creationId xmlns:a16="http://schemas.microsoft.com/office/drawing/2014/main" id="{EFC9AD46-4BA3-44A5-BC33-039EDE5745A8}"/>
              </a:ext>
            </a:extLst>
          </p:cNvPr>
          <p:cNvSpPr txBox="1">
            <a:spLocks noChangeArrowheads="1"/>
          </p:cNvSpPr>
          <p:nvPr/>
        </p:nvSpPr>
        <p:spPr bwMode="auto">
          <a:xfrm>
            <a:off x="443917" y="895177"/>
            <a:ext cx="11016562"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0" marR="0" lvl="0" indent="457200" defTabSz="914400" eaLnBrk="1" fontAlgn="base" latinLnBrk="0" hangingPunct="1">
              <a:lnSpc>
                <a:spcPct val="120000"/>
              </a:lnSpc>
              <a:spcBef>
                <a:spcPct val="50000"/>
              </a:spcBef>
              <a:spcAft>
                <a:spcPct val="0"/>
              </a:spcAft>
              <a:buClrTx/>
              <a:buSzTx/>
              <a:buFontTx/>
              <a:buNone/>
              <a:tabLst/>
              <a:defRPr/>
            </a:pP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分子的极性</a:t>
            </a:r>
            <a:r>
              <a:rPr kumimoji="1"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是分子中所有化学键极性的</a:t>
            </a:r>
            <a:r>
              <a:rPr kumimoji="1" lang="zh-CN" altLang="en-US" sz="26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rPr>
              <a:t>向量和</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。对于双原子分子，键的极性就是分子的极性。多原子分子的极性不仅取决于各个键的极性，也取决于分子的形状。</a:t>
            </a:r>
          </a:p>
        </p:txBody>
      </p:sp>
      <p:graphicFrame>
        <p:nvGraphicFramePr>
          <p:cNvPr id="10" name="Object 2">
            <a:extLst>
              <a:ext uri="{FF2B5EF4-FFF2-40B4-BE49-F238E27FC236}">
                <a16:creationId xmlns:a16="http://schemas.microsoft.com/office/drawing/2014/main" id="{374FA30C-80B5-466E-BA04-E9F658EC8A3B}"/>
              </a:ext>
            </a:extLst>
          </p:cNvPr>
          <p:cNvGraphicFramePr>
            <a:graphicFrameLocks noChangeAspect="1"/>
          </p:cNvGraphicFramePr>
          <p:nvPr>
            <p:extLst>
              <p:ext uri="{D42A27DB-BD31-4B8C-83A1-F6EECF244321}">
                <p14:modId xmlns:p14="http://schemas.microsoft.com/office/powerpoint/2010/main" val="1543846740"/>
              </p:ext>
            </p:extLst>
          </p:nvPr>
        </p:nvGraphicFramePr>
        <p:xfrm>
          <a:off x="2784890" y="2479707"/>
          <a:ext cx="2224088" cy="2097088"/>
        </p:xfrm>
        <a:graphic>
          <a:graphicData uri="http://schemas.openxmlformats.org/presentationml/2006/ole">
            <mc:AlternateContent xmlns:mc="http://schemas.openxmlformats.org/markup-compatibility/2006">
              <mc:Choice xmlns:v="urn:schemas-microsoft-com:vml" Requires="v">
                <p:oleObj spid="_x0000_s23555" name="Image" r:id="rId5" imgW="3327400" imgH="3136900" progId="Photoshop.Image.8">
                  <p:embed/>
                </p:oleObj>
              </mc:Choice>
              <mc:Fallback>
                <p:oleObj name="Image" r:id="rId5" imgW="3327400" imgH="3136900" progId="Photoshop.Image.8">
                  <p:embed/>
                  <p:pic>
                    <p:nvPicPr>
                      <p:cNvPr id="2253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4890" y="2479707"/>
                        <a:ext cx="2224088" cy="2097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1" name="Picture 6" descr="图片1">
            <a:extLst>
              <a:ext uri="{FF2B5EF4-FFF2-40B4-BE49-F238E27FC236}">
                <a16:creationId xmlns:a16="http://schemas.microsoft.com/office/drawing/2014/main" id="{2EF7F150-D389-4E04-B083-DE5700FC290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74265" y="2551156"/>
            <a:ext cx="2160588"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7">
            <a:extLst>
              <a:ext uri="{FF2B5EF4-FFF2-40B4-BE49-F238E27FC236}">
                <a16:creationId xmlns:a16="http://schemas.microsoft.com/office/drawing/2014/main" id="{A12413D6-5DE9-431B-B5C3-2C01A0F402BA}"/>
              </a:ext>
            </a:extLst>
          </p:cNvPr>
          <p:cNvSpPr txBox="1">
            <a:spLocks noChangeArrowheads="1"/>
          </p:cNvSpPr>
          <p:nvPr/>
        </p:nvSpPr>
        <p:spPr bwMode="auto">
          <a:xfrm>
            <a:off x="2426126" y="4602195"/>
            <a:ext cx="2858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μ =0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非极性分子</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  </a:t>
            </a:r>
          </a:p>
        </p:txBody>
      </p:sp>
      <p:sp>
        <p:nvSpPr>
          <p:cNvPr id="13" name="Text Box 8">
            <a:extLst>
              <a:ext uri="{FF2B5EF4-FFF2-40B4-BE49-F238E27FC236}">
                <a16:creationId xmlns:a16="http://schemas.microsoft.com/office/drawing/2014/main" id="{940F0539-35D9-4031-8E16-99A42C0FC5C3}"/>
              </a:ext>
            </a:extLst>
          </p:cNvPr>
          <p:cNvSpPr txBox="1">
            <a:spLocks noChangeArrowheads="1"/>
          </p:cNvSpPr>
          <p:nvPr/>
        </p:nvSpPr>
        <p:spPr bwMode="auto">
          <a:xfrm>
            <a:off x="6313914" y="4619657"/>
            <a:ext cx="29979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28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μ =1.87 </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a:t>
            </a:r>
            <a:r>
              <a:rPr kumimoji="0" lang="zh-CN" altLang="en-US" sz="2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极性分子</a:t>
            </a:r>
            <a:r>
              <a:rPr kumimoji="0" lang="en-US" altLang="zh-CN" sz="2400" b="1" i="0" u="none" strike="noStrike" kern="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rPr>
              <a:t>)  </a:t>
            </a:r>
          </a:p>
        </p:txBody>
      </p:sp>
      <p:grpSp>
        <p:nvGrpSpPr>
          <p:cNvPr id="14" name="Group 9">
            <a:extLst>
              <a:ext uri="{FF2B5EF4-FFF2-40B4-BE49-F238E27FC236}">
                <a16:creationId xmlns:a16="http://schemas.microsoft.com/office/drawing/2014/main" id="{8D5E4C1C-AE8F-4196-80B9-BB0C5BC40C2E}"/>
              </a:ext>
            </a:extLst>
          </p:cNvPr>
          <p:cNvGrpSpPr/>
          <p:nvPr/>
        </p:nvGrpSpPr>
        <p:grpSpPr bwMode="auto">
          <a:xfrm>
            <a:off x="8906290" y="3162343"/>
            <a:ext cx="433388" cy="936625"/>
            <a:chOff x="4694" y="1434"/>
            <a:chExt cx="273" cy="590"/>
          </a:xfrm>
        </p:grpSpPr>
        <p:sp>
          <p:nvSpPr>
            <p:cNvPr id="15" name="Line 10">
              <a:extLst>
                <a:ext uri="{FF2B5EF4-FFF2-40B4-BE49-F238E27FC236}">
                  <a16:creationId xmlns:a16="http://schemas.microsoft.com/office/drawing/2014/main" id="{8DC473E9-A5FF-4FE0-836C-890B24E6DE4D}"/>
                </a:ext>
              </a:extLst>
            </p:cNvPr>
            <p:cNvSpPr>
              <a:spLocks noChangeShapeType="1"/>
            </p:cNvSpPr>
            <p:nvPr/>
          </p:nvSpPr>
          <p:spPr bwMode="auto">
            <a:xfrm>
              <a:off x="4694" y="1888"/>
              <a:ext cx="273" cy="0"/>
            </a:xfrm>
            <a:prstGeom prst="line">
              <a:avLst/>
            </a:prstGeom>
            <a:noFill/>
            <a:ln w="57150">
              <a:solidFill>
                <a:srgbClr val="3333FF"/>
              </a:solidFill>
              <a:round/>
            </a:ln>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zh-CN" altLang="en-US" sz="2800" b="1">
                <a:solidFill>
                  <a:prstClr val="black"/>
                </a:solidFill>
                <a:latin typeface="Times New Roman" panose="02020603050405020304" pitchFamily="18" charset="0"/>
                <a:ea typeface="黑体" panose="02010609060101010101" pitchFamily="49" charset="-122"/>
              </a:endParaRPr>
            </a:p>
          </p:txBody>
        </p:sp>
        <p:sp>
          <p:nvSpPr>
            <p:cNvPr id="18" name="Line 11">
              <a:extLst>
                <a:ext uri="{FF2B5EF4-FFF2-40B4-BE49-F238E27FC236}">
                  <a16:creationId xmlns:a16="http://schemas.microsoft.com/office/drawing/2014/main" id="{E6BE9EF7-024E-4F55-AC96-4F5F1CCD443D}"/>
                </a:ext>
              </a:extLst>
            </p:cNvPr>
            <p:cNvSpPr>
              <a:spLocks noChangeShapeType="1"/>
            </p:cNvSpPr>
            <p:nvPr/>
          </p:nvSpPr>
          <p:spPr bwMode="auto">
            <a:xfrm flipV="1">
              <a:off x="4830" y="1434"/>
              <a:ext cx="0" cy="590"/>
            </a:xfrm>
            <a:prstGeom prst="line">
              <a:avLst/>
            </a:prstGeom>
            <a:noFill/>
            <a:ln w="57150">
              <a:solidFill>
                <a:srgbClr val="3333FF"/>
              </a:solidFill>
              <a:round/>
              <a:tailEnd type="triangle" w="med" len="med"/>
            </a:ln>
            <a:extLst>
              <a:ext uri="{909E8E84-426E-40DD-AFC4-6F175D3DCCD1}">
                <a14:hiddenFill xmlns:a14="http://schemas.microsoft.com/office/drawing/2010/main">
                  <a:noFill/>
                </a14:hiddenFill>
              </a:ext>
            </a:extLst>
          </p:spPr>
          <p:txBody>
            <a:bodyPr anchor="ctr"/>
            <a:lstStyle/>
            <a:p>
              <a:pPr fontAlgn="base">
                <a:spcBef>
                  <a:spcPct val="0"/>
                </a:spcBef>
                <a:spcAft>
                  <a:spcPct val="0"/>
                </a:spcAft>
              </a:pPr>
              <a:endParaRPr lang="zh-CN" altLang="en-US" sz="2800" b="1">
                <a:solidFill>
                  <a:prstClr val="black"/>
                </a:solidFill>
                <a:latin typeface="Times New Roman" panose="02020603050405020304" pitchFamily="18" charset="0"/>
                <a:ea typeface="黑体" panose="02010609060101010101" pitchFamily="49" charset="-122"/>
              </a:endParaRPr>
            </a:p>
          </p:txBody>
        </p:sp>
      </p:grpSp>
      <p:sp>
        <p:nvSpPr>
          <p:cNvPr id="19" name="Text Box 14">
            <a:extLst>
              <a:ext uri="{FF2B5EF4-FFF2-40B4-BE49-F238E27FC236}">
                <a16:creationId xmlns:a16="http://schemas.microsoft.com/office/drawing/2014/main" id="{A5927E7A-9E20-46E7-AA8A-B766BF727BE1}"/>
              </a:ext>
            </a:extLst>
          </p:cNvPr>
          <p:cNvSpPr txBox="1">
            <a:spLocks noChangeArrowheads="1"/>
          </p:cNvSpPr>
          <p:nvPr/>
        </p:nvSpPr>
        <p:spPr bwMode="auto">
          <a:xfrm>
            <a:off x="860314" y="5617107"/>
            <a:ext cx="10600165" cy="976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0" marR="0" lvl="0" indent="0" defTabSz="914400" eaLnBrk="1" fontAlgn="base" latinLnBrk="0" hangingPunct="1">
              <a:lnSpc>
                <a:spcPct val="115000"/>
              </a:lnSpc>
              <a:spcBef>
                <a:spcPct val="50000"/>
              </a:spcBef>
              <a:spcAft>
                <a:spcPct val="0"/>
              </a:spcAft>
              <a:buClrTx/>
              <a:buSzTx/>
              <a:buFontTx/>
              <a:buNone/>
              <a:tabLst/>
              <a:defRPr/>
            </a:pPr>
            <a:r>
              <a:rPr kumimoji="0" lang="en-US" altLang="zh-CN"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en-US" altLang="zh-CN" sz="2600" b="0" i="0" u="none" strike="noStrike" kern="0" cap="none" spc="0" normalizeH="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分子的极性越大，分子间相互作用力就越大，因此，化合物分子的</a:t>
            </a:r>
            <a:r>
              <a:rPr kumimoji="0" lang="zh-CN" altLang="en-US" sz="26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rPr>
              <a:t>极性大小</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直接影响其</a:t>
            </a:r>
            <a:r>
              <a:rPr kumimoji="0" lang="zh-CN" altLang="en-US" sz="2600" b="0" i="0" u="none" strike="noStrike" kern="0" cap="none" spc="0" normalizeH="0" baseline="0" noProof="0" dirty="0">
                <a:ln>
                  <a:noFill/>
                </a:ln>
                <a:solidFill>
                  <a:srgbClr val="CC0000"/>
                </a:solidFill>
                <a:effectLst/>
                <a:uLnTx/>
                <a:uFillTx/>
                <a:latin typeface="微软雅黑" panose="020B0503020204020204" pitchFamily="34" charset="-122"/>
                <a:ea typeface="微软雅黑" panose="020B0503020204020204" pitchFamily="34" charset="-122"/>
              </a:rPr>
              <a:t>沸点、熔点、溶解度</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等物理性质以及其化学性质。</a:t>
            </a:r>
          </a:p>
        </p:txBody>
      </p:sp>
    </p:spTree>
    <p:extLst>
      <p:ext uri="{BB962C8B-B14F-4D97-AF65-F5344CB8AC3E}">
        <p14:creationId xmlns:p14="http://schemas.microsoft.com/office/powerpoint/2010/main" val="1726711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435">
                                          <p:stCondLst>
                                            <p:cond delay="0"/>
                                          </p:stCondLst>
                                        </p:cTn>
                                        <p:tgtEl>
                                          <p:spTgt spid="9"/>
                                        </p:tgtEl>
                                      </p:cBhvr>
                                    </p:animEffect>
                                    <p:anim calcmode="lin" valueType="num">
                                      <p:cBhvr>
                                        <p:cTn id="8" dur="1367"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9"/>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9"/>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9"/>
                                        </p:tgtEl>
                                        <p:attrNameLst>
                                          <p:attrName>ppt_y</p:attrName>
                                        </p:attrNameLst>
                                      </p:cBhvr>
                                      <p:tavLst>
                                        <p:tav tm="0" fmla="#ppt_y-sin(pi*$)/81">
                                          <p:val>
                                            <p:fltVal val="0"/>
                                          </p:val>
                                        </p:tav>
                                        <p:tav tm="100000">
                                          <p:val>
                                            <p:fltVal val="1"/>
                                          </p:val>
                                        </p:tav>
                                      </p:tavLst>
                                    </p:anim>
                                    <p:animScale>
                                      <p:cBhvr>
                                        <p:cTn id="13" dur="20">
                                          <p:stCondLst>
                                            <p:cond delay="487"/>
                                          </p:stCondLst>
                                        </p:cTn>
                                        <p:tgtEl>
                                          <p:spTgt spid="9"/>
                                        </p:tgtEl>
                                      </p:cBhvr>
                                      <p:to x="100000" y="60000"/>
                                    </p:animScale>
                                    <p:animScale>
                                      <p:cBhvr>
                                        <p:cTn id="14" dur="124" decel="50000">
                                          <p:stCondLst>
                                            <p:cond delay="507"/>
                                          </p:stCondLst>
                                        </p:cTn>
                                        <p:tgtEl>
                                          <p:spTgt spid="9"/>
                                        </p:tgtEl>
                                      </p:cBhvr>
                                      <p:to x="100000" y="100000"/>
                                    </p:animScale>
                                    <p:animScale>
                                      <p:cBhvr>
                                        <p:cTn id="15" dur="20">
                                          <p:stCondLst>
                                            <p:cond delay="984"/>
                                          </p:stCondLst>
                                        </p:cTn>
                                        <p:tgtEl>
                                          <p:spTgt spid="9"/>
                                        </p:tgtEl>
                                      </p:cBhvr>
                                      <p:to x="100000" y="80000"/>
                                    </p:animScale>
                                    <p:animScale>
                                      <p:cBhvr>
                                        <p:cTn id="16" dur="124" decel="50000">
                                          <p:stCondLst>
                                            <p:cond delay="1004"/>
                                          </p:stCondLst>
                                        </p:cTn>
                                        <p:tgtEl>
                                          <p:spTgt spid="9"/>
                                        </p:tgtEl>
                                      </p:cBhvr>
                                      <p:to x="100000" y="100000"/>
                                    </p:animScale>
                                    <p:animScale>
                                      <p:cBhvr>
                                        <p:cTn id="17" dur="20">
                                          <p:stCondLst>
                                            <p:cond delay="1231"/>
                                          </p:stCondLst>
                                        </p:cTn>
                                        <p:tgtEl>
                                          <p:spTgt spid="9"/>
                                        </p:tgtEl>
                                      </p:cBhvr>
                                      <p:to x="100000" y="90000"/>
                                    </p:animScale>
                                    <p:animScale>
                                      <p:cBhvr>
                                        <p:cTn id="18" dur="124" decel="50000">
                                          <p:stCondLst>
                                            <p:cond delay="1251"/>
                                          </p:stCondLst>
                                        </p:cTn>
                                        <p:tgtEl>
                                          <p:spTgt spid="9"/>
                                        </p:tgtEl>
                                      </p:cBhvr>
                                      <p:to x="100000" y="100000"/>
                                    </p:animScale>
                                    <p:animScale>
                                      <p:cBhvr>
                                        <p:cTn id="19" dur="20">
                                          <p:stCondLst>
                                            <p:cond delay="1356"/>
                                          </p:stCondLst>
                                        </p:cTn>
                                        <p:tgtEl>
                                          <p:spTgt spid="9"/>
                                        </p:tgtEl>
                                      </p:cBhvr>
                                      <p:to x="100000" y="95000"/>
                                    </p:animScale>
                                    <p:animScale>
                                      <p:cBhvr>
                                        <p:cTn id="20" dur="124" decel="50000">
                                          <p:stCondLst>
                                            <p:cond delay="1376"/>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randombar(horizontal)">
                                      <p:cBhvr>
                                        <p:cTn id="2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（第九节 ：分子的极性和分子间的作用力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69</a:t>
            </a:fld>
            <a:endParaRPr lang="en-US" altLang="zh-CN" b="1" dirty="0">
              <a:latin typeface="微软雅黑" panose="020B0503020204020204" pitchFamily="34" charset="-122"/>
              <a:ea typeface="微软雅黑" panose="020B0503020204020204" pitchFamily="34" charset="-122"/>
            </a:endParaRPr>
          </a:p>
        </p:txBody>
      </p:sp>
      <p:sp>
        <p:nvSpPr>
          <p:cNvPr id="9" name="Rectangle 6">
            <a:extLst>
              <a:ext uri="{FF2B5EF4-FFF2-40B4-BE49-F238E27FC236}">
                <a16:creationId xmlns:a16="http://schemas.microsoft.com/office/drawing/2014/main" id="{11BE3395-DF32-42C6-B89E-53AB5DB498B5}"/>
              </a:ext>
            </a:extLst>
          </p:cNvPr>
          <p:cNvSpPr>
            <a:spLocks noChangeArrowheads="1"/>
          </p:cNvSpPr>
          <p:nvPr/>
        </p:nvSpPr>
        <p:spPr bwMode="auto">
          <a:xfrm>
            <a:off x="790276" y="987808"/>
            <a:ext cx="37385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algn="ctr" eaLnBrk="1" hangingPunct="1"/>
            <a:r>
              <a:rPr lang="zh-CN" altLang="en-US" dirty="0">
                <a:solidFill>
                  <a:srgbClr val="0070C0"/>
                </a:solidFill>
                <a:latin typeface="微软雅黑" panose="020B0503020204020204" pitchFamily="34" charset="-122"/>
                <a:ea typeface="微软雅黑" panose="020B0503020204020204" pitchFamily="34" charset="-122"/>
              </a:rPr>
              <a:t>二、 分子间的作用力  </a:t>
            </a:r>
          </a:p>
        </p:txBody>
      </p:sp>
      <p:sp>
        <p:nvSpPr>
          <p:cNvPr id="10" name="Text Box 9">
            <a:extLst>
              <a:ext uri="{FF2B5EF4-FFF2-40B4-BE49-F238E27FC236}">
                <a16:creationId xmlns:a16="http://schemas.microsoft.com/office/drawing/2014/main" id="{AF325120-B88D-4D16-97D9-2886CFF1AADB}"/>
              </a:ext>
            </a:extLst>
          </p:cNvPr>
          <p:cNvSpPr txBox="1">
            <a:spLocks noChangeArrowheads="1"/>
          </p:cNvSpPr>
          <p:nvPr/>
        </p:nvSpPr>
        <p:spPr bwMode="auto">
          <a:xfrm>
            <a:off x="579119" y="1846034"/>
            <a:ext cx="11157609"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pPr>
            <a:r>
              <a:rPr lang="en-US" altLang="zh-CN" b="0" dirty="0">
                <a:latin typeface="微软雅黑" panose="020B0503020204020204" pitchFamily="34" charset="-122"/>
                <a:ea typeface="微软雅黑" panose="020B0503020204020204" pitchFamily="34" charset="-122"/>
              </a:rPr>
              <a:t>        </a:t>
            </a:r>
            <a:r>
              <a:rPr lang="zh-CN" altLang="en-US" b="0" dirty="0">
                <a:latin typeface="微软雅黑" panose="020B0503020204020204" pitchFamily="34" charset="-122"/>
                <a:ea typeface="微软雅黑" panose="020B0503020204020204" pitchFamily="34" charset="-122"/>
              </a:rPr>
              <a:t>有机化合物分子间的作用力主要是</a:t>
            </a:r>
            <a:r>
              <a:rPr lang="zh-CN" altLang="en-US" b="0" dirty="0">
                <a:solidFill>
                  <a:srgbClr val="CC0000"/>
                </a:solidFill>
                <a:latin typeface="微软雅黑" panose="020B0503020204020204" pitchFamily="34" charset="-122"/>
                <a:ea typeface="微软雅黑" panose="020B0503020204020204" pitchFamily="34" charset="-122"/>
              </a:rPr>
              <a:t>偶极</a:t>
            </a:r>
            <a:r>
              <a:rPr lang="en-US" altLang="zh-CN" b="0" dirty="0">
                <a:solidFill>
                  <a:srgbClr val="CC0000"/>
                </a:solidFill>
                <a:latin typeface="微软雅黑" panose="020B0503020204020204" pitchFamily="34" charset="-122"/>
                <a:ea typeface="微软雅黑" panose="020B0503020204020204" pitchFamily="34" charset="-122"/>
              </a:rPr>
              <a:t>-</a:t>
            </a:r>
            <a:r>
              <a:rPr lang="zh-CN" altLang="en-US" b="0" dirty="0">
                <a:solidFill>
                  <a:srgbClr val="CC0000"/>
                </a:solidFill>
                <a:latin typeface="微软雅黑" panose="020B0503020204020204" pitchFamily="34" charset="-122"/>
                <a:ea typeface="微软雅黑" panose="020B0503020204020204" pitchFamily="34" charset="-122"/>
              </a:rPr>
              <a:t>偶极作用力</a:t>
            </a:r>
            <a:r>
              <a:rPr lang="en-US" altLang="zh-CN" b="0" dirty="0">
                <a:latin typeface="微软雅黑" panose="020B0503020204020204" pitchFamily="34" charset="-122"/>
                <a:ea typeface="微软雅黑" panose="020B0503020204020204" pitchFamily="34" charset="-122"/>
              </a:rPr>
              <a:t>(dipole-dipole interactions)</a:t>
            </a:r>
            <a:r>
              <a:rPr lang="zh-CN" altLang="en-US" b="0" dirty="0">
                <a:latin typeface="微软雅黑" panose="020B0503020204020204" pitchFamily="34" charset="-122"/>
                <a:ea typeface="微软雅黑" panose="020B0503020204020204" pitchFamily="34" charset="-122"/>
              </a:rPr>
              <a:t>：也就是一个分子的</a:t>
            </a:r>
            <a:r>
              <a:rPr lang="zh-CN" altLang="en-US" b="0" dirty="0">
                <a:solidFill>
                  <a:srgbClr val="C00000"/>
                </a:solidFill>
                <a:latin typeface="微软雅黑" panose="020B0503020204020204" pitchFamily="34" charset="-122"/>
                <a:ea typeface="微软雅黑" panose="020B0503020204020204" pitchFamily="34" charset="-122"/>
              </a:rPr>
              <a:t>偶极正端</a:t>
            </a:r>
            <a:r>
              <a:rPr lang="zh-CN" altLang="en-US" b="0" dirty="0">
                <a:latin typeface="微软雅黑" panose="020B0503020204020204" pitchFamily="34" charset="-122"/>
                <a:ea typeface="微软雅黑" panose="020B0503020204020204" pitchFamily="34" charset="-122"/>
              </a:rPr>
              <a:t>与另一分子的偶极负端之间的吸引力。 </a:t>
            </a:r>
          </a:p>
        </p:txBody>
      </p:sp>
      <p:sp>
        <p:nvSpPr>
          <p:cNvPr id="11" name="Rectangle 11">
            <a:extLst>
              <a:ext uri="{FF2B5EF4-FFF2-40B4-BE49-F238E27FC236}">
                <a16:creationId xmlns:a16="http://schemas.microsoft.com/office/drawing/2014/main" id="{A26A0687-EF24-45FE-AC14-5FC7B1AAE346}"/>
              </a:ext>
            </a:extLst>
          </p:cNvPr>
          <p:cNvSpPr>
            <a:spLocks noChangeArrowheads="1"/>
          </p:cNvSpPr>
          <p:nvPr/>
        </p:nvSpPr>
        <p:spPr bwMode="auto">
          <a:xfrm>
            <a:off x="579131" y="2777205"/>
            <a:ext cx="1847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endParaRPr lang="zh-CN" altLang="en-US"/>
          </a:p>
        </p:txBody>
      </p:sp>
      <p:pic>
        <p:nvPicPr>
          <p:cNvPr id="12" name="Picture 16" descr="图片2">
            <a:extLst>
              <a:ext uri="{FF2B5EF4-FFF2-40B4-BE49-F238E27FC236}">
                <a16:creationId xmlns:a16="http://schemas.microsoft.com/office/drawing/2014/main" id="{229AE688-C988-40E3-B60E-4ADF3CF7129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10099" y="4710455"/>
            <a:ext cx="3208337"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 name="Object 2">
            <a:extLst>
              <a:ext uri="{FF2B5EF4-FFF2-40B4-BE49-F238E27FC236}">
                <a16:creationId xmlns:a16="http://schemas.microsoft.com/office/drawing/2014/main" id="{B10F1E9B-B8DE-4AAB-9E5E-B8DE56ADAF5F}"/>
              </a:ext>
            </a:extLst>
          </p:cNvPr>
          <p:cNvGraphicFramePr>
            <a:graphicFrameLocks noChangeAspect="1"/>
          </p:cNvGraphicFramePr>
          <p:nvPr>
            <p:extLst>
              <p:ext uri="{D42A27DB-BD31-4B8C-83A1-F6EECF244321}">
                <p14:modId xmlns:p14="http://schemas.microsoft.com/office/powerpoint/2010/main" val="2299482184"/>
              </p:ext>
            </p:extLst>
          </p:nvPr>
        </p:nvGraphicFramePr>
        <p:xfrm>
          <a:off x="2652713" y="3924631"/>
          <a:ext cx="6286500" cy="1785938"/>
        </p:xfrm>
        <a:graphic>
          <a:graphicData uri="http://schemas.openxmlformats.org/presentationml/2006/ole">
            <mc:AlternateContent xmlns:mc="http://schemas.openxmlformats.org/markup-compatibility/2006">
              <mc:Choice xmlns:v="urn:schemas-microsoft-com:vml" Requires="v">
                <p:oleObj spid="_x0000_s24579" name="CS ChemDraw Drawing" r:id="rId7" imgW="2693035" imgH="766445" progId="ChemDraw.Document.6.0">
                  <p:embed/>
                </p:oleObj>
              </mc:Choice>
              <mc:Fallback>
                <p:oleObj name="CS ChemDraw Drawing" r:id="rId7" imgW="2693035" imgH="766445" progId="ChemDraw.Document.6.0">
                  <p:embed/>
                  <p:pic>
                    <p:nvPicPr>
                      <p:cNvPr id="23554" name="Object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2713" y="3924631"/>
                        <a:ext cx="6286500" cy="178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 name="墨迹 5">
            <a:extLst>
              <a:ext uri="{FF2B5EF4-FFF2-40B4-BE49-F238E27FC236}">
                <a16:creationId xmlns:a16="http://schemas.microsoft.com/office/drawing/2014/main" id="{0256F360-732B-4EDE-BD3E-700ECDC8970C}"/>
              </a:ext>
            </a:extLst>
          </p:cNvPr>
          <p:cNvSpPr/>
          <p:nvPr>
            <p:custDataLst>
              <p:tags r:id="rId2"/>
            </p:custDataLst>
          </p:nvPr>
        </p:nvSpPr>
        <p:spPr bwMode="auto">
          <a:xfrm>
            <a:off x="2761389" y="3956927"/>
            <a:ext cx="4808863" cy="996760"/>
          </a:xfrm>
        </p:spPr>
      </p:sp>
    </p:spTree>
    <p:extLst>
      <p:ext uri="{BB962C8B-B14F-4D97-AF65-F5344CB8AC3E}">
        <p14:creationId xmlns:p14="http://schemas.microsoft.com/office/powerpoint/2010/main" val="33718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ircle(in)">
                                      <p:cBhvr>
                                        <p:cTn id="7" dur="500"/>
                                        <p:tgtEl>
                                          <p:spTgt spid="13"/>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lide(fromBottom)">
                                      <p:cBhvr>
                                        <p:cTn id="11" dur="1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7" presetClass="entr" presetSubtype="0" fill="hold" grpId="0" nodeType="clickEffect">
                                  <p:stCondLst>
                                    <p:cond delay="0"/>
                                  </p:stCondLst>
                                  <p:iterate type="lt">
                                    <p:tmPct val="50000"/>
                                  </p:iterate>
                                  <p:childTnLst>
                                    <p:set>
                                      <p:cBhvr>
                                        <p:cTn id="15" dur="1" fill="hold">
                                          <p:stCondLst>
                                            <p:cond delay="0"/>
                                          </p:stCondLst>
                                        </p:cTn>
                                        <p:tgtEl>
                                          <p:spTgt spid="10"/>
                                        </p:tgtEl>
                                        <p:attrNameLst>
                                          <p:attrName>style.visibility</p:attrName>
                                        </p:attrNameLst>
                                      </p:cBhvr>
                                      <p:to>
                                        <p:strVal val="visible"/>
                                      </p:to>
                                    </p:set>
                                    <p:anim calcmode="discrete" valueType="clr">
                                      <p:cBhvr override="childStyle">
                                        <p:cTn id="16"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10"/>
                                        </p:tgtEl>
                                        <p:attrNameLst>
                                          <p:attrName>fillcolor</p:attrName>
                                        </p:attrNameLst>
                                      </p:cBhvr>
                                      <p:tavLst>
                                        <p:tav tm="0">
                                          <p:val>
                                            <p:clrVal>
                                              <a:schemeClr val="accent2"/>
                                            </p:clrVal>
                                          </p:val>
                                        </p:tav>
                                        <p:tav tm="50000">
                                          <p:val>
                                            <p:clrVal>
                                              <a:schemeClr val="hlink"/>
                                            </p:clrVal>
                                          </p:val>
                                        </p:tav>
                                      </p:tavLst>
                                    </p:anim>
                                    <p:set>
                                      <p:cBhvr>
                                        <p:cTn id="18" dur="80"/>
                                        <p:tgtEl>
                                          <p:spTgt spid="1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7</a:t>
            </a:fld>
            <a:endParaRPr lang="en-US" altLang="zh-CN" b="1" dirty="0">
              <a:latin typeface="微软雅黑" panose="020B0503020204020204" pitchFamily="34" charset="-122"/>
              <a:ea typeface="微软雅黑" panose="020B0503020204020204" pitchFamily="34" charset="-122"/>
            </a:endParaRPr>
          </a:p>
        </p:txBody>
      </p:sp>
      <p:sp>
        <p:nvSpPr>
          <p:cNvPr id="2" name="矩形: 圆角 1">
            <a:extLst>
              <a:ext uri="{FF2B5EF4-FFF2-40B4-BE49-F238E27FC236}">
                <a16:creationId xmlns:a16="http://schemas.microsoft.com/office/drawing/2014/main" id="{2C6F5E5E-0D56-435B-8DCD-5DF4DF742D32}"/>
              </a:ext>
            </a:extLst>
          </p:cNvPr>
          <p:cNvSpPr/>
          <p:nvPr/>
        </p:nvSpPr>
        <p:spPr>
          <a:xfrm>
            <a:off x="699473" y="1362433"/>
            <a:ext cx="2649415" cy="1125409"/>
          </a:xfrm>
          <a:prstGeom prst="roundRect">
            <a:avLst/>
          </a:prstGeom>
          <a:solidFill>
            <a:schemeClr val="accent5">
              <a:lumMod val="20000"/>
              <a:lumOff val="8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课前预习</a:t>
            </a:r>
          </a:p>
        </p:txBody>
      </p:sp>
      <p:sp>
        <p:nvSpPr>
          <p:cNvPr id="26" name="矩形: 圆角 25">
            <a:extLst>
              <a:ext uri="{FF2B5EF4-FFF2-40B4-BE49-F238E27FC236}">
                <a16:creationId xmlns:a16="http://schemas.microsoft.com/office/drawing/2014/main" id="{C2F6830C-4959-4E09-B91C-6E609D71C637}"/>
              </a:ext>
            </a:extLst>
          </p:cNvPr>
          <p:cNvSpPr/>
          <p:nvPr/>
        </p:nvSpPr>
        <p:spPr>
          <a:xfrm>
            <a:off x="699473" y="3281821"/>
            <a:ext cx="2649415" cy="1125409"/>
          </a:xfrm>
          <a:prstGeom prst="roundRect">
            <a:avLst/>
          </a:prstGeom>
          <a:solidFill>
            <a:schemeClr val="accent1">
              <a:lumMod val="40000"/>
              <a:lumOff val="60000"/>
            </a:schemeClr>
          </a:solidFill>
          <a:ln>
            <a:solidFill>
              <a:schemeClr val="accent6">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课中多听</a:t>
            </a:r>
          </a:p>
        </p:txBody>
      </p:sp>
      <p:sp>
        <p:nvSpPr>
          <p:cNvPr id="28" name="矩形: 圆角 27">
            <a:extLst>
              <a:ext uri="{FF2B5EF4-FFF2-40B4-BE49-F238E27FC236}">
                <a16:creationId xmlns:a16="http://schemas.microsoft.com/office/drawing/2014/main" id="{D261DCAF-173D-4D60-BB7E-CF09BC7C20BA}"/>
              </a:ext>
            </a:extLst>
          </p:cNvPr>
          <p:cNvSpPr/>
          <p:nvPr/>
        </p:nvSpPr>
        <p:spPr>
          <a:xfrm>
            <a:off x="699473" y="5266217"/>
            <a:ext cx="2649415" cy="1125409"/>
          </a:xfrm>
          <a:prstGeom prst="roundRect">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3600" dirty="0">
                <a:latin typeface="微软雅黑" panose="020B0503020204020204" pitchFamily="34" charset="-122"/>
                <a:ea typeface="微软雅黑" panose="020B0503020204020204" pitchFamily="34" charset="-122"/>
                <a:cs typeface="Times New Roman" panose="02020603050405020304" pitchFamily="18" charset="0"/>
              </a:rPr>
              <a:t>课后巩固</a:t>
            </a:r>
          </a:p>
        </p:txBody>
      </p:sp>
      <p:sp>
        <p:nvSpPr>
          <p:cNvPr id="29" name="箭头: 下 28">
            <a:extLst>
              <a:ext uri="{FF2B5EF4-FFF2-40B4-BE49-F238E27FC236}">
                <a16:creationId xmlns:a16="http://schemas.microsoft.com/office/drawing/2014/main" id="{C44D3EA3-C042-4B08-B89A-C589C1F84A15}"/>
              </a:ext>
            </a:extLst>
          </p:cNvPr>
          <p:cNvSpPr/>
          <p:nvPr/>
        </p:nvSpPr>
        <p:spPr>
          <a:xfrm>
            <a:off x="1723533" y="4625670"/>
            <a:ext cx="539262" cy="536065"/>
          </a:xfrm>
          <a:prstGeom prst="downArrow">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AA270DB-BC88-4141-B75D-9BBDEF236EA4}"/>
              </a:ext>
            </a:extLst>
          </p:cNvPr>
          <p:cNvSpPr/>
          <p:nvPr/>
        </p:nvSpPr>
        <p:spPr>
          <a:xfrm>
            <a:off x="4776968" y="1191826"/>
            <a:ext cx="1764502" cy="1234439"/>
          </a:xfrm>
          <a:prstGeom prst="ellipse">
            <a:avLst/>
          </a:prstGeom>
          <a:solidFill>
            <a:schemeClr val="accent2">
              <a:lumMod val="40000"/>
              <a:lumOff val="6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b="1" dirty="0">
                <a:solidFill>
                  <a:srgbClr val="FF0000"/>
                </a:solidFill>
                <a:latin typeface="微软雅黑" panose="020B0503020204020204" pitchFamily="34" charset="-122"/>
                <a:ea typeface="微软雅黑" panose="020B0503020204020204" pitchFamily="34" charset="-122"/>
              </a:rPr>
              <a:t>结构</a:t>
            </a:r>
          </a:p>
        </p:txBody>
      </p:sp>
      <p:sp>
        <p:nvSpPr>
          <p:cNvPr id="31" name="椭圆 30">
            <a:extLst>
              <a:ext uri="{FF2B5EF4-FFF2-40B4-BE49-F238E27FC236}">
                <a16:creationId xmlns:a16="http://schemas.microsoft.com/office/drawing/2014/main" id="{B08462A3-685F-426F-A7C3-364861BCD7B8}"/>
              </a:ext>
            </a:extLst>
          </p:cNvPr>
          <p:cNvSpPr/>
          <p:nvPr/>
        </p:nvSpPr>
        <p:spPr>
          <a:xfrm>
            <a:off x="4802242" y="3362325"/>
            <a:ext cx="1739227" cy="1234439"/>
          </a:xfrm>
          <a:prstGeom prst="ellipse">
            <a:avLst/>
          </a:prstGeom>
          <a:solidFill>
            <a:schemeClr val="accent6">
              <a:lumMod val="60000"/>
              <a:lumOff val="40000"/>
            </a:schemeClr>
          </a:solidFill>
          <a:ln>
            <a:solidFill>
              <a:schemeClr val="accent6">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800" b="1" dirty="0">
                <a:solidFill>
                  <a:srgbClr val="FF0000"/>
                </a:solidFill>
                <a:latin typeface="微软雅黑" panose="020B0503020204020204" pitchFamily="34" charset="-122"/>
                <a:ea typeface="微软雅黑" panose="020B0503020204020204" pitchFamily="34" charset="-122"/>
              </a:rPr>
              <a:t>性质</a:t>
            </a:r>
          </a:p>
        </p:txBody>
      </p:sp>
      <p:sp>
        <p:nvSpPr>
          <p:cNvPr id="32" name="椭圆 31">
            <a:extLst>
              <a:ext uri="{FF2B5EF4-FFF2-40B4-BE49-F238E27FC236}">
                <a16:creationId xmlns:a16="http://schemas.microsoft.com/office/drawing/2014/main" id="{87227CEB-FC72-4856-9ACD-6ECBDDE89BF5}"/>
              </a:ext>
            </a:extLst>
          </p:cNvPr>
          <p:cNvSpPr/>
          <p:nvPr/>
        </p:nvSpPr>
        <p:spPr>
          <a:xfrm>
            <a:off x="4657724" y="5425899"/>
            <a:ext cx="2006455" cy="1234439"/>
          </a:xfrm>
          <a:prstGeom prst="ellipse">
            <a:avLst/>
          </a:prstGeom>
          <a:solidFill>
            <a:schemeClr val="accent3">
              <a:lumMod val="40000"/>
              <a:lumOff val="60000"/>
            </a:schemeClr>
          </a:solidFill>
          <a:ln>
            <a:solidFill>
              <a:schemeClr val="bg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2400" b="1" dirty="0">
                <a:latin typeface="微软雅黑" panose="020B0503020204020204" pitchFamily="34" charset="-122"/>
                <a:ea typeface="微软雅黑" panose="020B0503020204020204" pitchFamily="34" charset="-122"/>
              </a:rPr>
              <a:t>合成方法</a:t>
            </a:r>
          </a:p>
        </p:txBody>
      </p:sp>
      <p:sp>
        <p:nvSpPr>
          <p:cNvPr id="34" name="箭头: 下 33">
            <a:extLst>
              <a:ext uri="{FF2B5EF4-FFF2-40B4-BE49-F238E27FC236}">
                <a16:creationId xmlns:a16="http://schemas.microsoft.com/office/drawing/2014/main" id="{261E6963-8214-4FE7-B68B-0B7FE02859BC}"/>
              </a:ext>
            </a:extLst>
          </p:cNvPr>
          <p:cNvSpPr/>
          <p:nvPr/>
        </p:nvSpPr>
        <p:spPr>
          <a:xfrm>
            <a:off x="5479796" y="2466842"/>
            <a:ext cx="408749" cy="742705"/>
          </a:xfrm>
          <a:prstGeom prst="downArrow">
            <a:avLst>
              <a:gd name="adj1" fmla="val 50000"/>
              <a:gd name="adj2" fmla="val 67175"/>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箭头: 下 37">
            <a:extLst>
              <a:ext uri="{FF2B5EF4-FFF2-40B4-BE49-F238E27FC236}">
                <a16:creationId xmlns:a16="http://schemas.microsoft.com/office/drawing/2014/main" id="{A5751D52-DB70-4A55-9984-0D6732576284}"/>
              </a:ext>
            </a:extLst>
          </p:cNvPr>
          <p:cNvSpPr/>
          <p:nvPr/>
        </p:nvSpPr>
        <p:spPr>
          <a:xfrm>
            <a:off x="1723533" y="2658025"/>
            <a:ext cx="539262" cy="536065"/>
          </a:xfrm>
          <a:prstGeom prst="downArrow">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下 6">
            <a:extLst>
              <a:ext uri="{FF2B5EF4-FFF2-40B4-BE49-F238E27FC236}">
                <a16:creationId xmlns:a16="http://schemas.microsoft.com/office/drawing/2014/main" id="{4D7C8723-0ADD-F53C-3C7D-E7B2454C130E}"/>
              </a:ext>
            </a:extLst>
          </p:cNvPr>
          <p:cNvSpPr/>
          <p:nvPr/>
        </p:nvSpPr>
        <p:spPr>
          <a:xfrm>
            <a:off x="5479795" y="4642617"/>
            <a:ext cx="408749" cy="742705"/>
          </a:xfrm>
          <a:prstGeom prst="downArrow">
            <a:avLst>
              <a:gd name="adj1" fmla="val 50000"/>
              <a:gd name="adj2" fmla="val 67175"/>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DF63A11E-7B7A-EB01-31D6-F85D78CD3371}"/>
              </a:ext>
            </a:extLst>
          </p:cNvPr>
          <p:cNvCxnSpPr/>
          <p:nvPr/>
        </p:nvCxnSpPr>
        <p:spPr>
          <a:xfrm>
            <a:off x="6613130" y="1731197"/>
            <a:ext cx="720000" cy="0"/>
          </a:xfrm>
          <a:prstGeom prst="straightConnector1">
            <a:avLst/>
          </a:prstGeom>
          <a:ln w="603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4EC6704E-0BF8-33D1-2962-AA6B0C9C811E}"/>
              </a:ext>
            </a:extLst>
          </p:cNvPr>
          <p:cNvGrpSpPr/>
          <p:nvPr/>
        </p:nvGrpSpPr>
        <p:grpSpPr>
          <a:xfrm>
            <a:off x="7838166" y="1050699"/>
            <a:ext cx="1372249" cy="482272"/>
            <a:chOff x="9220272" y="1225209"/>
            <a:chExt cx="1372249" cy="482272"/>
          </a:xfrm>
        </p:grpSpPr>
        <p:sp>
          <p:nvSpPr>
            <p:cNvPr id="19" name="矩形: 圆角 18">
              <a:extLst>
                <a:ext uri="{FF2B5EF4-FFF2-40B4-BE49-F238E27FC236}">
                  <a16:creationId xmlns:a16="http://schemas.microsoft.com/office/drawing/2014/main" id="{51B782F7-239E-E71D-2189-D2FC518EBD98}"/>
                </a:ext>
              </a:extLst>
            </p:cNvPr>
            <p:cNvSpPr/>
            <p:nvPr/>
          </p:nvSpPr>
          <p:spPr>
            <a:xfrm>
              <a:off x="9220272" y="1225209"/>
              <a:ext cx="1372249" cy="459253"/>
            </a:xfrm>
            <a:prstGeom prst="roundRect">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just"/>
              <a:endParaRPr lang="zh-CN" altLang="en-US" sz="2600" b="1"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D267DD4F-0D1E-5A28-9117-191F3D8093D3}"/>
                </a:ext>
              </a:extLst>
            </p:cNvPr>
            <p:cNvSpPr txBox="1"/>
            <p:nvPr/>
          </p:nvSpPr>
          <p:spPr>
            <a:xfrm>
              <a:off x="9533331" y="1245816"/>
              <a:ext cx="909686" cy="461665"/>
            </a:xfrm>
            <a:prstGeom prst="rect">
              <a:avLst/>
            </a:prstGeom>
            <a:noFill/>
          </p:spPr>
          <p:txBody>
            <a:bodyPr wrap="square">
              <a:spAutoFit/>
            </a:bodyPr>
            <a:lstStyle/>
            <a:p>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定义</a:t>
              </a:r>
              <a:endParaRPr lang="zh-CN" altLang="en-US" dirty="0"/>
            </a:p>
          </p:txBody>
        </p:sp>
      </p:grpSp>
      <p:grpSp>
        <p:nvGrpSpPr>
          <p:cNvPr id="23" name="组合 22">
            <a:extLst>
              <a:ext uri="{FF2B5EF4-FFF2-40B4-BE49-F238E27FC236}">
                <a16:creationId xmlns:a16="http://schemas.microsoft.com/office/drawing/2014/main" id="{FD544EE5-0F5D-26F4-C3DD-E0ED21E7E9C4}"/>
              </a:ext>
            </a:extLst>
          </p:cNvPr>
          <p:cNvGrpSpPr/>
          <p:nvPr/>
        </p:nvGrpSpPr>
        <p:grpSpPr>
          <a:xfrm>
            <a:off x="9423538" y="1065350"/>
            <a:ext cx="1372249" cy="482272"/>
            <a:chOff x="9220272" y="1225209"/>
            <a:chExt cx="1372249" cy="482272"/>
          </a:xfrm>
        </p:grpSpPr>
        <p:sp>
          <p:nvSpPr>
            <p:cNvPr id="24" name="矩形: 圆角 23">
              <a:extLst>
                <a:ext uri="{FF2B5EF4-FFF2-40B4-BE49-F238E27FC236}">
                  <a16:creationId xmlns:a16="http://schemas.microsoft.com/office/drawing/2014/main" id="{E52D2690-1B16-C2D8-8B7D-5F5F211075AE}"/>
                </a:ext>
              </a:extLst>
            </p:cNvPr>
            <p:cNvSpPr/>
            <p:nvPr/>
          </p:nvSpPr>
          <p:spPr>
            <a:xfrm>
              <a:off x="9220272" y="1225209"/>
              <a:ext cx="1372249" cy="459253"/>
            </a:xfrm>
            <a:prstGeom prst="roundRect">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just"/>
              <a:endParaRPr lang="zh-CN" altLang="en-US" sz="2600" b="1" dirty="0">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67ED8830-C59C-390F-EEA7-0B72E4492BF8}"/>
                </a:ext>
              </a:extLst>
            </p:cNvPr>
            <p:cNvSpPr txBox="1"/>
            <p:nvPr/>
          </p:nvSpPr>
          <p:spPr>
            <a:xfrm>
              <a:off x="9533331" y="1245816"/>
              <a:ext cx="909686" cy="461665"/>
            </a:xfrm>
            <a:prstGeom prst="rect">
              <a:avLst/>
            </a:prstGeom>
            <a:noFill/>
          </p:spPr>
          <p:txBody>
            <a:bodyPr wrap="square">
              <a:spAutoFit/>
            </a:bodyPr>
            <a:lstStyle/>
            <a:p>
              <a:r>
                <a:rPr lang="zh-CN" altLang="en-US" sz="2400" b="1" dirty="0">
                  <a:solidFill>
                    <a:schemeClr val="dk1"/>
                  </a:solidFill>
                  <a:latin typeface="微软雅黑" panose="020B0503020204020204" pitchFamily="34" charset="-122"/>
                  <a:ea typeface="微软雅黑" panose="020B0503020204020204" pitchFamily="34" charset="-122"/>
                </a:rPr>
                <a:t>特征</a:t>
              </a:r>
              <a:endParaRPr lang="zh-CN" altLang="en-US" dirty="0"/>
            </a:p>
          </p:txBody>
        </p:sp>
      </p:grpSp>
      <p:grpSp>
        <p:nvGrpSpPr>
          <p:cNvPr id="39" name="组合 38">
            <a:extLst>
              <a:ext uri="{FF2B5EF4-FFF2-40B4-BE49-F238E27FC236}">
                <a16:creationId xmlns:a16="http://schemas.microsoft.com/office/drawing/2014/main" id="{3D73CE4D-8A31-325C-74E8-5E242FBAAEBB}"/>
              </a:ext>
            </a:extLst>
          </p:cNvPr>
          <p:cNvGrpSpPr/>
          <p:nvPr/>
        </p:nvGrpSpPr>
        <p:grpSpPr>
          <a:xfrm>
            <a:off x="9448250" y="1831439"/>
            <a:ext cx="1572363" cy="482272"/>
            <a:chOff x="9196050" y="1225209"/>
            <a:chExt cx="1572363" cy="482272"/>
          </a:xfrm>
        </p:grpSpPr>
        <p:sp>
          <p:nvSpPr>
            <p:cNvPr id="40" name="矩形: 圆角 39">
              <a:extLst>
                <a:ext uri="{FF2B5EF4-FFF2-40B4-BE49-F238E27FC236}">
                  <a16:creationId xmlns:a16="http://schemas.microsoft.com/office/drawing/2014/main" id="{DCDD4A49-EC5C-52B8-BB90-5F237E66B1A1}"/>
                </a:ext>
              </a:extLst>
            </p:cNvPr>
            <p:cNvSpPr/>
            <p:nvPr/>
          </p:nvSpPr>
          <p:spPr>
            <a:xfrm>
              <a:off x="9220272" y="1225209"/>
              <a:ext cx="1372249" cy="459253"/>
            </a:xfrm>
            <a:prstGeom prst="roundRect">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just"/>
              <a:endParaRPr lang="zh-CN" altLang="en-US" sz="2600" b="1"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6180A67-36C7-CBF8-5CCF-4395794095FD}"/>
                </a:ext>
              </a:extLst>
            </p:cNvPr>
            <p:cNvSpPr txBox="1"/>
            <p:nvPr/>
          </p:nvSpPr>
          <p:spPr>
            <a:xfrm>
              <a:off x="9196050" y="1245816"/>
              <a:ext cx="1572363" cy="461665"/>
            </a:xfrm>
            <a:prstGeom prst="rect">
              <a:avLst/>
            </a:prstGeom>
            <a:noFill/>
          </p:spPr>
          <p:txBody>
            <a:bodyPr wrap="square">
              <a:spAutoFit/>
            </a:bodyPr>
            <a:lstStyle/>
            <a:p>
              <a:r>
                <a:rPr lang="zh-CN" altLang="en-US" sz="2400" b="1" dirty="0">
                  <a:solidFill>
                    <a:schemeClr val="dk1"/>
                  </a:solidFill>
                  <a:latin typeface="微软雅黑" panose="020B0503020204020204" pitchFamily="34" charset="-122"/>
                  <a:ea typeface="微软雅黑" panose="020B0503020204020204" pitchFamily="34" charset="-122"/>
                </a:rPr>
                <a:t>结构表示</a:t>
              </a:r>
              <a:endParaRPr lang="zh-CN" altLang="en-US" dirty="0"/>
            </a:p>
          </p:txBody>
        </p:sp>
      </p:grpSp>
      <p:grpSp>
        <p:nvGrpSpPr>
          <p:cNvPr id="42" name="组合 41">
            <a:extLst>
              <a:ext uri="{FF2B5EF4-FFF2-40B4-BE49-F238E27FC236}">
                <a16:creationId xmlns:a16="http://schemas.microsoft.com/office/drawing/2014/main" id="{D38F1F7B-E36C-12FA-1DD1-87184C608157}"/>
              </a:ext>
            </a:extLst>
          </p:cNvPr>
          <p:cNvGrpSpPr/>
          <p:nvPr/>
        </p:nvGrpSpPr>
        <p:grpSpPr>
          <a:xfrm>
            <a:off x="7873141" y="1825149"/>
            <a:ext cx="1372249" cy="482272"/>
            <a:chOff x="9220272" y="1225209"/>
            <a:chExt cx="1372249" cy="482272"/>
          </a:xfrm>
        </p:grpSpPr>
        <p:sp>
          <p:nvSpPr>
            <p:cNvPr id="43" name="矩形: 圆角 42">
              <a:extLst>
                <a:ext uri="{FF2B5EF4-FFF2-40B4-BE49-F238E27FC236}">
                  <a16:creationId xmlns:a16="http://schemas.microsoft.com/office/drawing/2014/main" id="{0B8D976B-5D13-426F-2816-EFB3F578FA87}"/>
                </a:ext>
              </a:extLst>
            </p:cNvPr>
            <p:cNvSpPr/>
            <p:nvPr/>
          </p:nvSpPr>
          <p:spPr>
            <a:xfrm>
              <a:off x="9220272" y="1225209"/>
              <a:ext cx="1372249" cy="459253"/>
            </a:xfrm>
            <a:prstGeom prst="roundRect">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just"/>
              <a:endParaRPr lang="zh-CN" altLang="en-US" sz="2600" b="1" dirty="0">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FEFEAF31-C529-594F-F4D7-49033B4E74B8}"/>
                </a:ext>
              </a:extLst>
            </p:cNvPr>
            <p:cNvSpPr txBox="1"/>
            <p:nvPr/>
          </p:nvSpPr>
          <p:spPr>
            <a:xfrm>
              <a:off x="9533331" y="1245816"/>
              <a:ext cx="909686" cy="461665"/>
            </a:xfrm>
            <a:prstGeom prst="rect">
              <a:avLst/>
            </a:prstGeom>
            <a:noFill/>
          </p:spPr>
          <p:txBody>
            <a:bodyPr wrap="square">
              <a:spAutoFit/>
            </a:bodyPr>
            <a:lstStyle/>
            <a:p>
              <a:r>
                <a:rPr lang="zh-CN" altLang="en-US" sz="2400" b="1" dirty="0">
                  <a:solidFill>
                    <a:schemeClr val="dk1"/>
                  </a:solidFill>
                  <a:latin typeface="微软雅黑" panose="020B0503020204020204" pitchFamily="34" charset="-122"/>
                  <a:ea typeface="微软雅黑" panose="020B0503020204020204" pitchFamily="34" charset="-122"/>
                </a:rPr>
                <a:t>命名</a:t>
              </a:r>
              <a:endParaRPr lang="zh-CN" altLang="en-US" dirty="0"/>
            </a:p>
          </p:txBody>
        </p:sp>
      </p:grpSp>
      <p:grpSp>
        <p:nvGrpSpPr>
          <p:cNvPr id="45" name="组合 44">
            <a:extLst>
              <a:ext uri="{FF2B5EF4-FFF2-40B4-BE49-F238E27FC236}">
                <a16:creationId xmlns:a16="http://schemas.microsoft.com/office/drawing/2014/main" id="{8221DADF-02CE-DB48-8262-16EF5DE7E518}"/>
              </a:ext>
            </a:extLst>
          </p:cNvPr>
          <p:cNvGrpSpPr/>
          <p:nvPr/>
        </p:nvGrpSpPr>
        <p:grpSpPr>
          <a:xfrm>
            <a:off x="7777332" y="3291102"/>
            <a:ext cx="1572363" cy="482272"/>
            <a:chOff x="9196050" y="1225209"/>
            <a:chExt cx="1572363" cy="482272"/>
          </a:xfrm>
        </p:grpSpPr>
        <p:sp>
          <p:nvSpPr>
            <p:cNvPr id="46" name="矩形: 圆角 45">
              <a:extLst>
                <a:ext uri="{FF2B5EF4-FFF2-40B4-BE49-F238E27FC236}">
                  <a16:creationId xmlns:a16="http://schemas.microsoft.com/office/drawing/2014/main" id="{88D61184-FD3B-B821-496F-EEE8F066D229}"/>
                </a:ext>
              </a:extLst>
            </p:cNvPr>
            <p:cNvSpPr/>
            <p:nvPr/>
          </p:nvSpPr>
          <p:spPr>
            <a:xfrm>
              <a:off x="9220272" y="1225209"/>
              <a:ext cx="1372249" cy="459253"/>
            </a:xfrm>
            <a:prstGeom prst="roundRect">
              <a:avLst/>
            </a:prstGeom>
            <a:solidFill>
              <a:schemeClr val="accent6">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just"/>
              <a:endParaRPr lang="zh-CN" altLang="en-US" sz="2600" b="1" dirty="0">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FCD33549-0C34-59E0-87B6-D29E831E619D}"/>
                </a:ext>
              </a:extLst>
            </p:cNvPr>
            <p:cNvSpPr txBox="1"/>
            <p:nvPr/>
          </p:nvSpPr>
          <p:spPr>
            <a:xfrm>
              <a:off x="9196050" y="1245816"/>
              <a:ext cx="1572363" cy="461665"/>
            </a:xfrm>
            <a:prstGeom prst="rect">
              <a:avLst/>
            </a:prstGeom>
            <a:noFill/>
          </p:spPr>
          <p:txBody>
            <a:bodyPr wrap="square">
              <a:spAutoFit/>
            </a:bodyPr>
            <a:lstStyle/>
            <a:p>
              <a:r>
                <a:rPr lang="zh-CN" altLang="en-US" sz="2400" b="1" dirty="0">
                  <a:solidFill>
                    <a:schemeClr val="dk1"/>
                  </a:solidFill>
                  <a:latin typeface="微软雅黑" panose="020B0503020204020204" pitchFamily="34" charset="-122"/>
                  <a:ea typeface="微软雅黑" panose="020B0503020204020204" pitchFamily="34" charset="-122"/>
                </a:rPr>
                <a:t>物理性质</a:t>
              </a:r>
              <a:endParaRPr lang="zh-CN" altLang="en-US" dirty="0"/>
            </a:p>
          </p:txBody>
        </p:sp>
      </p:grpSp>
      <p:grpSp>
        <p:nvGrpSpPr>
          <p:cNvPr id="51" name="组合 50">
            <a:extLst>
              <a:ext uri="{FF2B5EF4-FFF2-40B4-BE49-F238E27FC236}">
                <a16:creationId xmlns:a16="http://schemas.microsoft.com/office/drawing/2014/main" id="{97118CA5-2CAC-D40E-06F4-D48FFF7D0350}"/>
              </a:ext>
            </a:extLst>
          </p:cNvPr>
          <p:cNvGrpSpPr/>
          <p:nvPr/>
        </p:nvGrpSpPr>
        <p:grpSpPr>
          <a:xfrm>
            <a:off x="9571688" y="4433432"/>
            <a:ext cx="1572363" cy="461665"/>
            <a:chOff x="9220272" y="1225209"/>
            <a:chExt cx="1572363" cy="461665"/>
          </a:xfrm>
        </p:grpSpPr>
        <p:sp>
          <p:nvSpPr>
            <p:cNvPr id="52" name="矩形: 圆角 51">
              <a:extLst>
                <a:ext uri="{FF2B5EF4-FFF2-40B4-BE49-F238E27FC236}">
                  <a16:creationId xmlns:a16="http://schemas.microsoft.com/office/drawing/2014/main" id="{07B4E9B2-DEBB-2E83-342F-AA7630DA11B5}"/>
                </a:ext>
              </a:extLst>
            </p:cNvPr>
            <p:cNvSpPr/>
            <p:nvPr/>
          </p:nvSpPr>
          <p:spPr>
            <a:xfrm>
              <a:off x="9220272" y="1225209"/>
              <a:ext cx="1372249" cy="459253"/>
            </a:xfrm>
            <a:prstGeom prst="roundRect">
              <a:avLst/>
            </a:prstGeom>
            <a:solidFill>
              <a:schemeClr val="accent6">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just"/>
              <a:endParaRPr lang="zh-CN" altLang="en-US" sz="2600" b="1" dirty="0">
                <a:latin typeface="微软雅黑" panose="020B0503020204020204" pitchFamily="34" charset="-122"/>
                <a:ea typeface="微软雅黑" panose="020B0503020204020204" pitchFamily="34" charset="-122"/>
              </a:endParaRPr>
            </a:p>
          </p:txBody>
        </p:sp>
        <p:sp>
          <p:nvSpPr>
            <p:cNvPr id="53" name="文本框 52">
              <a:extLst>
                <a:ext uri="{FF2B5EF4-FFF2-40B4-BE49-F238E27FC236}">
                  <a16:creationId xmlns:a16="http://schemas.microsoft.com/office/drawing/2014/main" id="{4555FB31-4FCF-6D37-A390-C4AA96C8484E}"/>
                </a:ext>
              </a:extLst>
            </p:cNvPr>
            <p:cNvSpPr txBox="1"/>
            <p:nvPr/>
          </p:nvSpPr>
          <p:spPr>
            <a:xfrm>
              <a:off x="9220272" y="1225209"/>
              <a:ext cx="1572363" cy="461665"/>
            </a:xfrm>
            <a:prstGeom prst="rect">
              <a:avLst/>
            </a:prstGeom>
            <a:noFill/>
          </p:spPr>
          <p:txBody>
            <a:bodyPr wrap="square">
              <a:spAutoFit/>
            </a:bodyPr>
            <a:lstStyle/>
            <a:p>
              <a:r>
                <a:rPr lang="zh-CN" altLang="en-US" sz="2400" b="1" dirty="0">
                  <a:solidFill>
                    <a:schemeClr val="dk1"/>
                  </a:solidFill>
                  <a:latin typeface="微软雅黑" panose="020B0503020204020204" pitchFamily="34" charset="-122"/>
                  <a:ea typeface="微软雅黑" panose="020B0503020204020204" pitchFamily="34" charset="-122"/>
                </a:rPr>
                <a:t>反应历程</a:t>
              </a:r>
              <a:endParaRPr lang="zh-CN" altLang="en-US" dirty="0"/>
            </a:p>
          </p:txBody>
        </p:sp>
      </p:grpSp>
      <p:cxnSp>
        <p:nvCxnSpPr>
          <p:cNvPr id="57" name="直接箭头连接符 56">
            <a:extLst>
              <a:ext uri="{FF2B5EF4-FFF2-40B4-BE49-F238E27FC236}">
                <a16:creationId xmlns:a16="http://schemas.microsoft.com/office/drawing/2014/main" id="{B76FAB20-A263-5612-2A4F-70D70D3B260E}"/>
              </a:ext>
            </a:extLst>
          </p:cNvPr>
          <p:cNvCxnSpPr/>
          <p:nvPr/>
        </p:nvCxnSpPr>
        <p:spPr>
          <a:xfrm>
            <a:off x="6613130" y="3941845"/>
            <a:ext cx="720000" cy="0"/>
          </a:xfrm>
          <a:prstGeom prst="straightConnector1">
            <a:avLst/>
          </a:prstGeom>
          <a:ln w="6032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8" name="左大括号 57">
            <a:extLst>
              <a:ext uri="{FF2B5EF4-FFF2-40B4-BE49-F238E27FC236}">
                <a16:creationId xmlns:a16="http://schemas.microsoft.com/office/drawing/2014/main" id="{197FEA1C-06DC-6F9C-C44B-8B080A070D4B}"/>
              </a:ext>
            </a:extLst>
          </p:cNvPr>
          <p:cNvSpPr/>
          <p:nvPr/>
        </p:nvSpPr>
        <p:spPr>
          <a:xfrm>
            <a:off x="7424963" y="1316789"/>
            <a:ext cx="313059" cy="805970"/>
          </a:xfrm>
          <a:prstGeom prst="leftBrace">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左大括号 58">
            <a:extLst>
              <a:ext uri="{FF2B5EF4-FFF2-40B4-BE49-F238E27FC236}">
                <a16:creationId xmlns:a16="http://schemas.microsoft.com/office/drawing/2014/main" id="{0A1F420F-42C1-60CD-7513-5721A8B1D4A4}"/>
              </a:ext>
            </a:extLst>
          </p:cNvPr>
          <p:cNvSpPr/>
          <p:nvPr/>
        </p:nvSpPr>
        <p:spPr>
          <a:xfrm>
            <a:off x="7415445" y="3509815"/>
            <a:ext cx="313059" cy="805970"/>
          </a:xfrm>
          <a:prstGeom prst="leftBrace">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左大括号 59">
            <a:extLst>
              <a:ext uri="{FF2B5EF4-FFF2-40B4-BE49-F238E27FC236}">
                <a16:creationId xmlns:a16="http://schemas.microsoft.com/office/drawing/2014/main" id="{7B3EFB88-3E22-B0E4-F524-64ECABB56F94}"/>
              </a:ext>
            </a:extLst>
          </p:cNvPr>
          <p:cNvSpPr/>
          <p:nvPr/>
        </p:nvSpPr>
        <p:spPr>
          <a:xfrm>
            <a:off x="9213138" y="3946892"/>
            <a:ext cx="313059" cy="805970"/>
          </a:xfrm>
          <a:prstGeom prst="leftBrace">
            <a:avLst/>
          </a:prstGeom>
          <a:ln w="412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1" name="组合 60">
            <a:extLst>
              <a:ext uri="{FF2B5EF4-FFF2-40B4-BE49-F238E27FC236}">
                <a16:creationId xmlns:a16="http://schemas.microsoft.com/office/drawing/2014/main" id="{DA888BA0-1DAF-8997-EBF3-FC2CBC579F85}"/>
              </a:ext>
            </a:extLst>
          </p:cNvPr>
          <p:cNvGrpSpPr/>
          <p:nvPr/>
        </p:nvGrpSpPr>
        <p:grpSpPr>
          <a:xfrm>
            <a:off x="7763969" y="4086159"/>
            <a:ext cx="1572363" cy="482272"/>
            <a:chOff x="9196050" y="1225209"/>
            <a:chExt cx="1572363" cy="482272"/>
          </a:xfrm>
        </p:grpSpPr>
        <p:sp>
          <p:nvSpPr>
            <p:cNvPr id="62" name="矩形: 圆角 61">
              <a:extLst>
                <a:ext uri="{FF2B5EF4-FFF2-40B4-BE49-F238E27FC236}">
                  <a16:creationId xmlns:a16="http://schemas.microsoft.com/office/drawing/2014/main" id="{B61F7DE3-57E5-9EFF-6780-3F6F183C70A4}"/>
                </a:ext>
              </a:extLst>
            </p:cNvPr>
            <p:cNvSpPr/>
            <p:nvPr/>
          </p:nvSpPr>
          <p:spPr>
            <a:xfrm>
              <a:off x="9220272" y="1225209"/>
              <a:ext cx="1372249" cy="459253"/>
            </a:xfrm>
            <a:prstGeom prst="roundRect">
              <a:avLst/>
            </a:prstGeom>
            <a:solidFill>
              <a:schemeClr val="accent6">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just"/>
              <a:endParaRPr lang="zh-CN" altLang="en-US" sz="2600" b="1"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38A74021-C021-0F0A-F3BC-16E2DB7E7DB7}"/>
                </a:ext>
              </a:extLst>
            </p:cNvPr>
            <p:cNvSpPr txBox="1"/>
            <p:nvPr/>
          </p:nvSpPr>
          <p:spPr>
            <a:xfrm>
              <a:off x="9196050" y="1245816"/>
              <a:ext cx="1572363" cy="461665"/>
            </a:xfrm>
            <a:prstGeom prst="rect">
              <a:avLst/>
            </a:prstGeom>
            <a:noFill/>
          </p:spPr>
          <p:txBody>
            <a:bodyPr wrap="square">
              <a:spAutoFit/>
            </a:bodyPr>
            <a:lstStyle/>
            <a:p>
              <a:r>
                <a:rPr lang="zh-CN" altLang="en-US" sz="2400" b="1" dirty="0">
                  <a:solidFill>
                    <a:schemeClr val="dk1"/>
                  </a:solidFill>
                  <a:latin typeface="微软雅黑" panose="020B0503020204020204" pitchFamily="34" charset="-122"/>
                  <a:ea typeface="微软雅黑" panose="020B0503020204020204" pitchFamily="34" charset="-122"/>
                </a:rPr>
                <a:t>化学性质</a:t>
              </a:r>
              <a:endParaRPr lang="zh-CN" altLang="en-US" dirty="0"/>
            </a:p>
          </p:txBody>
        </p:sp>
      </p:grpSp>
      <p:grpSp>
        <p:nvGrpSpPr>
          <p:cNvPr id="64" name="组合 63">
            <a:extLst>
              <a:ext uri="{FF2B5EF4-FFF2-40B4-BE49-F238E27FC236}">
                <a16:creationId xmlns:a16="http://schemas.microsoft.com/office/drawing/2014/main" id="{61E13AE5-4B33-5DA6-5504-5BEEB34AB992}"/>
              </a:ext>
            </a:extLst>
          </p:cNvPr>
          <p:cNvGrpSpPr/>
          <p:nvPr/>
        </p:nvGrpSpPr>
        <p:grpSpPr>
          <a:xfrm>
            <a:off x="9539392" y="3700709"/>
            <a:ext cx="1572363" cy="482272"/>
            <a:chOff x="9196050" y="1225209"/>
            <a:chExt cx="1572363" cy="482272"/>
          </a:xfrm>
        </p:grpSpPr>
        <p:sp>
          <p:nvSpPr>
            <p:cNvPr id="65" name="矩形: 圆角 64">
              <a:extLst>
                <a:ext uri="{FF2B5EF4-FFF2-40B4-BE49-F238E27FC236}">
                  <a16:creationId xmlns:a16="http://schemas.microsoft.com/office/drawing/2014/main" id="{212FF221-3058-2DE3-E60A-29ADCDE275DD}"/>
                </a:ext>
              </a:extLst>
            </p:cNvPr>
            <p:cNvSpPr/>
            <p:nvPr/>
          </p:nvSpPr>
          <p:spPr>
            <a:xfrm>
              <a:off x="9220272" y="1225209"/>
              <a:ext cx="1372249" cy="459253"/>
            </a:xfrm>
            <a:prstGeom prst="roundRect">
              <a:avLst/>
            </a:prstGeom>
            <a:solidFill>
              <a:schemeClr val="accent6">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just"/>
              <a:endParaRPr lang="zh-CN" altLang="en-US" sz="2600" b="1" dirty="0">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B1A8A9E4-2599-2A9D-6095-3A6E1F682727}"/>
                </a:ext>
              </a:extLst>
            </p:cNvPr>
            <p:cNvSpPr txBox="1"/>
            <p:nvPr/>
          </p:nvSpPr>
          <p:spPr>
            <a:xfrm>
              <a:off x="9196050" y="1245816"/>
              <a:ext cx="1572363" cy="461665"/>
            </a:xfrm>
            <a:prstGeom prst="rect">
              <a:avLst/>
            </a:prstGeom>
            <a:noFill/>
          </p:spPr>
          <p:txBody>
            <a:bodyPr wrap="square">
              <a:spAutoFit/>
            </a:bodyPr>
            <a:lstStyle/>
            <a:p>
              <a:r>
                <a:rPr lang="zh-CN" altLang="en-US" sz="2400" b="1" dirty="0">
                  <a:solidFill>
                    <a:schemeClr val="dk1"/>
                  </a:solidFill>
                  <a:latin typeface="微软雅黑" panose="020B0503020204020204" pitchFamily="34" charset="-122"/>
                  <a:ea typeface="微软雅黑" panose="020B0503020204020204" pitchFamily="34" charset="-122"/>
                </a:rPr>
                <a:t>化学反应</a:t>
              </a:r>
              <a:endParaRPr lang="zh-CN" altLang="en-US" dirty="0"/>
            </a:p>
          </p:txBody>
        </p:sp>
      </p:grpSp>
      <p:sp>
        <p:nvSpPr>
          <p:cNvPr id="68" name="文本框 67">
            <a:extLst>
              <a:ext uri="{FF2B5EF4-FFF2-40B4-BE49-F238E27FC236}">
                <a16:creationId xmlns:a16="http://schemas.microsoft.com/office/drawing/2014/main" id="{23493C1D-9131-A4BD-748E-7AF5E16524F1}"/>
              </a:ext>
            </a:extLst>
          </p:cNvPr>
          <p:cNvSpPr txBox="1"/>
          <p:nvPr/>
        </p:nvSpPr>
        <p:spPr>
          <a:xfrm>
            <a:off x="10857430" y="1305079"/>
            <a:ext cx="1173811" cy="923330"/>
          </a:xfrm>
          <a:prstGeom prst="rect">
            <a:avLst/>
          </a:prstGeom>
          <a:noFill/>
        </p:spPr>
        <p:txBody>
          <a:bodyPr wrap="square">
            <a:spAutoFit/>
          </a:bodyPr>
          <a:lstStyle/>
          <a:p>
            <a:r>
              <a:rPr lang="zh-CN" altLang="en-US" dirty="0">
                <a:solidFill>
                  <a:srgbClr val="0070C0"/>
                </a:solidFill>
                <a:latin typeface="微软雅黑" panose="020B0503020204020204" pitchFamily="34" charset="-122"/>
                <a:ea typeface="微软雅黑" panose="020B0503020204020204" pitchFamily="34" charset="-122"/>
              </a:rPr>
              <a:t>分子式</a:t>
            </a:r>
            <a:endParaRPr lang="en-US" altLang="zh-CN" dirty="0">
              <a:solidFill>
                <a:srgbClr val="0070C0"/>
              </a:solidFill>
              <a:latin typeface="微软雅黑" panose="020B0503020204020204" pitchFamily="34" charset="-122"/>
              <a:ea typeface="微软雅黑" panose="020B0503020204020204" pitchFamily="34" charset="-122"/>
            </a:endParaRPr>
          </a:p>
          <a:p>
            <a:r>
              <a:rPr lang="zh-CN" altLang="en-US" dirty="0">
                <a:solidFill>
                  <a:srgbClr val="0070C0"/>
                </a:solidFill>
                <a:latin typeface="微软雅黑" panose="020B0503020204020204" pitchFamily="34" charset="-122"/>
                <a:ea typeface="微软雅黑" panose="020B0503020204020204" pitchFamily="34" charset="-122"/>
              </a:rPr>
              <a:t>构造构型</a:t>
            </a:r>
            <a:endParaRPr lang="en-US" altLang="zh-CN" dirty="0">
              <a:solidFill>
                <a:srgbClr val="0070C0"/>
              </a:solidFill>
              <a:latin typeface="微软雅黑" panose="020B0503020204020204" pitchFamily="34" charset="-122"/>
              <a:ea typeface="微软雅黑" panose="020B0503020204020204" pitchFamily="34" charset="-122"/>
            </a:endParaRPr>
          </a:p>
          <a:p>
            <a:r>
              <a:rPr lang="en-US" altLang="zh-CN" dirty="0">
                <a:solidFill>
                  <a:srgbClr val="0070C0"/>
                </a:solidFill>
                <a:latin typeface="微软雅黑" panose="020B0503020204020204" pitchFamily="34" charset="-122"/>
                <a:ea typeface="微软雅黑" panose="020B0503020204020204" pitchFamily="34" charset="-122"/>
              </a:rPr>
              <a:t>……</a:t>
            </a: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D321EFBF-88B4-C623-9379-506142C3AF34}"/>
              </a:ext>
            </a:extLst>
          </p:cNvPr>
          <p:cNvSpPr txBox="1"/>
          <p:nvPr/>
        </p:nvSpPr>
        <p:spPr>
          <a:xfrm>
            <a:off x="10888021" y="3846542"/>
            <a:ext cx="1356968" cy="923330"/>
          </a:xfrm>
          <a:prstGeom prst="rect">
            <a:avLst/>
          </a:prstGeom>
          <a:noFill/>
        </p:spPr>
        <p:txBody>
          <a:bodyPr wrap="square">
            <a:spAutoFit/>
          </a:bodyPr>
          <a:lstStyle/>
          <a:p>
            <a:r>
              <a:rPr lang="zh-CN" altLang="en-US" dirty="0">
                <a:solidFill>
                  <a:srgbClr val="0070C0"/>
                </a:solidFill>
                <a:latin typeface="微软雅黑" panose="020B0503020204020204" pitchFamily="34" charset="-122"/>
                <a:ea typeface="微软雅黑" panose="020B0503020204020204" pitchFamily="34" charset="-122"/>
              </a:rPr>
              <a:t>三种过程</a:t>
            </a:r>
            <a:endParaRPr lang="en-US" altLang="zh-CN" dirty="0">
              <a:solidFill>
                <a:srgbClr val="0070C0"/>
              </a:solidFill>
              <a:latin typeface="微软雅黑" panose="020B0503020204020204" pitchFamily="34" charset="-122"/>
              <a:ea typeface="微软雅黑" panose="020B0503020204020204" pitchFamily="34" charset="-122"/>
            </a:endParaRPr>
          </a:p>
          <a:p>
            <a:r>
              <a:rPr lang="zh-CN" altLang="en-US" dirty="0">
                <a:solidFill>
                  <a:srgbClr val="0070C0"/>
                </a:solidFill>
                <a:latin typeface="微软雅黑" panose="020B0503020204020204" pitchFamily="34" charset="-122"/>
                <a:ea typeface="微软雅黑" panose="020B0503020204020204" pitchFamily="34" charset="-122"/>
              </a:rPr>
              <a:t>五种结果</a:t>
            </a:r>
            <a:endParaRPr lang="en-US" altLang="zh-CN" dirty="0">
              <a:solidFill>
                <a:srgbClr val="0070C0"/>
              </a:solidFill>
              <a:latin typeface="微软雅黑" panose="020B0503020204020204" pitchFamily="34" charset="-122"/>
              <a:ea typeface="微软雅黑" panose="020B0503020204020204" pitchFamily="34" charset="-122"/>
            </a:endParaRPr>
          </a:p>
          <a:p>
            <a:r>
              <a:rPr lang="en-US" altLang="zh-CN" dirty="0">
                <a:solidFill>
                  <a:srgbClr val="0070C0"/>
                </a:solidFill>
                <a:latin typeface="微软雅黑" panose="020B0503020204020204" pitchFamily="34" charset="-122"/>
                <a:ea typeface="微软雅黑" panose="020B0503020204020204" pitchFamily="34" charset="-122"/>
              </a:rPr>
              <a:t>……</a:t>
            </a:r>
            <a:endParaRPr lang="zh-CN" altLang="en-US" dirty="0">
              <a:solidFill>
                <a:srgbClr val="0070C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292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fill="hold"/>
                                        <p:tgtEl>
                                          <p:spTgt spid="32"/>
                                        </p:tgtEl>
                                        <p:attrNameLst>
                                          <p:attrName>ppt_x</p:attrName>
                                        </p:attrNameLst>
                                      </p:cBhvr>
                                      <p:tavLst>
                                        <p:tav tm="0">
                                          <p:val>
                                            <p:strVal val="#ppt_x"/>
                                          </p:val>
                                        </p:tav>
                                        <p:tav tm="100000">
                                          <p:val>
                                            <p:strVal val="#ppt_x"/>
                                          </p:val>
                                        </p:tav>
                                      </p:tavLst>
                                    </p:anim>
                                    <p:anim calcmode="lin" valueType="num">
                                      <p:cBhvr additive="base">
                                        <p:cTn id="16" dur="500" fill="hold"/>
                                        <p:tgtEl>
                                          <p:spTgt spid="3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ppt_x"/>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ppt_x"/>
                                          </p:val>
                                        </p:tav>
                                        <p:tav tm="100000">
                                          <p:val>
                                            <p:strVal val="#ppt_x"/>
                                          </p:val>
                                        </p:tav>
                                      </p:tavLst>
                                    </p:anim>
                                    <p:anim calcmode="lin" valueType="num">
                                      <p:cBhvr additive="base">
                                        <p:cTn id="36" dur="50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anim calcmode="lin" valueType="num">
                                      <p:cBhvr additive="base">
                                        <p:cTn id="39" dur="500" fill="hold"/>
                                        <p:tgtEl>
                                          <p:spTgt spid="39"/>
                                        </p:tgtEl>
                                        <p:attrNameLst>
                                          <p:attrName>ppt_x</p:attrName>
                                        </p:attrNameLst>
                                      </p:cBhvr>
                                      <p:tavLst>
                                        <p:tav tm="0">
                                          <p:val>
                                            <p:strVal val="#ppt_x"/>
                                          </p:val>
                                        </p:tav>
                                        <p:tav tm="100000">
                                          <p:val>
                                            <p:strVal val="#ppt_x"/>
                                          </p:val>
                                        </p:tav>
                                      </p:tavLst>
                                    </p:anim>
                                    <p:anim calcmode="lin" valueType="num">
                                      <p:cBhvr additive="base">
                                        <p:cTn id="40" dur="500" fill="hold"/>
                                        <p:tgtEl>
                                          <p:spTgt spid="3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500" fill="hold"/>
                                        <p:tgtEl>
                                          <p:spTgt spid="51"/>
                                        </p:tgtEl>
                                        <p:attrNameLst>
                                          <p:attrName>ppt_x</p:attrName>
                                        </p:attrNameLst>
                                      </p:cBhvr>
                                      <p:tavLst>
                                        <p:tav tm="0">
                                          <p:val>
                                            <p:strVal val="#ppt_x"/>
                                          </p:val>
                                        </p:tav>
                                        <p:tav tm="100000">
                                          <p:val>
                                            <p:strVal val="#ppt_x"/>
                                          </p:val>
                                        </p:tav>
                                      </p:tavLst>
                                    </p:anim>
                                    <p:anim calcmode="lin" valueType="num">
                                      <p:cBhvr additive="base">
                                        <p:cTn id="52" dur="5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7"/>
                                        </p:tgtEl>
                                        <p:attrNameLst>
                                          <p:attrName>style.visibility</p:attrName>
                                        </p:attrNameLst>
                                      </p:cBhvr>
                                      <p:to>
                                        <p:strVal val="visible"/>
                                      </p:to>
                                    </p:set>
                                    <p:anim calcmode="lin" valueType="num">
                                      <p:cBhvr additive="base">
                                        <p:cTn id="55" dur="500" fill="hold"/>
                                        <p:tgtEl>
                                          <p:spTgt spid="57"/>
                                        </p:tgtEl>
                                        <p:attrNameLst>
                                          <p:attrName>ppt_x</p:attrName>
                                        </p:attrNameLst>
                                      </p:cBhvr>
                                      <p:tavLst>
                                        <p:tav tm="0">
                                          <p:val>
                                            <p:strVal val="#ppt_x"/>
                                          </p:val>
                                        </p:tav>
                                        <p:tav tm="100000">
                                          <p:val>
                                            <p:strVal val="#ppt_x"/>
                                          </p:val>
                                        </p:tav>
                                      </p:tavLst>
                                    </p:anim>
                                    <p:anim calcmode="lin" valueType="num">
                                      <p:cBhvr additive="base">
                                        <p:cTn id="56" dur="500" fill="hold"/>
                                        <p:tgtEl>
                                          <p:spTgt spid="5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 calcmode="lin" valueType="num">
                                      <p:cBhvr additive="base">
                                        <p:cTn id="63" dur="500" fill="hold"/>
                                        <p:tgtEl>
                                          <p:spTgt spid="59"/>
                                        </p:tgtEl>
                                        <p:attrNameLst>
                                          <p:attrName>ppt_x</p:attrName>
                                        </p:attrNameLst>
                                      </p:cBhvr>
                                      <p:tavLst>
                                        <p:tav tm="0">
                                          <p:val>
                                            <p:strVal val="#ppt_x"/>
                                          </p:val>
                                        </p:tav>
                                        <p:tav tm="100000">
                                          <p:val>
                                            <p:strVal val="#ppt_x"/>
                                          </p:val>
                                        </p:tav>
                                      </p:tavLst>
                                    </p:anim>
                                    <p:anim calcmode="lin" valueType="num">
                                      <p:cBhvr additive="base">
                                        <p:cTn id="64" dur="500" fill="hold"/>
                                        <p:tgtEl>
                                          <p:spTgt spid="5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anim calcmode="lin" valueType="num">
                                      <p:cBhvr additive="base">
                                        <p:cTn id="71" dur="500" fill="hold"/>
                                        <p:tgtEl>
                                          <p:spTgt spid="61"/>
                                        </p:tgtEl>
                                        <p:attrNameLst>
                                          <p:attrName>ppt_x</p:attrName>
                                        </p:attrNameLst>
                                      </p:cBhvr>
                                      <p:tavLst>
                                        <p:tav tm="0">
                                          <p:val>
                                            <p:strVal val="#ppt_x"/>
                                          </p:val>
                                        </p:tav>
                                        <p:tav tm="100000">
                                          <p:val>
                                            <p:strVal val="#ppt_x"/>
                                          </p:val>
                                        </p:tav>
                                      </p:tavLst>
                                    </p:anim>
                                    <p:anim calcmode="lin" valueType="num">
                                      <p:cBhvr additive="base">
                                        <p:cTn id="72" dur="500" fill="hold"/>
                                        <p:tgtEl>
                                          <p:spTgt spid="61"/>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 calcmode="lin" valueType="num">
                                      <p:cBhvr additive="base">
                                        <p:cTn id="75" dur="500" fill="hold"/>
                                        <p:tgtEl>
                                          <p:spTgt spid="64"/>
                                        </p:tgtEl>
                                        <p:attrNameLst>
                                          <p:attrName>ppt_x</p:attrName>
                                        </p:attrNameLst>
                                      </p:cBhvr>
                                      <p:tavLst>
                                        <p:tav tm="0">
                                          <p:val>
                                            <p:strVal val="#ppt_x"/>
                                          </p:val>
                                        </p:tav>
                                        <p:tav tm="100000">
                                          <p:val>
                                            <p:strVal val="#ppt_x"/>
                                          </p:val>
                                        </p:tav>
                                      </p:tavLst>
                                    </p:anim>
                                    <p:anim calcmode="lin" valueType="num">
                                      <p:cBhvr additive="base">
                                        <p:cTn id="76" dur="500" fill="hold"/>
                                        <p:tgtEl>
                                          <p:spTgt spid="6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anim calcmode="lin" valueType="num">
                                      <p:cBhvr additive="base">
                                        <p:cTn id="79" dur="500" fill="hold"/>
                                        <p:tgtEl>
                                          <p:spTgt spid="68"/>
                                        </p:tgtEl>
                                        <p:attrNameLst>
                                          <p:attrName>ppt_x</p:attrName>
                                        </p:attrNameLst>
                                      </p:cBhvr>
                                      <p:tavLst>
                                        <p:tav tm="0">
                                          <p:val>
                                            <p:strVal val="#ppt_x"/>
                                          </p:val>
                                        </p:tav>
                                        <p:tav tm="100000">
                                          <p:val>
                                            <p:strVal val="#ppt_x"/>
                                          </p:val>
                                        </p:tav>
                                      </p:tavLst>
                                    </p:anim>
                                    <p:anim calcmode="lin" valueType="num">
                                      <p:cBhvr additive="base">
                                        <p:cTn id="80" dur="500" fill="hold"/>
                                        <p:tgtEl>
                                          <p:spTgt spid="6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9"/>
                                        </p:tgtEl>
                                        <p:attrNameLst>
                                          <p:attrName>style.visibility</p:attrName>
                                        </p:attrNameLst>
                                      </p:cBhvr>
                                      <p:to>
                                        <p:strVal val="visible"/>
                                      </p:to>
                                    </p:set>
                                    <p:anim calcmode="lin" valueType="num">
                                      <p:cBhvr additive="base">
                                        <p:cTn id="83" dur="500" fill="hold"/>
                                        <p:tgtEl>
                                          <p:spTgt spid="69"/>
                                        </p:tgtEl>
                                        <p:attrNameLst>
                                          <p:attrName>ppt_x</p:attrName>
                                        </p:attrNameLst>
                                      </p:cBhvr>
                                      <p:tavLst>
                                        <p:tav tm="0">
                                          <p:val>
                                            <p:strVal val="#ppt_x"/>
                                          </p:val>
                                        </p:tav>
                                        <p:tav tm="100000">
                                          <p:val>
                                            <p:strVal val="#ppt_x"/>
                                          </p:val>
                                        </p:tav>
                                      </p:tavLst>
                                    </p:anim>
                                    <p:anim calcmode="lin" valueType="num">
                                      <p:cBhvr additive="base">
                                        <p:cTn id="84"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7" grpId="0" animBg="1"/>
      <p:bldP spid="58" grpId="0" animBg="1"/>
      <p:bldP spid="59" grpId="0" animBg="1"/>
      <p:bldP spid="60" grpId="0" animBg="1"/>
      <p:bldP spid="68" grpId="0"/>
      <p:bldP spid="6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（第九节 ：分子的极性和分子间的作用力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5">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70</a:t>
            </a:fld>
            <a:endParaRPr lang="en-US" altLang="zh-CN" b="1" dirty="0">
              <a:latin typeface="微软雅黑" panose="020B0503020204020204" pitchFamily="34" charset="-122"/>
              <a:ea typeface="微软雅黑" panose="020B0503020204020204" pitchFamily="34" charset="-122"/>
            </a:endParaRPr>
          </a:p>
        </p:txBody>
      </p:sp>
      <p:sp>
        <p:nvSpPr>
          <p:cNvPr id="14" name="Text Box 4">
            <a:extLst>
              <a:ext uri="{FF2B5EF4-FFF2-40B4-BE49-F238E27FC236}">
                <a16:creationId xmlns:a16="http://schemas.microsoft.com/office/drawing/2014/main" id="{C04C10F1-E86F-4395-9022-ADB536383771}"/>
              </a:ext>
            </a:extLst>
          </p:cNvPr>
          <p:cNvSpPr txBox="1">
            <a:spLocks noChangeArrowheads="1"/>
          </p:cNvSpPr>
          <p:nvPr/>
        </p:nvSpPr>
        <p:spPr bwMode="auto">
          <a:xfrm>
            <a:off x="410391" y="927033"/>
            <a:ext cx="11338559" cy="1333570"/>
          </a:xfrm>
          <a:prstGeom prst="rect">
            <a:avLst/>
          </a:prstGeom>
          <a:noFill/>
          <a:ln w="9525">
            <a:noFill/>
            <a:miter lim="800000"/>
          </a:ln>
          <a:effectLst/>
        </p:spPr>
        <p:txBody>
          <a:bodyPr wrap="square">
            <a:spAutoFit/>
          </a:bodyPr>
          <a:lstStyle/>
          <a:p>
            <a:pPr indent="457200" fontAlgn="base">
              <a:lnSpc>
                <a:spcPct val="115000"/>
              </a:lnSpc>
              <a:spcBef>
                <a:spcPct val="50000"/>
              </a:spcBef>
              <a:spcAft>
                <a:spcPct val="0"/>
              </a:spcAft>
              <a:defRPr/>
            </a:pPr>
            <a:r>
              <a:rPr lang="zh-CN" altLang="en-US" sz="2400" dirty="0">
                <a:solidFill>
                  <a:prstClr val="black"/>
                </a:solidFill>
                <a:latin typeface="微软雅黑" panose="020B0503020204020204" pitchFamily="34" charset="-122"/>
                <a:ea typeface="微软雅黑" panose="020B0503020204020204" pitchFamily="34" charset="-122"/>
              </a:rPr>
              <a:t>  当一种化合物分子中包含</a:t>
            </a:r>
            <a:r>
              <a:rPr lang="zh-CN" altLang="en-US" sz="2400" dirty="0">
                <a:solidFill>
                  <a:srgbClr val="CC0000"/>
                </a:solidFill>
                <a:latin typeface="微软雅黑" panose="020B0503020204020204" pitchFamily="34" charset="-122"/>
                <a:ea typeface="微软雅黑" panose="020B0503020204020204" pitchFamily="34" charset="-122"/>
              </a:rPr>
              <a:t> </a:t>
            </a:r>
            <a:r>
              <a:rPr lang="en-US" altLang="zh-CN" sz="2400" dirty="0">
                <a:solidFill>
                  <a:srgbClr val="CC0000"/>
                </a:solidFill>
                <a:latin typeface="微软雅黑" panose="020B0503020204020204" pitchFamily="34" charset="-122"/>
                <a:ea typeface="微软雅黑" panose="020B0503020204020204" pitchFamily="34" charset="-122"/>
              </a:rPr>
              <a:t>H—O</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srgbClr val="CC0000"/>
                </a:solidFill>
                <a:latin typeface="微软雅黑" panose="020B0503020204020204" pitchFamily="34" charset="-122"/>
                <a:ea typeface="微软雅黑" panose="020B0503020204020204" pitchFamily="34" charset="-122"/>
              </a:rPr>
              <a:t>H—N </a:t>
            </a:r>
            <a:r>
              <a:rPr lang="zh-CN" altLang="en-US" sz="2400" dirty="0">
                <a:solidFill>
                  <a:prstClr val="black"/>
                </a:solidFill>
                <a:latin typeface="微软雅黑" panose="020B0503020204020204" pitchFamily="34" charset="-122"/>
                <a:ea typeface="微软雅黑" panose="020B0503020204020204" pitchFamily="34" charset="-122"/>
              </a:rPr>
              <a:t>或 </a:t>
            </a:r>
            <a:r>
              <a:rPr lang="en-US" altLang="zh-CN" sz="2400" dirty="0">
                <a:solidFill>
                  <a:srgbClr val="CC0000"/>
                </a:solidFill>
                <a:latin typeface="微软雅黑" panose="020B0503020204020204" pitchFamily="34" charset="-122"/>
                <a:ea typeface="微软雅黑" panose="020B0503020204020204" pitchFamily="34" charset="-122"/>
              </a:rPr>
              <a:t>H—F </a:t>
            </a:r>
            <a:r>
              <a:rPr lang="zh-CN" altLang="en-US" sz="2400" dirty="0">
                <a:solidFill>
                  <a:prstClr val="black"/>
                </a:solidFill>
                <a:latin typeface="微软雅黑" panose="020B0503020204020204" pitchFamily="34" charset="-122"/>
                <a:ea typeface="微软雅黑" panose="020B0503020204020204" pitchFamily="34" charset="-122"/>
              </a:rPr>
              <a:t>等结构时</a:t>
            </a: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分子间往往具有很强的吸引力</a:t>
            </a:r>
            <a:r>
              <a:rPr lang="en-US" altLang="zh-CN" sz="2400" dirty="0">
                <a:solidFill>
                  <a:prstClr val="black"/>
                </a:solidFill>
                <a:latin typeface="微软雅黑" panose="020B0503020204020204" pitchFamily="34" charset="-122"/>
                <a:ea typeface="微软雅黑" panose="020B0503020204020204" pitchFamily="34" charset="-122"/>
              </a:rPr>
              <a:t>, </a:t>
            </a:r>
            <a:r>
              <a:rPr lang="zh-CN" altLang="en-US" sz="2400" dirty="0">
                <a:solidFill>
                  <a:prstClr val="black"/>
                </a:solidFill>
                <a:latin typeface="微软雅黑" panose="020B0503020204020204" pitchFamily="34" charset="-122"/>
                <a:ea typeface="微软雅黑" panose="020B0503020204020204" pitchFamily="34" charset="-122"/>
              </a:rPr>
              <a:t>一个分子中带部分正电荷的氢原子吸引另一个分子中电负性很强，并带有孤对电子的原子</a:t>
            </a:r>
            <a:r>
              <a:rPr lang="en-US" altLang="zh-CN"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srgbClr val="CC0000"/>
                </a:solidFill>
                <a:latin typeface="微软雅黑" panose="020B0503020204020204" pitchFamily="34" charset="-122"/>
                <a:ea typeface="微软雅黑" panose="020B0503020204020204" pitchFamily="34" charset="-122"/>
              </a:rPr>
              <a:t>O</a:t>
            </a:r>
            <a:r>
              <a:rPr lang="zh-CN" altLang="en-US" sz="2400" dirty="0">
                <a:solidFill>
                  <a:prstClr val="black"/>
                </a:solidFill>
                <a:latin typeface="微软雅黑" panose="020B0503020204020204" pitchFamily="34" charset="-122"/>
                <a:ea typeface="微软雅黑" panose="020B0503020204020204" pitchFamily="34" charset="-122"/>
              </a:rPr>
              <a:t>、</a:t>
            </a:r>
            <a:r>
              <a:rPr lang="en-US" altLang="zh-CN" sz="2400" dirty="0">
                <a:solidFill>
                  <a:srgbClr val="CC0000"/>
                </a:solidFill>
                <a:latin typeface="微软雅黑" panose="020B0503020204020204" pitchFamily="34" charset="-122"/>
                <a:ea typeface="微软雅黑" panose="020B0503020204020204" pitchFamily="34" charset="-122"/>
              </a:rPr>
              <a:t>N</a:t>
            </a:r>
            <a:r>
              <a:rPr lang="zh-CN" altLang="en-US" sz="2400" dirty="0">
                <a:solidFill>
                  <a:prstClr val="black"/>
                </a:solidFill>
                <a:latin typeface="微软雅黑" panose="020B0503020204020204" pitchFamily="34" charset="-122"/>
                <a:ea typeface="微软雅黑" panose="020B0503020204020204" pitchFamily="34" charset="-122"/>
              </a:rPr>
              <a:t>或</a:t>
            </a:r>
            <a:r>
              <a:rPr lang="en-US" altLang="zh-CN" sz="2400" dirty="0">
                <a:solidFill>
                  <a:srgbClr val="CC0000"/>
                </a:solidFill>
                <a:latin typeface="微软雅黑" panose="020B0503020204020204" pitchFamily="34" charset="-122"/>
                <a:ea typeface="微软雅黑" panose="020B0503020204020204" pitchFamily="34" charset="-122"/>
              </a:rPr>
              <a:t>F</a:t>
            </a:r>
            <a:r>
              <a:rPr lang="en-US" altLang="zh-CN" sz="2400" dirty="0">
                <a:solidFill>
                  <a:prstClr val="black"/>
                </a:solidFill>
                <a:latin typeface="微软雅黑" panose="020B0503020204020204" pitchFamily="34" charset="-122"/>
                <a:ea typeface="微软雅黑" panose="020B0503020204020204" pitchFamily="34" charset="-122"/>
              </a:rPr>
              <a:t>)</a:t>
            </a:r>
            <a:r>
              <a:rPr lang="zh-CN" altLang="en-US" sz="2400" dirty="0">
                <a:solidFill>
                  <a:prstClr val="black"/>
                </a:solidFill>
                <a:latin typeface="微软雅黑" panose="020B0503020204020204" pitchFamily="34" charset="-122"/>
                <a:ea typeface="微软雅黑" panose="020B0503020204020204" pitchFamily="34" charset="-122"/>
              </a:rPr>
              <a:t>。这种吸引力称为</a:t>
            </a:r>
            <a:r>
              <a:rPr lang="zh-CN" altLang="en-US" sz="2400" dirty="0">
                <a:solidFill>
                  <a:srgbClr val="CC0000"/>
                </a:solidFill>
                <a:latin typeface="微软雅黑" panose="020B0503020204020204" pitchFamily="34" charset="-122"/>
                <a:ea typeface="微软雅黑" panose="020B0503020204020204" pitchFamily="34" charset="-122"/>
              </a:rPr>
              <a:t>氢键</a:t>
            </a:r>
            <a:r>
              <a:rPr lang="zh-CN" altLang="en-US" sz="2400" dirty="0">
                <a:solidFill>
                  <a:prstClr val="black"/>
                </a:solidFill>
                <a:latin typeface="微软雅黑" panose="020B0503020204020204" pitchFamily="34" charset="-122"/>
                <a:ea typeface="微软雅黑" panose="020B0503020204020204" pitchFamily="34" charset="-122"/>
              </a:rPr>
              <a:t>（约 </a:t>
            </a:r>
            <a:r>
              <a:rPr lang="en-US" altLang="zh-CN" sz="2400" dirty="0">
                <a:solidFill>
                  <a:prstClr val="black"/>
                </a:solidFill>
                <a:latin typeface="微软雅黑" panose="020B0503020204020204" pitchFamily="34" charset="-122"/>
                <a:ea typeface="微软雅黑" panose="020B0503020204020204" pitchFamily="34" charset="-122"/>
              </a:rPr>
              <a:t>21kJ.mol</a:t>
            </a:r>
            <a:r>
              <a:rPr lang="en-US" altLang="zh-CN" sz="2400" baseline="30000" dirty="0">
                <a:solidFill>
                  <a:prstClr val="black"/>
                </a:solidFill>
                <a:latin typeface="微软雅黑" panose="020B0503020204020204" pitchFamily="34" charset="-122"/>
                <a:ea typeface="微软雅黑" panose="020B0503020204020204" pitchFamily="34" charset="-122"/>
              </a:rPr>
              <a:t>-1</a:t>
            </a:r>
            <a:r>
              <a:rPr lang="zh-CN" altLang="en-US" sz="2400" dirty="0">
                <a:solidFill>
                  <a:prstClr val="black"/>
                </a:solidFill>
                <a:latin typeface="微软雅黑" panose="020B0503020204020204" pitchFamily="34" charset="-122"/>
                <a:ea typeface="微软雅黑" panose="020B0503020204020204" pitchFamily="34" charset="-122"/>
              </a:rPr>
              <a:t>）。</a:t>
            </a:r>
          </a:p>
        </p:txBody>
      </p:sp>
      <p:graphicFrame>
        <p:nvGraphicFramePr>
          <p:cNvPr id="15" name="Object 2">
            <a:extLst>
              <a:ext uri="{FF2B5EF4-FFF2-40B4-BE49-F238E27FC236}">
                <a16:creationId xmlns:a16="http://schemas.microsoft.com/office/drawing/2014/main" id="{FBABFD61-4CF0-41C4-80F9-491DC535C427}"/>
              </a:ext>
            </a:extLst>
          </p:cNvPr>
          <p:cNvGraphicFramePr>
            <a:graphicFrameLocks noChangeAspect="1"/>
          </p:cNvGraphicFramePr>
          <p:nvPr>
            <p:extLst>
              <p:ext uri="{D42A27DB-BD31-4B8C-83A1-F6EECF244321}">
                <p14:modId xmlns:p14="http://schemas.microsoft.com/office/powerpoint/2010/main" val="2248757472"/>
              </p:ext>
            </p:extLst>
          </p:nvPr>
        </p:nvGraphicFramePr>
        <p:xfrm>
          <a:off x="2038417" y="3524839"/>
          <a:ext cx="7488237" cy="1898650"/>
        </p:xfrm>
        <a:graphic>
          <a:graphicData uri="http://schemas.openxmlformats.org/presentationml/2006/ole">
            <mc:AlternateContent xmlns:mc="http://schemas.openxmlformats.org/markup-compatibility/2006">
              <mc:Choice xmlns:v="urn:schemas-microsoft-com:vml" Requires="v">
                <p:oleObj spid="_x0000_s25603" name="CS ChemDraw Drawing" r:id="rId6" imgW="3889375" imgH="987425" progId="ChemDraw.Document.6.0">
                  <p:embed/>
                </p:oleObj>
              </mc:Choice>
              <mc:Fallback>
                <p:oleObj name="CS ChemDraw Drawing" r:id="rId6" imgW="3889375" imgH="987425" progId="ChemDraw.Document.6.0">
                  <p:embed/>
                  <p:pic>
                    <p:nvPicPr>
                      <p:cNvPr id="24578"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8417" y="3524839"/>
                        <a:ext cx="7488237" cy="189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Text Box 9">
            <a:extLst>
              <a:ext uri="{FF2B5EF4-FFF2-40B4-BE49-F238E27FC236}">
                <a16:creationId xmlns:a16="http://schemas.microsoft.com/office/drawing/2014/main" id="{AAF1115A-2E62-45AA-895C-6EF768A465BF}"/>
              </a:ext>
            </a:extLst>
          </p:cNvPr>
          <p:cNvSpPr txBox="1">
            <a:spLocks noChangeArrowheads="1"/>
          </p:cNvSpPr>
          <p:nvPr/>
        </p:nvSpPr>
        <p:spPr bwMode="auto">
          <a:xfrm>
            <a:off x="676908" y="5728596"/>
            <a:ext cx="11088371"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0" marR="0" lvl="0" indent="0" defTabSz="914400" eaLnBrk="1" fontAlgn="base" latinLnBrk="0" hangingPunct="1">
              <a:lnSpc>
                <a:spcPct val="100000"/>
              </a:lnSpc>
              <a:spcBef>
                <a:spcPct val="50000"/>
              </a:spcBef>
              <a:spcAft>
                <a:spcPct val="0"/>
              </a:spcAft>
              <a:buClrTx/>
              <a:buSzTx/>
              <a:buFontTx/>
              <a:buNone/>
              <a:tabLst/>
              <a:defRPr/>
            </a:pPr>
            <a:r>
              <a:rPr kumimoji="0" lang="en-US" altLang="zh-CN"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       </a:t>
            </a:r>
            <a:r>
              <a:rPr kumimoji="0" lang="zh-CN" altLang="en-US" sz="26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氢键不仅影响化合物的物理性质和化学性质，而且对保持大分子（如蛋白质和核酸等）的几何形状起着重要作用。</a:t>
            </a:r>
          </a:p>
        </p:txBody>
      </p:sp>
      <p:sp>
        <p:nvSpPr>
          <p:cNvPr id="19" name="矩形 18">
            <a:extLst>
              <a:ext uri="{FF2B5EF4-FFF2-40B4-BE49-F238E27FC236}">
                <a16:creationId xmlns:a16="http://schemas.microsoft.com/office/drawing/2014/main" id="{8F85C294-9D60-469A-A695-26D233D6D9AB}"/>
              </a:ext>
            </a:extLst>
          </p:cNvPr>
          <p:cNvSpPr>
            <a:spLocks noChangeArrowheads="1"/>
          </p:cNvSpPr>
          <p:nvPr/>
        </p:nvSpPr>
        <p:spPr bwMode="auto">
          <a:xfrm>
            <a:off x="1045611" y="2727289"/>
            <a:ext cx="678656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600" b="0" i="0" u="none" strike="noStrike" kern="0" cap="none" spc="0" normalizeH="0" baseline="0" noProof="0" dirty="0">
                <a:ln>
                  <a:noFill/>
                </a:ln>
                <a:solidFill>
                  <a:srgbClr val="CC0000"/>
                </a:solidFill>
                <a:uLnTx/>
                <a:uFillTx/>
                <a:latin typeface="微软雅黑" panose="020B0503020204020204" pitchFamily="34" charset="-122"/>
                <a:ea typeface="微软雅黑" panose="020B0503020204020204" pitchFamily="34" charset="-122"/>
              </a:rPr>
              <a:t>氢键</a:t>
            </a:r>
            <a:r>
              <a:rPr kumimoji="0" lang="zh-CN" altLang="en-US" sz="2600" b="0" i="0" u="none" strike="noStrike" kern="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rPr>
              <a:t>是一种特别强的</a:t>
            </a:r>
            <a:r>
              <a:rPr kumimoji="0" lang="zh-CN" altLang="en-US" sz="2600" b="0" i="0" u="none" strike="noStrike" kern="0" cap="none" spc="0" normalizeH="0" baseline="0" noProof="0" dirty="0">
                <a:ln>
                  <a:noFill/>
                </a:ln>
                <a:solidFill>
                  <a:srgbClr val="CC0000"/>
                </a:solidFill>
                <a:uLnTx/>
                <a:uFillTx/>
                <a:latin typeface="微软雅黑" panose="020B0503020204020204" pitchFamily="34" charset="-122"/>
                <a:ea typeface="微软雅黑" panose="020B0503020204020204" pitchFamily="34" charset="-122"/>
              </a:rPr>
              <a:t>偶极一偶极作用力</a:t>
            </a:r>
            <a:r>
              <a:rPr kumimoji="0" lang="zh-CN" altLang="en-US" sz="2600" b="0" i="0" u="none" strike="noStrike" kern="0" cap="none" spc="0" normalizeH="0" baseline="0" noProof="0" dirty="0">
                <a:ln>
                  <a:noFill/>
                </a:ln>
                <a:solidFill>
                  <a:prstClr val="black"/>
                </a:solidFill>
                <a:uLnTx/>
                <a:uFillTx/>
                <a:latin typeface="微软雅黑" panose="020B0503020204020204" pitchFamily="34" charset="-122"/>
                <a:ea typeface="微软雅黑" panose="020B0503020204020204" pitchFamily="34" charset="-122"/>
              </a:rPr>
              <a:t>：</a:t>
            </a:r>
          </a:p>
        </p:txBody>
      </p:sp>
      <p:sp>
        <p:nvSpPr>
          <p:cNvPr id="20" name="墨迹 5">
            <a:extLst>
              <a:ext uri="{FF2B5EF4-FFF2-40B4-BE49-F238E27FC236}">
                <a16:creationId xmlns:a16="http://schemas.microsoft.com/office/drawing/2014/main" id="{F196677B-D7CF-4F91-9BCF-C02F77A53B7C}"/>
              </a:ext>
            </a:extLst>
          </p:cNvPr>
          <p:cNvSpPr/>
          <p:nvPr>
            <p:custDataLst>
              <p:tags r:id="rId2"/>
            </p:custDataLst>
          </p:nvPr>
        </p:nvSpPr>
        <p:spPr bwMode="auto">
          <a:xfrm>
            <a:off x="2996941" y="1107821"/>
            <a:ext cx="5571190" cy="2672432"/>
          </a:xfrm>
        </p:spPr>
      </p:sp>
    </p:spTree>
    <p:extLst>
      <p:ext uri="{BB962C8B-B14F-4D97-AF65-F5344CB8AC3E}">
        <p14:creationId xmlns:p14="http://schemas.microsoft.com/office/powerpoint/2010/main" val="50884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md type="call" cmd="playFrom(0.0)">
                                      <p:cBhvr>
                                        <p:cTn id="7" dur="1" fill="hold"/>
                                        <p:tgtEl>
                                          <p:spTgt spid="20"/>
                                        </p:tgtEl>
                                      </p:cBhvr>
                                    </p:cmd>
                                  </p:childTnLst>
                                </p:cTn>
                              </p:par>
                            </p:childTnLst>
                          </p:cTn>
                        </p:par>
                        <p:par>
                          <p:cTn id="8" fill="hold">
                            <p:stCondLst>
                              <p:cond delay="0"/>
                            </p:stCondLst>
                            <p:childTnLst>
                              <p:par>
                                <p:cTn id="9" presetID="1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slide(fromLeft)">
                                      <p:cBhvr>
                                        <p:cTn id="11" dur="75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4"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 to="" calcmode="lin" valueType="num">
                                      <p:cBhvr>
                                        <p:cTn id="16" dur="1" fill="hold"/>
                                        <p:tgtEl>
                                          <p:spTgt spid="19"/>
                                        </p:tgtEl>
                                      </p:cBhvr>
                                    </p:anim>
                                  </p:childTnLst>
                                </p:cTn>
                              </p:par>
                            </p:childTnLst>
                          </p:cTn>
                        </p:par>
                        <p:par>
                          <p:cTn id="17" fill="hold">
                            <p:stCondLst>
                              <p:cond delay="0"/>
                            </p:stCondLst>
                            <p:childTnLst>
                              <p:par>
                                <p:cTn id="18" presetID="12" presetClass="entr" presetSubtype="8"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slide(fromLeft)">
                                      <p:cBhvr>
                                        <p:cTn id="2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r>
              <a:rPr lang="zh-CN" altLang="en-US" sz="2400" dirty="0">
                <a:latin typeface="微软雅黑" panose="020B0503020204020204" pitchFamily="34" charset="-122"/>
                <a:ea typeface="微软雅黑" panose="020B0503020204020204" pitchFamily="34" charset="-122"/>
              </a:rPr>
              <a:t>（第九节 ：分子的极性和分子间的作用力 ）</a:t>
            </a: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71</a:t>
            </a:fld>
            <a:endParaRPr lang="en-US" altLang="zh-CN" b="1" dirty="0">
              <a:latin typeface="微软雅黑" panose="020B0503020204020204" pitchFamily="34" charset="-122"/>
              <a:ea typeface="微软雅黑" panose="020B0503020204020204" pitchFamily="34" charset="-122"/>
            </a:endParaRPr>
          </a:p>
        </p:txBody>
      </p:sp>
      <p:sp>
        <p:nvSpPr>
          <p:cNvPr id="10" name="Text Box 102">
            <a:extLst>
              <a:ext uri="{FF2B5EF4-FFF2-40B4-BE49-F238E27FC236}">
                <a16:creationId xmlns:a16="http://schemas.microsoft.com/office/drawing/2014/main" id="{2D340322-3A80-453F-B3B8-11E141628905}"/>
              </a:ext>
            </a:extLst>
          </p:cNvPr>
          <p:cNvSpPr txBox="1">
            <a:spLocks noChangeArrowheads="1"/>
          </p:cNvSpPr>
          <p:nvPr/>
        </p:nvSpPr>
        <p:spPr bwMode="auto">
          <a:xfrm>
            <a:off x="597766" y="1691010"/>
            <a:ext cx="10574309" cy="138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110000"/>
              </a:lnSpc>
              <a:spcBef>
                <a:spcPct val="50000"/>
              </a:spcBef>
            </a:pPr>
            <a:r>
              <a:rPr lang="en-US" altLang="zh-CN" sz="2600" b="0" dirty="0">
                <a:latin typeface="微软雅黑" panose="020B0503020204020204" pitchFamily="34" charset="-122"/>
                <a:ea typeface="微软雅黑" panose="020B0503020204020204" pitchFamily="34" charset="-122"/>
              </a:rPr>
              <a:t>       </a:t>
            </a:r>
            <a:r>
              <a:rPr lang="zh-CN" altLang="en-US" sz="2600" b="0" dirty="0">
                <a:latin typeface="微软雅黑" panose="020B0503020204020204" pitchFamily="34" charset="-122"/>
                <a:ea typeface="微软雅黑" panose="020B0503020204020204" pitchFamily="34" charset="-122"/>
              </a:rPr>
              <a:t>分子在运动过程中能产生</a:t>
            </a:r>
            <a:r>
              <a:rPr lang="zh-CN" altLang="en-US" sz="2600" b="0" dirty="0">
                <a:solidFill>
                  <a:srgbClr val="CC0000"/>
                </a:solidFill>
                <a:latin typeface="微软雅黑" panose="020B0503020204020204" pitchFamily="34" charset="-122"/>
                <a:ea typeface="微软雅黑" panose="020B0503020204020204" pitchFamily="34" charset="-122"/>
              </a:rPr>
              <a:t>瞬时偶极，非极性分子瞬时偶极之间的作用力又称为范德华力</a:t>
            </a:r>
            <a:r>
              <a:rPr lang="zh-CN" altLang="en-US" sz="2600" b="0" dirty="0">
                <a:latin typeface="微软雅黑" panose="020B0503020204020204" pitchFamily="34" charset="-122"/>
                <a:ea typeface="微软雅黑" panose="020B0503020204020204" pitchFamily="34" charset="-122"/>
              </a:rPr>
              <a:t>（</a:t>
            </a:r>
            <a:r>
              <a:rPr lang="en-US" altLang="zh-CN" sz="2600" b="0" dirty="0">
                <a:latin typeface="微软雅黑" panose="020B0503020204020204" pitchFamily="34" charset="-122"/>
                <a:ea typeface="微软雅黑" panose="020B0503020204020204" pitchFamily="34" charset="-122"/>
              </a:rPr>
              <a:t>Van der Waals forces</a:t>
            </a:r>
            <a:r>
              <a:rPr lang="zh-CN" altLang="en-US" sz="2600" b="0" dirty="0">
                <a:latin typeface="微软雅黑" panose="020B0503020204020204" pitchFamily="34" charset="-122"/>
                <a:ea typeface="微软雅黑" panose="020B0503020204020204" pitchFamily="34" charset="-122"/>
              </a:rPr>
              <a:t>）。这种作用力虽然很弱，但在活细胞膜的磷脂非极性链之间起着极其重要的作用。 </a:t>
            </a:r>
          </a:p>
        </p:txBody>
      </p:sp>
      <p:sp>
        <p:nvSpPr>
          <p:cNvPr id="11" name="Rectangle 111">
            <a:extLst>
              <a:ext uri="{FF2B5EF4-FFF2-40B4-BE49-F238E27FC236}">
                <a16:creationId xmlns:a16="http://schemas.microsoft.com/office/drawing/2014/main" id="{4D4CCA05-DB17-454D-ACAE-3973F6DF850D}"/>
              </a:ext>
            </a:extLst>
          </p:cNvPr>
          <p:cNvSpPr>
            <a:spLocks noChangeArrowheads="1"/>
          </p:cNvSpPr>
          <p:nvPr/>
        </p:nvSpPr>
        <p:spPr bwMode="auto">
          <a:xfrm>
            <a:off x="4284463" y="6398568"/>
            <a:ext cx="34451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sz="2400" b="0" dirty="0">
                <a:latin typeface="微软雅黑" panose="020B0503020204020204" pitchFamily="34" charset="-122"/>
                <a:ea typeface="微软雅黑" panose="020B0503020204020204" pitchFamily="34" charset="-122"/>
              </a:rPr>
              <a:t>细胞膜的流体镶嵌模型  </a:t>
            </a:r>
          </a:p>
        </p:txBody>
      </p:sp>
      <p:sp>
        <p:nvSpPr>
          <p:cNvPr id="12" name="矩形 11">
            <a:extLst>
              <a:ext uri="{FF2B5EF4-FFF2-40B4-BE49-F238E27FC236}">
                <a16:creationId xmlns:a16="http://schemas.microsoft.com/office/drawing/2014/main" id="{88C1737E-C396-4674-AF82-6A447FC83DE6}"/>
              </a:ext>
            </a:extLst>
          </p:cNvPr>
          <p:cNvSpPr>
            <a:spLocks noChangeArrowheads="1"/>
          </p:cNvSpPr>
          <p:nvPr/>
        </p:nvSpPr>
        <p:spPr bwMode="auto">
          <a:xfrm>
            <a:off x="597766" y="984934"/>
            <a:ext cx="822731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r>
              <a:rPr lang="zh-CN" altLang="en-US" b="0" dirty="0">
                <a:solidFill>
                  <a:srgbClr val="0000CC"/>
                </a:solidFill>
                <a:latin typeface="微软雅黑" panose="020B0503020204020204" pitchFamily="34" charset="-122"/>
                <a:ea typeface="微软雅黑" panose="020B0503020204020204" pitchFamily="34" charset="-122"/>
              </a:rPr>
              <a:t>非极性分子偶极距为零，分子之间有没有作用力？</a:t>
            </a:r>
          </a:p>
        </p:txBody>
      </p:sp>
      <p:sp>
        <p:nvSpPr>
          <p:cNvPr id="13" name="墨迹 3">
            <a:extLst>
              <a:ext uri="{FF2B5EF4-FFF2-40B4-BE49-F238E27FC236}">
                <a16:creationId xmlns:a16="http://schemas.microsoft.com/office/drawing/2014/main" id="{A7594BA3-F726-4058-8D2F-6D281633C4B9}"/>
              </a:ext>
            </a:extLst>
          </p:cNvPr>
          <p:cNvSpPr/>
          <p:nvPr>
            <p:custDataLst>
              <p:tags r:id="rId1"/>
            </p:custDataLst>
          </p:nvPr>
        </p:nvSpPr>
        <p:spPr bwMode="auto">
          <a:xfrm>
            <a:off x="1975875" y="2552993"/>
            <a:ext cx="6028062" cy="137673"/>
          </a:xfrm>
        </p:spPr>
        <p:txBody>
          <a:bodyPr/>
          <a:lstStyle/>
          <a:p>
            <a:endParaRPr lang="zh-CN" altLang="en-US"/>
          </a:p>
        </p:txBody>
      </p:sp>
      <p:pic>
        <p:nvPicPr>
          <p:cNvPr id="3" name="图片 2" descr="卡通人物&#10;&#10;中度可信度描述已自动生成">
            <a:extLst>
              <a:ext uri="{FF2B5EF4-FFF2-40B4-BE49-F238E27FC236}">
                <a16:creationId xmlns:a16="http://schemas.microsoft.com/office/drawing/2014/main" id="{C803F528-D49C-42A7-9397-CE2A125599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47796" y="3251505"/>
            <a:ext cx="7631688" cy="3140121"/>
          </a:xfrm>
          <a:prstGeom prst="rect">
            <a:avLst/>
          </a:prstGeom>
        </p:spPr>
      </p:pic>
    </p:spTree>
    <p:extLst>
      <p:ext uri="{BB962C8B-B14F-4D97-AF65-F5344CB8AC3E}">
        <p14:creationId xmlns:p14="http://schemas.microsoft.com/office/powerpoint/2010/main" val="355451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249"/>
                                          </p:stCondLst>
                                        </p:cTn>
                                        <p:tgtEl>
                                          <p:spTgt spid="12"/>
                                        </p:tgtEl>
                                        <p:attrNameLst>
                                          <p:attrName>style.visibility</p:attrName>
                                        </p:attrNameLst>
                                      </p:cBhvr>
                                      <p:to>
                                        <p:strVal val="visible"/>
                                      </p:to>
                                    </p:set>
                                    <p:anim to="" calcmode="lin" valueType="num">
                                      <p:cBhvr>
                                        <p:cTn id="11" dur="1" fill="hold"/>
                                        <p:tgtEl>
                                          <p:spTgt spid="12"/>
                                        </p:tgtEl>
                                      </p:cBhvr>
                                    </p:anim>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par>
                                <p:cTn id="17" presetID="24" presetClass="entr" presetSubtype="0" fill="hold" grpId="0" nodeType="withEffect">
                                  <p:stCondLst>
                                    <p:cond delay="0"/>
                                  </p:stCondLst>
                                  <p:childTnLst>
                                    <p:set>
                                      <p:cBhvr>
                                        <p:cTn id="18" dur="1" fill="hold">
                                          <p:stCondLst>
                                            <p:cond delay="249"/>
                                          </p:stCondLst>
                                        </p:cTn>
                                        <p:tgtEl>
                                          <p:spTgt spid="11"/>
                                        </p:tgtEl>
                                        <p:attrNameLst>
                                          <p:attrName>style.visibility</p:attrName>
                                        </p:attrNameLst>
                                      </p:cBhvr>
                                      <p:to>
                                        <p:strVal val="visible"/>
                                      </p:to>
                                    </p:set>
                                    <p:anim to="" calcmode="lin" valueType="num">
                                      <p:cBhvr>
                                        <p:cTn id="19"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4">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72</a:t>
            </a:fld>
            <a:endParaRPr lang="en-US" altLang="zh-CN" b="1" dirty="0">
              <a:latin typeface="微软雅黑" panose="020B0503020204020204" pitchFamily="34" charset="-122"/>
              <a:ea typeface="微软雅黑" panose="020B0503020204020204" pitchFamily="34" charset="-122"/>
            </a:endParaRPr>
          </a:p>
        </p:txBody>
      </p:sp>
      <p:sp>
        <p:nvSpPr>
          <p:cNvPr id="13" name="墨迹 3">
            <a:extLst>
              <a:ext uri="{FF2B5EF4-FFF2-40B4-BE49-F238E27FC236}">
                <a16:creationId xmlns:a16="http://schemas.microsoft.com/office/drawing/2014/main" id="{A7594BA3-F726-4058-8D2F-6D281633C4B9}"/>
              </a:ext>
            </a:extLst>
          </p:cNvPr>
          <p:cNvSpPr/>
          <p:nvPr>
            <p:custDataLst>
              <p:tags r:id="rId1"/>
            </p:custDataLst>
          </p:nvPr>
        </p:nvSpPr>
        <p:spPr bwMode="auto">
          <a:xfrm>
            <a:off x="1975875" y="2552993"/>
            <a:ext cx="6028062" cy="137673"/>
          </a:xfrm>
        </p:spPr>
        <p:txBody>
          <a:bodyPr/>
          <a:lstStyle/>
          <a:p>
            <a:endParaRPr lang="zh-CN" altLang="en-US"/>
          </a:p>
        </p:txBody>
      </p:sp>
      <p:sp>
        <p:nvSpPr>
          <p:cNvPr id="14" name="Text Box 3">
            <a:extLst>
              <a:ext uri="{FF2B5EF4-FFF2-40B4-BE49-F238E27FC236}">
                <a16:creationId xmlns:a16="http://schemas.microsoft.com/office/drawing/2014/main" id="{7BA1290C-A23A-4C49-96DC-6570537E3D9B}"/>
              </a:ext>
            </a:extLst>
          </p:cNvPr>
          <p:cNvSpPr txBox="1">
            <a:spLocks noChangeArrowheads="1"/>
          </p:cNvSpPr>
          <p:nvPr/>
        </p:nvSpPr>
        <p:spPr bwMode="auto">
          <a:xfrm>
            <a:off x="985970" y="1564040"/>
            <a:ext cx="10337350" cy="4401205"/>
          </a:xfrm>
          <a:prstGeom prst="rect">
            <a:avLst/>
          </a:prstGeom>
          <a:noFill/>
          <a:ln w="9525">
            <a:noFill/>
            <a:miter lim="800000"/>
          </a:ln>
          <a:effectLst>
            <a:prstShdw prst="shdw17" dist="17961" dir="2700000">
              <a:srgbClr val="7A0000"/>
            </a:prstShdw>
          </a:effectLst>
          <a:extLst>
            <a:ext uri="{909E8E84-426E-40DD-AFC4-6F175D3DCCD1}">
              <a14:hiddenFill xmlns:a14="http://schemas.microsoft.com/office/drawing/2010/main">
                <a:solidFill>
                  <a:srgbClr val="FFFFFF"/>
                </a:solidFill>
              </a14:hiddenFill>
            </a:ext>
          </a:extLst>
        </p:spPr>
        <p:txBody>
          <a:bodyPr wrap="square">
            <a:spAutoFit/>
          </a:bodyPr>
          <a:lstStyle>
            <a:lvl1pPr marL="457200" indent="-457200"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pPr>
            <a:r>
              <a:rPr kumimoji="1" lang="en-US" altLang="zh-CN" b="0" dirty="0">
                <a:solidFill>
                  <a:srgbClr val="000000"/>
                </a:solidFill>
                <a:latin typeface="微软雅黑" panose="020B0503020204020204" pitchFamily="34" charset="-122"/>
                <a:ea typeface="微软雅黑" panose="020B0503020204020204" pitchFamily="34" charset="-122"/>
              </a:rPr>
              <a:t>1. </a:t>
            </a:r>
            <a:r>
              <a:rPr kumimoji="1" lang="zh-CN" altLang="en-US" b="0" dirty="0">
                <a:solidFill>
                  <a:srgbClr val="000000"/>
                </a:solidFill>
                <a:latin typeface="微软雅黑" panose="020B0503020204020204" pitchFamily="34" charset="-122"/>
                <a:ea typeface="微软雅黑" panose="020B0503020204020204" pitchFamily="34" charset="-122"/>
              </a:rPr>
              <a:t>有机物的分类   </a:t>
            </a:r>
            <a:r>
              <a:rPr kumimoji="1" lang="zh-CN" altLang="en-US" b="0" dirty="0">
                <a:solidFill>
                  <a:srgbClr val="0000CC"/>
                </a:solidFill>
                <a:latin typeface="微软雅黑" panose="020B0503020204020204" pitchFamily="34" charset="-122"/>
                <a:ea typeface="微软雅黑" panose="020B0503020204020204" pitchFamily="34" charset="-122"/>
              </a:rPr>
              <a:t>按碳骨架分类</a:t>
            </a:r>
            <a:r>
              <a:rPr kumimoji="1" lang="en-US" altLang="zh-CN" b="0" dirty="0">
                <a:solidFill>
                  <a:srgbClr val="000000"/>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按功能基分类</a:t>
            </a:r>
            <a:endParaRPr kumimoji="1" lang="en-US" altLang="zh-CN" b="0" dirty="0">
              <a:solidFill>
                <a:srgbClr val="0000CC"/>
              </a:solidFill>
              <a:latin typeface="微软雅黑" panose="020B0503020204020204" pitchFamily="34" charset="-122"/>
              <a:ea typeface="微软雅黑" panose="020B0503020204020204" pitchFamily="34" charset="-122"/>
            </a:endParaRPr>
          </a:p>
          <a:p>
            <a:pPr eaLnBrk="1" hangingPunct="1">
              <a:spcBef>
                <a:spcPct val="50000"/>
              </a:spcBef>
            </a:pPr>
            <a:r>
              <a:rPr kumimoji="1" lang="en-US" altLang="zh-CN" b="0" dirty="0">
                <a:solidFill>
                  <a:srgbClr val="000000"/>
                </a:solidFill>
                <a:latin typeface="微软雅黑" panose="020B0503020204020204" pitchFamily="34" charset="-122"/>
                <a:ea typeface="微软雅黑" panose="020B0503020204020204" pitchFamily="34" charset="-122"/>
              </a:rPr>
              <a:t>2. </a:t>
            </a:r>
            <a:r>
              <a:rPr kumimoji="1" lang="zh-CN" altLang="en-US" b="0" dirty="0">
                <a:solidFill>
                  <a:srgbClr val="000000"/>
                </a:solidFill>
                <a:latin typeface="微软雅黑" panose="020B0503020204020204" pitchFamily="34" charset="-122"/>
                <a:ea typeface="微软雅黑" panose="020B0503020204020204" pitchFamily="34" charset="-122"/>
              </a:rPr>
              <a:t>共价键   </a:t>
            </a:r>
            <a:r>
              <a:rPr kumimoji="1" lang="zh-CN" altLang="en-US" b="0" dirty="0">
                <a:solidFill>
                  <a:srgbClr val="0000CC"/>
                </a:solidFill>
                <a:latin typeface="微软雅黑" panose="020B0503020204020204" pitchFamily="34" charset="-122"/>
                <a:ea typeface="微软雅黑" panose="020B0503020204020204" pitchFamily="34" charset="-122"/>
              </a:rPr>
              <a:t>碳的杂化轨道</a:t>
            </a:r>
            <a:r>
              <a:rPr kumimoji="1" lang="en-US" altLang="zh-CN" b="0" dirty="0">
                <a:solidFill>
                  <a:srgbClr val="000000"/>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键长</a:t>
            </a:r>
            <a:r>
              <a:rPr kumimoji="1" lang="en-US" altLang="zh-CN" b="0" dirty="0">
                <a:solidFill>
                  <a:srgbClr val="0000CC"/>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键角</a:t>
            </a:r>
            <a:r>
              <a:rPr kumimoji="1" lang="en-US" altLang="zh-CN" b="0" dirty="0">
                <a:solidFill>
                  <a:srgbClr val="0000CC"/>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键能</a:t>
            </a:r>
            <a:r>
              <a:rPr kumimoji="1" lang="en-US" altLang="zh-CN" b="0" dirty="0">
                <a:solidFill>
                  <a:srgbClr val="0000CC"/>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键的极性</a:t>
            </a:r>
          </a:p>
          <a:p>
            <a:pPr eaLnBrk="1" hangingPunct="1">
              <a:spcBef>
                <a:spcPct val="50000"/>
              </a:spcBef>
            </a:pPr>
            <a:r>
              <a:rPr kumimoji="1" lang="en-US" altLang="zh-CN" b="0" dirty="0">
                <a:solidFill>
                  <a:srgbClr val="000000"/>
                </a:solidFill>
                <a:latin typeface="微软雅黑" panose="020B0503020204020204" pitchFamily="34" charset="-122"/>
                <a:ea typeface="微软雅黑" panose="020B0503020204020204" pitchFamily="34" charset="-122"/>
              </a:rPr>
              <a:t>3. </a:t>
            </a:r>
            <a:r>
              <a:rPr kumimoji="1" lang="zh-CN" altLang="en-US" b="0" dirty="0">
                <a:solidFill>
                  <a:srgbClr val="000000"/>
                </a:solidFill>
                <a:latin typeface="微软雅黑" panose="020B0503020204020204" pitchFamily="34" charset="-122"/>
                <a:ea typeface="微软雅黑" panose="020B0503020204020204" pitchFamily="34" charset="-122"/>
              </a:rPr>
              <a:t>有机酸碱概念  </a:t>
            </a:r>
            <a:r>
              <a:rPr kumimoji="1" lang="zh-CN" altLang="en-US" b="0" baseline="-25000" dirty="0">
                <a:solidFill>
                  <a:srgbClr val="0000CC"/>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酸碱质子理论</a:t>
            </a:r>
            <a:r>
              <a:rPr kumimoji="1" lang="en-US" altLang="zh-CN" b="0" dirty="0">
                <a:solidFill>
                  <a:srgbClr val="000000"/>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酸碱电子理论</a:t>
            </a:r>
            <a:r>
              <a:rPr kumimoji="1" lang="zh-CN" altLang="en-US" b="0" dirty="0">
                <a:solidFill>
                  <a:srgbClr val="000000"/>
                </a:solidFill>
                <a:latin typeface="微软雅黑" panose="020B0503020204020204" pitchFamily="34" charset="-122"/>
                <a:ea typeface="微软雅黑" panose="020B0503020204020204" pitchFamily="34" charset="-122"/>
              </a:rPr>
              <a:t> </a:t>
            </a:r>
          </a:p>
          <a:p>
            <a:pPr eaLnBrk="1" hangingPunct="1">
              <a:spcBef>
                <a:spcPct val="50000"/>
              </a:spcBef>
            </a:pPr>
            <a:r>
              <a:rPr kumimoji="1" lang="en-US" altLang="zh-CN" b="0" dirty="0">
                <a:solidFill>
                  <a:srgbClr val="000000"/>
                </a:solidFill>
                <a:latin typeface="微软雅黑" panose="020B0503020204020204" pitchFamily="34" charset="-122"/>
                <a:ea typeface="微软雅黑" panose="020B0503020204020204" pitchFamily="34" charset="-122"/>
              </a:rPr>
              <a:t>4. </a:t>
            </a:r>
            <a:r>
              <a:rPr kumimoji="1" lang="zh-CN" altLang="en-US" b="0" dirty="0">
                <a:solidFill>
                  <a:srgbClr val="000000"/>
                </a:solidFill>
                <a:latin typeface="微软雅黑" panose="020B0503020204020204" pitchFamily="34" charset="-122"/>
                <a:ea typeface="微软雅黑" panose="020B0503020204020204" pitchFamily="34" charset="-122"/>
              </a:rPr>
              <a:t>有机反应类型	</a:t>
            </a:r>
            <a:r>
              <a:rPr kumimoji="1" lang="zh-CN" altLang="en-US" b="0" dirty="0">
                <a:solidFill>
                  <a:srgbClr val="CC0000"/>
                </a:solidFill>
                <a:latin typeface="微软雅黑" panose="020B0503020204020204" pitchFamily="34" charset="-122"/>
                <a:ea typeface="微软雅黑" panose="020B0503020204020204" pitchFamily="34" charset="-122"/>
              </a:rPr>
              <a:t>均裂</a:t>
            </a:r>
            <a:r>
              <a:rPr kumimoji="1" lang="en-US" altLang="zh-CN" b="0" dirty="0">
                <a:solidFill>
                  <a:srgbClr val="000000"/>
                </a:solidFill>
                <a:latin typeface="微软雅黑" panose="020B0503020204020204" pitchFamily="34" charset="-122"/>
                <a:ea typeface="微软雅黑" panose="020B0503020204020204" pitchFamily="34" charset="-122"/>
              </a:rPr>
              <a:t>:</a:t>
            </a:r>
            <a:r>
              <a:rPr kumimoji="1" lang="zh-CN" altLang="en-US" b="0" dirty="0">
                <a:solidFill>
                  <a:srgbClr val="0000CC"/>
                </a:solidFill>
                <a:latin typeface="微软雅黑" panose="020B0503020204020204" pitchFamily="34" charset="-122"/>
                <a:ea typeface="微软雅黑" panose="020B0503020204020204" pitchFamily="34" charset="-122"/>
              </a:rPr>
              <a:t>自由基反应</a:t>
            </a:r>
            <a:r>
              <a:rPr kumimoji="1" lang="en-US" altLang="zh-CN" b="0" dirty="0">
                <a:solidFill>
                  <a:srgbClr val="000000"/>
                </a:solidFill>
                <a:latin typeface="微软雅黑" panose="020B0503020204020204" pitchFamily="34" charset="-122"/>
                <a:ea typeface="微软雅黑" panose="020B0503020204020204" pitchFamily="34" charset="-122"/>
              </a:rPr>
              <a:t>; </a:t>
            </a:r>
            <a:r>
              <a:rPr kumimoji="1" lang="zh-CN" altLang="en-US" b="0" dirty="0">
                <a:solidFill>
                  <a:srgbClr val="CC0000"/>
                </a:solidFill>
                <a:latin typeface="微软雅黑" panose="020B0503020204020204" pitchFamily="34" charset="-122"/>
                <a:ea typeface="微软雅黑" panose="020B0503020204020204" pitchFamily="34" charset="-122"/>
              </a:rPr>
              <a:t>异裂</a:t>
            </a:r>
            <a:r>
              <a:rPr kumimoji="1" lang="en-US" altLang="zh-CN" b="0" dirty="0">
                <a:solidFill>
                  <a:srgbClr val="000000"/>
                </a:solidFill>
                <a:latin typeface="微软雅黑" panose="020B0503020204020204" pitchFamily="34" charset="-122"/>
                <a:ea typeface="微软雅黑" panose="020B0503020204020204" pitchFamily="34" charset="-122"/>
              </a:rPr>
              <a:t>:</a:t>
            </a:r>
            <a:r>
              <a:rPr kumimoji="1" lang="zh-CN" altLang="en-US" b="0" dirty="0">
                <a:solidFill>
                  <a:srgbClr val="0000CC"/>
                </a:solidFill>
                <a:latin typeface="微软雅黑" panose="020B0503020204020204" pitchFamily="34" charset="-122"/>
                <a:ea typeface="微软雅黑" panose="020B0503020204020204" pitchFamily="34" charset="-122"/>
              </a:rPr>
              <a:t>离子型反应</a:t>
            </a:r>
            <a:endParaRPr kumimoji="1" lang="zh-CN" altLang="en-US" b="0" baseline="-25000" dirty="0">
              <a:solidFill>
                <a:srgbClr val="0000CC"/>
              </a:solidFill>
              <a:latin typeface="微软雅黑" panose="020B0503020204020204" pitchFamily="34" charset="-122"/>
              <a:ea typeface="微软雅黑" panose="020B0503020204020204" pitchFamily="34" charset="-122"/>
            </a:endParaRPr>
          </a:p>
          <a:p>
            <a:pPr eaLnBrk="1" hangingPunct="1">
              <a:spcBef>
                <a:spcPct val="50000"/>
              </a:spcBef>
            </a:pPr>
            <a:r>
              <a:rPr kumimoji="1" lang="en-US" altLang="zh-CN" b="0" dirty="0">
                <a:solidFill>
                  <a:srgbClr val="000000"/>
                </a:solidFill>
                <a:latin typeface="微软雅黑" panose="020B0503020204020204" pitchFamily="34" charset="-122"/>
                <a:ea typeface="微软雅黑" panose="020B0503020204020204" pitchFamily="34" charset="-122"/>
              </a:rPr>
              <a:t>5. </a:t>
            </a:r>
            <a:r>
              <a:rPr kumimoji="1" lang="zh-CN" altLang="en-US" b="0" dirty="0">
                <a:solidFill>
                  <a:srgbClr val="000000"/>
                </a:solidFill>
                <a:latin typeface="微软雅黑" panose="020B0503020204020204" pitchFamily="34" charset="-122"/>
                <a:ea typeface="微软雅黑" panose="020B0503020204020204" pitchFamily="34" charset="-122"/>
              </a:rPr>
              <a:t>共振  </a:t>
            </a:r>
            <a:r>
              <a:rPr kumimoji="1" lang="zh-CN" altLang="en-US" b="0" dirty="0">
                <a:solidFill>
                  <a:srgbClr val="0000CC"/>
                </a:solidFill>
                <a:latin typeface="微软雅黑" panose="020B0503020204020204" pitchFamily="34" charset="-122"/>
                <a:ea typeface="微软雅黑" panose="020B0503020204020204" pitchFamily="34" charset="-122"/>
              </a:rPr>
              <a:t>共振式</a:t>
            </a:r>
            <a:r>
              <a:rPr kumimoji="1" lang="en-US" altLang="zh-CN" b="0" dirty="0">
                <a:solidFill>
                  <a:srgbClr val="0000CC"/>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共振杂化体</a:t>
            </a:r>
            <a:endParaRPr kumimoji="1" lang="en-US" altLang="zh-CN" b="0" dirty="0">
              <a:solidFill>
                <a:srgbClr val="0000CC"/>
              </a:solidFill>
              <a:latin typeface="微软雅黑" panose="020B0503020204020204" pitchFamily="34" charset="-122"/>
              <a:ea typeface="微软雅黑" panose="020B0503020204020204" pitchFamily="34" charset="-122"/>
            </a:endParaRPr>
          </a:p>
          <a:p>
            <a:pPr eaLnBrk="1" hangingPunct="1">
              <a:spcBef>
                <a:spcPct val="50000"/>
              </a:spcBef>
            </a:pPr>
            <a:r>
              <a:rPr kumimoji="1" lang="en-US" altLang="zh-CN" b="0" dirty="0">
                <a:solidFill>
                  <a:srgbClr val="000000"/>
                </a:solidFill>
                <a:latin typeface="微软雅黑" panose="020B0503020204020204" pitchFamily="34" charset="-122"/>
                <a:ea typeface="微软雅黑" panose="020B0503020204020204" pitchFamily="34" charset="-122"/>
              </a:rPr>
              <a:t>6. </a:t>
            </a:r>
            <a:r>
              <a:rPr kumimoji="1" lang="zh-CN" altLang="en-US" b="0" dirty="0">
                <a:solidFill>
                  <a:srgbClr val="000000"/>
                </a:solidFill>
                <a:latin typeface="微软雅黑" panose="020B0503020204020204" pitchFamily="34" charset="-122"/>
                <a:ea typeface="微软雅黑" panose="020B0503020204020204" pitchFamily="34" charset="-122"/>
              </a:rPr>
              <a:t>分子的极性  </a:t>
            </a:r>
            <a:r>
              <a:rPr kumimoji="1" lang="zh-CN" altLang="en-US" b="0" dirty="0">
                <a:solidFill>
                  <a:srgbClr val="0000CC"/>
                </a:solidFill>
                <a:latin typeface="微软雅黑" panose="020B0503020204020204" pitchFamily="34" charset="-122"/>
                <a:ea typeface="微软雅黑" panose="020B0503020204020204" pitchFamily="34" charset="-122"/>
              </a:rPr>
              <a:t>分子中所有化学键极性的向量和</a:t>
            </a:r>
            <a:endParaRPr kumimoji="1" lang="en-US" altLang="zh-CN" b="0" dirty="0">
              <a:solidFill>
                <a:srgbClr val="0000CC"/>
              </a:solidFill>
              <a:latin typeface="微软雅黑" panose="020B0503020204020204" pitchFamily="34" charset="-122"/>
              <a:ea typeface="微软雅黑" panose="020B0503020204020204" pitchFamily="34" charset="-122"/>
            </a:endParaRPr>
          </a:p>
          <a:p>
            <a:pPr eaLnBrk="1" hangingPunct="1">
              <a:spcBef>
                <a:spcPct val="50000"/>
              </a:spcBef>
            </a:pPr>
            <a:r>
              <a:rPr kumimoji="1" lang="en-US" altLang="zh-CN" b="0" dirty="0">
                <a:solidFill>
                  <a:srgbClr val="000000"/>
                </a:solidFill>
                <a:latin typeface="微软雅黑" panose="020B0503020204020204" pitchFamily="34" charset="-122"/>
                <a:ea typeface="微软雅黑" panose="020B0503020204020204" pitchFamily="34" charset="-122"/>
              </a:rPr>
              <a:t>7. </a:t>
            </a:r>
            <a:r>
              <a:rPr kumimoji="1" lang="zh-CN" altLang="en-US" b="0" dirty="0">
                <a:solidFill>
                  <a:srgbClr val="000000"/>
                </a:solidFill>
                <a:latin typeface="微软雅黑" panose="020B0503020204020204" pitchFamily="34" charset="-122"/>
                <a:ea typeface="微软雅黑" panose="020B0503020204020204" pitchFamily="34" charset="-122"/>
              </a:rPr>
              <a:t>分子间的作用力  </a:t>
            </a:r>
            <a:r>
              <a:rPr kumimoji="1" lang="zh-CN" altLang="en-US" b="0" dirty="0">
                <a:solidFill>
                  <a:srgbClr val="0000CC"/>
                </a:solidFill>
                <a:latin typeface="微软雅黑" panose="020B0503020204020204" pitchFamily="34" charset="-122"/>
                <a:ea typeface="微软雅黑" panose="020B0503020204020204" pitchFamily="34" charset="-122"/>
              </a:rPr>
              <a:t>范德华力</a:t>
            </a:r>
            <a:r>
              <a:rPr kumimoji="1" lang="en-US" altLang="zh-CN" b="0" dirty="0">
                <a:solidFill>
                  <a:srgbClr val="000000"/>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偶极</a:t>
            </a:r>
            <a:r>
              <a:rPr kumimoji="1" lang="en-US" altLang="zh-CN" b="0" dirty="0">
                <a:solidFill>
                  <a:srgbClr val="0000CC"/>
                </a:solidFill>
                <a:latin typeface="微软雅黑" panose="020B0503020204020204" pitchFamily="34" charset="-122"/>
                <a:ea typeface="微软雅黑" panose="020B0503020204020204" pitchFamily="34" charset="-122"/>
              </a:rPr>
              <a:t>-</a:t>
            </a:r>
            <a:r>
              <a:rPr kumimoji="1" lang="zh-CN" altLang="en-US" b="0" dirty="0">
                <a:solidFill>
                  <a:srgbClr val="0000CC"/>
                </a:solidFill>
                <a:latin typeface="微软雅黑" panose="020B0503020204020204" pitchFamily="34" charset="-122"/>
                <a:ea typeface="微软雅黑" panose="020B0503020204020204" pitchFamily="34" charset="-122"/>
              </a:rPr>
              <a:t>偶极力</a:t>
            </a:r>
            <a:r>
              <a:rPr kumimoji="1" lang="en-US" altLang="zh-CN" b="0" dirty="0">
                <a:solidFill>
                  <a:srgbClr val="000000"/>
                </a:solidFill>
                <a:latin typeface="微软雅黑" panose="020B0503020204020204" pitchFamily="34" charset="-122"/>
                <a:ea typeface="微软雅黑" panose="020B0503020204020204" pitchFamily="34" charset="-122"/>
              </a:rPr>
              <a:t>; </a:t>
            </a:r>
            <a:r>
              <a:rPr kumimoji="1" lang="zh-CN" altLang="en-US" b="0" dirty="0">
                <a:solidFill>
                  <a:srgbClr val="0000CC"/>
                </a:solidFill>
                <a:latin typeface="微软雅黑" panose="020B0503020204020204" pitchFamily="34" charset="-122"/>
                <a:ea typeface="微软雅黑" panose="020B0503020204020204" pitchFamily="34" charset="-122"/>
              </a:rPr>
              <a:t>氢键</a:t>
            </a:r>
            <a:r>
              <a:rPr kumimoji="1" lang="zh-CN" altLang="en-US" b="0" dirty="0">
                <a:solidFill>
                  <a:srgbClr val="000000"/>
                </a:solidFill>
                <a:latin typeface="微软雅黑" panose="020B0503020204020204" pitchFamily="34" charset="-122"/>
                <a:ea typeface="微软雅黑" panose="020B0503020204020204" pitchFamily="34" charset="-122"/>
              </a:rPr>
              <a:t>	</a:t>
            </a:r>
          </a:p>
        </p:txBody>
      </p:sp>
      <p:sp>
        <p:nvSpPr>
          <p:cNvPr id="15" name="Text Box 8">
            <a:extLst>
              <a:ext uri="{FF2B5EF4-FFF2-40B4-BE49-F238E27FC236}">
                <a16:creationId xmlns:a16="http://schemas.microsoft.com/office/drawing/2014/main" id="{21E17290-400A-47B3-B1A1-D02103029C90}"/>
              </a:ext>
            </a:extLst>
          </p:cNvPr>
          <p:cNvSpPr txBox="1">
            <a:spLocks noChangeArrowheads="1"/>
          </p:cNvSpPr>
          <p:nvPr/>
        </p:nvSpPr>
        <p:spPr bwMode="auto">
          <a:xfrm>
            <a:off x="4438893" y="967831"/>
            <a:ext cx="2549665" cy="54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lnSpc>
                <a:spcPct val="80000"/>
              </a:lnSpc>
              <a:spcBef>
                <a:spcPct val="50000"/>
              </a:spcBef>
            </a:pPr>
            <a:r>
              <a:rPr kumimoji="1" lang="zh-CN" altLang="en-US" sz="3600" dirty="0">
                <a:solidFill>
                  <a:srgbClr val="CC0000"/>
                </a:solidFill>
                <a:latin typeface="Arial" panose="020B0604020202020204" pitchFamily="34" charset="0"/>
                <a:ea typeface="华文新魏" panose="02010800040101010101" pitchFamily="2" charset="-122"/>
              </a:rPr>
              <a:t>本 章 要 点</a:t>
            </a:r>
          </a:p>
        </p:txBody>
      </p:sp>
    </p:spTree>
    <p:extLst>
      <p:ext uri="{BB962C8B-B14F-4D97-AF65-F5344CB8AC3E}">
        <p14:creationId xmlns:p14="http://schemas.microsoft.com/office/powerpoint/2010/main" val="2641473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md type="call" cmd="playFrom(0.0)">
                                      <p:cBhvr>
                                        <p:cTn id="7" dur="1" fill="hold"/>
                                        <p:tgtEl>
                                          <p:spTgt spid="13"/>
                                        </p:tgtEl>
                                      </p:cBhvr>
                                    </p:cmd>
                                  </p:childTnLst>
                                </p:cTn>
                              </p:par>
                            </p:childTnLst>
                          </p:cTn>
                        </p:par>
                        <p:par>
                          <p:cTn id="8" fill="hold">
                            <p:stCondLst>
                              <p:cond delay="0"/>
                            </p:stCondLst>
                            <p:childTnLst>
                              <p:par>
                                <p:cTn id="9" presetID="49" presetClass="entr" presetSubtype="0" decel="10000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500" fill="hold"/>
                                        <p:tgtEl>
                                          <p:spTgt spid="15"/>
                                        </p:tgtEl>
                                        <p:attrNameLst>
                                          <p:attrName>ppt_w</p:attrName>
                                        </p:attrNameLst>
                                      </p:cBhvr>
                                      <p:tavLst>
                                        <p:tav tm="0">
                                          <p:val>
                                            <p:fltVal val="0"/>
                                          </p:val>
                                        </p:tav>
                                        <p:tav tm="100000">
                                          <p:val>
                                            <p:strVal val="#ppt_w"/>
                                          </p:val>
                                        </p:tav>
                                      </p:tavLst>
                                    </p:anim>
                                    <p:anim calcmode="lin" valueType="num">
                                      <p:cBhvr>
                                        <p:cTn id="12" dur="500" fill="hold"/>
                                        <p:tgtEl>
                                          <p:spTgt spid="15"/>
                                        </p:tgtEl>
                                        <p:attrNameLst>
                                          <p:attrName>ppt_h</p:attrName>
                                        </p:attrNameLst>
                                      </p:cBhvr>
                                      <p:tavLst>
                                        <p:tav tm="0">
                                          <p:val>
                                            <p:fltVal val="0"/>
                                          </p:val>
                                        </p:tav>
                                        <p:tav tm="100000">
                                          <p:val>
                                            <p:strVal val="#ppt_h"/>
                                          </p:val>
                                        </p:tav>
                                      </p:tavLst>
                                    </p:anim>
                                    <p:anim calcmode="lin" valueType="num">
                                      <p:cBhvr>
                                        <p:cTn id="13" dur="500" fill="hold"/>
                                        <p:tgtEl>
                                          <p:spTgt spid="15"/>
                                        </p:tgtEl>
                                        <p:attrNameLst>
                                          <p:attrName>style.rotation</p:attrName>
                                        </p:attrNameLst>
                                      </p:cBhvr>
                                      <p:tavLst>
                                        <p:tav tm="0">
                                          <p:val>
                                            <p:fltVal val="360"/>
                                          </p:val>
                                        </p:tav>
                                        <p:tav tm="100000">
                                          <p:val>
                                            <p:fltVal val="0"/>
                                          </p:val>
                                        </p:tav>
                                      </p:tavLst>
                                    </p:anim>
                                    <p:animEffect transition="in" filter="fade">
                                      <p:cBhvr>
                                        <p:cTn id="14" dur="500"/>
                                        <p:tgtEl>
                                          <p:spTgt spid="15"/>
                                        </p:tgtEl>
                                      </p:cBhvr>
                                    </p:animEffect>
                                  </p:childTnLst>
                                </p:cTn>
                              </p:par>
                            </p:childTnLst>
                          </p:cTn>
                        </p:par>
                        <p:par>
                          <p:cTn id="15" fill="hold">
                            <p:stCondLst>
                              <p:cond delay="500"/>
                            </p:stCondLst>
                            <p:childTnLst>
                              <p:par>
                                <p:cTn id="16" presetID="17" presetClass="entr" presetSubtype="10" fill="hold" grpId="0" nodeType="afterEffect">
                                  <p:stCondLst>
                                    <p:cond delay="0"/>
                                  </p:stCondLst>
                                  <p:iterate type="lt">
                                    <p:tmPct val="100000"/>
                                  </p:iterate>
                                  <p:childTnLst>
                                    <p:set>
                                      <p:cBhvr>
                                        <p:cTn id="17" dur="1" fill="hold">
                                          <p:stCondLst>
                                            <p:cond delay="0"/>
                                          </p:stCondLst>
                                        </p:cTn>
                                        <p:tgtEl>
                                          <p:spTgt spid="14"/>
                                        </p:tgtEl>
                                        <p:attrNameLst>
                                          <p:attrName>style.visibility</p:attrName>
                                        </p:attrNameLst>
                                      </p:cBhvr>
                                      <p:to>
                                        <p:strVal val="visible"/>
                                      </p:to>
                                    </p:set>
                                    <p:anim calcmode="lin" valueType="num">
                                      <p:cBhvr>
                                        <p:cTn id="18" dur="40" fill="hold"/>
                                        <p:tgtEl>
                                          <p:spTgt spid="14"/>
                                        </p:tgtEl>
                                        <p:attrNameLst>
                                          <p:attrName>ppt_w</p:attrName>
                                        </p:attrNameLst>
                                      </p:cBhvr>
                                      <p:tavLst>
                                        <p:tav tm="0">
                                          <p:val>
                                            <p:fltVal val="0"/>
                                          </p:val>
                                        </p:tav>
                                        <p:tav tm="100000">
                                          <p:val>
                                            <p:strVal val="#ppt_w"/>
                                          </p:val>
                                        </p:tav>
                                      </p:tavLst>
                                    </p:anim>
                                    <p:anim calcmode="lin" valueType="num">
                                      <p:cBhvr>
                                        <p:cTn id="19" dur="4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河边的建筑&#10;&#10;描述已自动生成">
            <a:extLst>
              <a:ext uri="{FF2B5EF4-FFF2-40B4-BE49-F238E27FC236}">
                <a16:creationId xmlns:a16="http://schemas.microsoft.com/office/drawing/2014/main" id="{2F25D633-AC5F-40F5-A43A-2328C034D91E}"/>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b="12817"/>
          <a:stretch/>
        </p:blipFill>
        <p:spPr>
          <a:xfrm>
            <a:off x="-14192" y="-38738"/>
            <a:ext cx="12206192" cy="6896738"/>
          </a:xfrm>
          <a:prstGeom prst="rect">
            <a:avLst/>
          </a:prstGeom>
        </p:spPr>
      </p:pic>
      <p:sp>
        <p:nvSpPr>
          <p:cNvPr id="7" name="矩形 6">
            <a:extLst>
              <a:ext uri="{FF2B5EF4-FFF2-40B4-BE49-F238E27FC236}">
                <a16:creationId xmlns:a16="http://schemas.microsoft.com/office/drawing/2014/main" id="{44C51F98-B91A-4EBE-9E77-C0364E0CFBBC}"/>
              </a:ext>
            </a:extLst>
          </p:cNvPr>
          <p:cNvSpPr/>
          <p:nvPr/>
        </p:nvSpPr>
        <p:spPr>
          <a:xfrm>
            <a:off x="2991366" y="1675960"/>
            <a:ext cx="6289075" cy="1015663"/>
          </a:xfrm>
          <a:prstGeom prst="rect">
            <a:avLst/>
          </a:prstGeom>
        </p:spPr>
        <p:txBody>
          <a:bodyPr wrap="square">
            <a:spAutoFit/>
          </a:bodyPr>
          <a:lstStyle/>
          <a:p>
            <a:pPr algn="ctr"/>
            <a:endParaRPr lang="zh-CN" altLang="en-US" sz="6000" b="1" spc="600" dirty="0">
              <a:latin typeface="Arial" panose="020B0604020202020204" pitchFamily="34" charset="0"/>
              <a:ea typeface="Microsoft YaHei" panose="020B0503020204020204" pitchFamily="34" charset="-122"/>
              <a:cs typeface="+mn-ea"/>
              <a:sym typeface="Arial" panose="020B0604020202020204" pitchFamily="34" charset="0"/>
            </a:endParaRPr>
          </a:p>
        </p:txBody>
      </p:sp>
      <p:pic>
        <p:nvPicPr>
          <p:cNvPr id="24" name="图片 23">
            <a:extLst>
              <a:ext uri="{FF2B5EF4-FFF2-40B4-BE49-F238E27FC236}">
                <a16:creationId xmlns:a16="http://schemas.microsoft.com/office/drawing/2014/main" id="{132B5024-067D-4952-AFF5-96C56A079B6A}"/>
              </a:ext>
            </a:extLst>
          </p:cNvPr>
          <p:cNvPicPr>
            <a:picLocks noChangeAspect="1"/>
          </p:cNvPicPr>
          <p:nvPr/>
        </p:nvPicPr>
        <p:blipFill>
          <a:blip r:embed="rId3">
            <a:alphaModFix amt="70000"/>
            <a:extLst>
              <a:ext uri="{BEBA8EAE-BF5A-486C-A8C5-ECC9F3942E4B}">
                <a14:imgProps xmlns:a14="http://schemas.microsoft.com/office/drawing/2010/main">
                  <a14:imgLayer r:embed="rId4">
                    <a14:imgEffect>
                      <a14:saturation sat="66000"/>
                    </a14:imgEffect>
                  </a14:imgLayer>
                </a14:imgProps>
              </a:ext>
            </a:extLst>
          </a:blip>
          <a:stretch>
            <a:fillRect/>
          </a:stretch>
        </p:blipFill>
        <p:spPr>
          <a:xfrm>
            <a:off x="8874198" y="-38738"/>
            <a:ext cx="1634322" cy="1714698"/>
          </a:xfrm>
          <a:prstGeom prst="rect">
            <a:avLst/>
          </a:prstGeom>
          <a:ln>
            <a:noFill/>
          </a:ln>
        </p:spPr>
      </p:pic>
      <p:sp>
        <p:nvSpPr>
          <p:cNvPr id="4" name="矩形 3">
            <a:extLst>
              <a:ext uri="{FF2B5EF4-FFF2-40B4-BE49-F238E27FC236}">
                <a16:creationId xmlns:a16="http://schemas.microsoft.com/office/drawing/2014/main" id="{EFE9E9EF-D083-4C30-921F-D39337C0B599}"/>
              </a:ext>
            </a:extLst>
          </p:cNvPr>
          <p:cNvSpPr/>
          <p:nvPr/>
        </p:nvSpPr>
        <p:spPr>
          <a:xfrm>
            <a:off x="1049757" y="2097997"/>
            <a:ext cx="10549683" cy="2308324"/>
          </a:xfrm>
          <a:prstGeom prst="rect">
            <a:avLst/>
          </a:prstGeom>
          <a:noFill/>
        </p:spPr>
        <p:txBody>
          <a:bodyPr wrap="none" lIns="91440" tIns="45720" rIns="91440" bIns="45720">
            <a:spAutoFit/>
          </a:bodyPr>
          <a:lstStyle/>
          <a:p>
            <a:pPr algn="ctr"/>
            <a:r>
              <a:rPr lang="en-US" altLang="zh-CN" sz="7200" b="1" cap="none" spc="0"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MV Boli" panose="02000500030200090000" pitchFamily="2" charset="0"/>
                <a:cs typeface="MV Boli" panose="02000500030200090000" pitchFamily="2" charset="0"/>
              </a:rPr>
              <a:t>Thank you for listening!</a:t>
            </a:r>
          </a:p>
          <a:p>
            <a:pPr algn="ctr"/>
            <a:r>
              <a:rPr lang="en-US" altLang="zh-CN" sz="7200" b="1" cap="none" spc="0"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MV Boli" panose="02000500030200090000" pitchFamily="2" charset="0"/>
                <a:cs typeface="MV Boli" panose="02000500030200090000" pitchFamily="2" charset="0"/>
              </a:rPr>
              <a:t>                 </a:t>
            </a:r>
            <a:r>
              <a:rPr lang="en-US" altLang="zh-CN" sz="5400" b="1" cap="none" spc="0"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MV Boli" panose="02000500030200090000" pitchFamily="2" charset="0"/>
                <a:cs typeface="MV Boli" panose="02000500030200090000" pitchFamily="2" charset="0"/>
              </a:rPr>
              <a:t>The end</a:t>
            </a:r>
            <a:endParaRPr lang="zh-CN" altLang="en-US" sz="7200" b="1" cap="none" spc="0" dirty="0">
              <a:ln w="9525">
                <a:solidFill>
                  <a:schemeClr val="bg1"/>
                </a:solidFill>
                <a:prstDash val="solid"/>
              </a:ln>
              <a:solidFill>
                <a:schemeClr val="accent1">
                  <a:lumMod val="75000"/>
                </a:schemeClr>
              </a:solidFill>
              <a:effectLst>
                <a:outerShdw blurRad="12700" dist="38100" dir="2700000" algn="tl" rotWithShape="0">
                  <a:schemeClr val="accent5">
                    <a:lumMod val="60000"/>
                    <a:lumOff val="40000"/>
                  </a:schemeClr>
                </a:outerShdw>
              </a:effectLst>
              <a:latin typeface="MV Boli" panose="02000500030200090000" pitchFamily="2" charset="0"/>
              <a:cs typeface="MV Boli" panose="02000500030200090000" pitchFamily="2" charset="0"/>
            </a:endParaRPr>
          </a:p>
        </p:txBody>
      </p:sp>
      <p:pic>
        <p:nvPicPr>
          <p:cNvPr id="12" name="图片 11" descr="徽标, 公司名称&#10;&#10;描述已自动生成">
            <a:extLst>
              <a:ext uri="{FF2B5EF4-FFF2-40B4-BE49-F238E27FC236}">
                <a16:creationId xmlns:a16="http://schemas.microsoft.com/office/drawing/2014/main" id="{02AD6DD3-20B8-4012-89C0-30F1758978A1}"/>
              </a:ext>
            </a:extLst>
          </p:cNvPr>
          <p:cNvPicPr>
            <a:picLocks noChangeAspect="1"/>
          </p:cNvPicPr>
          <p:nvPr/>
        </p:nvPicPr>
        <p:blipFill rotWithShape="1">
          <a:blip r:embed="rId5">
            <a:alphaModFix amt="85000"/>
            <a:extLst>
              <a:ext uri="{28A0092B-C50C-407E-A947-70E740481C1C}">
                <a14:useLocalDpi xmlns:a14="http://schemas.microsoft.com/office/drawing/2010/main" val="0"/>
              </a:ext>
            </a:extLst>
          </a:blip>
          <a:srcRect l="15789" t="18048" r="14982" b="13724"/>
          <a:stretch/>
        </p:blipFill>
        <p:spPr>
          <a:xfrm>
            <a:off x="10520040" y="22559"/>
            <a:ext cx="1671960" cy="1660268"/>
          </a:xfrm>
          <a:prstGeom prst="ellipse">
            <a:avLst/>
          </a:prstGeom>
        </p:spPr>
      </p:pic>
    </p:spTree>
    <p:extLst>
      <p:ext uri="{BB962C8B-B14F-4D97-AF65-F5344CB8AC3E}">
        <p14:creationId xmlns:p14="http://schemas.microsoft.com/office/powerpoint/2010/main" val="774094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8</a:t>
            </a:fld>
            <a:endParaRPr lang="en-US" altLang="zh-CN" b="1" dirty="0">
              <a:latin typeface="微软雅黑" panose="020B0503020204020204" pitchFamily="34" charset="-122"/>
              <a:ea typeface="微软雅黑" panose="020B0503020204020204" pitchFamily="34" charset="-122"/>
            </a:endParaRPr>
          </a:p>
        </p:txBody>
      </p:sp>
      <p:sp>
        <p:nvSpPr>
          <p:cNvPr id="9" name="Text Box 8">
            <a:extLst>
              <a:ext uri="{FF2B5EF4-FFF2-40B4-BE49-F238E27FC236}">
                <a16:creationId xmlns:a16="http://schemas.microsoft.com/office/drawing/2014/main" id="{E8C90E52-5F88-4C0D-BD14-60E2E50DF9AF}"/>
              </a:ext>
            </a:extLst>
          </p:cNvPr>
          <p:cNvSpPr txBox="1">
            <a:spLocks noChangeArrowheads="1"/>
          </p:cNvSpPr>
          <p:nvPr/>
        </p:nvSpPr>
        <p:spPr bwMode="auto">
          <a:xfrm>
            <a:off x="4068330" y="910591"/>
            <a:ext cx="47284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defRPr/>
            </a:pPr>
            <a:r>
              <a:rPr kumimoji="1" lang="zh-CN" altLang="en-US" sz="3200" dirty="0">
                <a:solidFill>
                  <a:srgbClr val="0000CC"/>
                </a:solidFill>
                <a:ea typeface="微软雅黑" panose="020B0503020204020204" pitchFamily="34" charset="-122"/>
                <a:cs typeface="Times New Roman" panose="02020603050405020304" pitchFamily="18" charset="0"/>
              </a:rPr>
              <a:t>网上学习参考资源</a:t>
            </a:r>
            <a:endParaRPr kumimoji="1" lang="en-US" altLang="zh-CN" sz="3200" dirty="0">
              <a:solidFill>
                <a:srgbClr val="0000CC"/>
              </a:solidFill>
              <a:ea typeface="微软雅黑" panose="020B0503020204020204" pitchFamily="34" charset="-122"/>
              <a:cs typeface="Times New Roman" panose="02020603050405020304" pitchFamily="18" charset="0"/>
            </a:endParaRPr>
          </a:p>
        </p:txBody>
      </p:sp>
      <p:sp>
        <p:nvSpPr>
          <p:cNvPr id="10" name="Rectangle 11">
            <a:extLst>
              <a:ext uri="{FF2B5EF4-FFF2-40B4-BE49-F238E27FC236}">
                <a16:creationId xmlns:a16="http://schemas.microsoft.com/office/drawing/2014/main" id="{2F22C5F9-5CCB-4DE7-B562-3979DC450296}"/>
              </a:ext>
            </a:extLst>
          </p:cNvPr>
          <p:cNvSpPr>
            <a:spLocks noChangeArrowheads="1"/>
          </p:cNvSpPr>
          <p:nvPr/>
        </p:nvSpPr>
        <p:spPr bwMode="auto">
          <a:xfrm>
            <a:off x="860485" y="4016404"/>
            <a:ext cx="1024951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r>
              <a:rPr kumimoji="1" lang="en-US" altLang="zh-CN" sz="3000" dirty="0">
                <a:solidFill>
                  <a:srgbClr val="000000"/>
                </a:solidFill>
                <a:ea typeface="微软雅黑" panose="020B0503020204020204" pitchFamily="34" charset="-122"/>
                <a:cs typeface="Times New Roman" panose="02020603050405020304" pitchFamily="18" charset="0"/>
                <a:sym typeface="Wingdings 2" panose="05020102010507070707" pitchFamily="18" charset="2"/>
              </a:rPr>
              <a:t></a:t>
            </a:r>
            <a:r>
              <a:rPr lang="zh-CN" altLang="en-US" sz="3000" b="0" dirty="0">
                <a:ea typeface="微软雅黑" panose="020B0503020204020204" pitchFamily="34" charset="-122"/>
                <a:cs typeface="Times New Roman" panose="02020603050405020304" pitchFamily="18" charset="0"/>
              </a:rPr>
              <a:t>本</a:t>
            </a:r>
            <a:r>
              <a:rPr lang="zh-CN" altLang="zh-CN" sz="3000" b="0" dirty="0">
                <a:ea typeface="微软雅黑" panose="020B0503020204020204" pitchFamily="34" charset="-122"/>
                <a:cs typeface="Times New Roman" panose="02020603050405020304" pitchFamily="18" charset="0"/>
              </a:rPr>
              <a:t>学校爱课平台  </a:t>
            </a:r>
            <a:r>
              <a:rPr lang="zh-CN" altLang="zh-CN" sz="3000" b="0" dirty="0">
                <a:ea typeface="微软雅黑" panose="020B0503020204020204" pitchFamily="34" charset="-122"/>
                <a:cs typeface="Times New Roman" panose="02020603050405020304" pitchFamily="18" charset="0"/>
                <a:hlinkClick r:id="rId4"/>
              </a:rPr>
              <a:t>http://aike.smu.edu.cn:808/moodle/</a:t>
            </a:r>
            <a:endParaRPr lang="zh-CN" altLang="zh-CN" sz="3000" b="0" dirty="0">
              <a:ea typeface="微软雅黑" panose="020B0503020204020204" pitchFamily="34" charset="-122"/>
              <a:cs typeface="Times New Roman" panose="02020603050405020304" pitchFamily="18" charset="0"/>
            </a:endParaRPr>
          </a:p>
        </p:txBody>
      </p:sp>
      <p:sp>
        <p:nvSpPr>
          <p:cNvPr id="11" name="Rectangle 11">
            <a:extLst>
              <a:ext uri="{FF2B5EF4-FFF2-40B4-BE49-F238E27FC236}">
                <a16:creationId xmlns:a16="http://schemas.microsoft.com/office/drawing/2014/main" id="{6F68E40B-9C84-4546-BD9C-353C5B29D26E}"/>
              </a:ext>
            </a:extLst>
          </p:cNvPr>
          <p:cNvSpPr>
            <a:spLocks noChangeArrowheads="1"/>
          </p:cNvSpPr>
          <p:nvPr/>
        </p:nvSpPr>
        <p:spPr bwMode="auto">
          <a:xfrm>
            <a:off x="890930" y="4883568"/>
            <a:ext cx="1045779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r>
              <a:rPr kumimoji="1" lang="en-US" altLang="zh-CN" sz="3000" dirty="0">
                <a:solidFill>
                  <a:srgbClr val="000000"/>
                </a:solidFill>
                <a:ea typeface="微软雅黑" panose="020B0503020204020204" pitchFamily="34" charset="-122"/>
                <a:cs typeface="Times New Roman" panose="02020603050405020304" pitchFamily="18" charset="0"/>
                <a:sym typeface="Wingdings 2" panose="05020102010507070707" pitchFamily="18" charset="2"/>
              </a:rPr>
              <a:t> </a:t>
            </a:r>
            <a:r>
              <a:rPr lang="zh-CN" altLang="zh-CN" sz="3000" b="0" dirty="0">
                <a:ea typeface="微软雅黑" panose="020B0503020204020204" pitchFamily="34" charset="-122"/>
                <a:cs typeface="Times New Roman" panose="02020603050405020304" pitchFamily="18" charset="0"/>
              </a:rPr>
              <a:t>中国大学MOOC   </a:t>
            </a:r>
            <a:r>
              <a:rPr lang="zh-CN" altLang="zh-CN" sz="3000" b="0" dirty="0">
                <a:ea typeface="微软雅黑" panose="020B0503020204020204" pitchFamily="34" charset="-122"/>
                <a:cs typeface="Times New Roman" panose="02020603050405020304" pitchFamily="18" charset="0"/>
                <a:hlinkClick r:id="rId5"/>
              </a:rPr>
              <a:t>https://www.icourse163.org</a:t>
            </a:r>
            <a:endParaRPr lang="en-US" altLang="zh-CN" sz="3000" b="0" dirty="0">
              <a:ea typeface="微软雅黑" panose="020B0503020204020204" pitchFamily="34" charset="-122"/>
              <a:cs typeface="Times New Roman" panose="02020603050405020304" pitchFamily="18" charset="0"/>
            </a:endParaRPr>
          </a:p>
          <a:p>
            <a:pPr lvl="0"/>
            <a:r>
              <a:rPr lang="zh-CN" altLang="zh-CN" sz="3000" b="0" dirty="0">
                <a:ea typeface="微软雅黑" panose="020B0503020204020204" pitchFamily="34" charset="-122"/>
                <a:cs typeface="Times New Roman" panose="02020603050405020304" pitchFamily="18" charset="0"/>
              </a:rPr>
              <a:t> </a:t>
            </a:r>
            <a:r>
              <a:rPr lang="en-US" altLang="zh-CN" sz="3000" b="0" dirty="0">
                <a:ea typeface="微软雅黑" panose="020B0503020204020204" pitchFamily="34" charset="-122"/>
                <a:cs typeface="Times New Roman" panose="02020603050405020304" pitchFamily="18" charset="0"/>
                <a:hlinkClick r:id="rId6"/>
              </a:rPr>
              <a:t>http://www.icourse163.org/course/HUST-1001936008</a:t>
            </a:r>
            <a:endParaRPr lang="zh-CN" altLang="zh-CN" sz="3000" b="0" dirty="0">
              <a:ea typeface="微软雅黑" panose="020B0503020204020204" pitchFamily="34" charset="-122"/>
              <a:cs typeface="Times New Roman" panose="02020603050405020304" pitchFamily="18" charset="0"/>
            </a:endParaRPr>
          </a:p>
        </p:txBody>
      </p:sp>
      <p:sp>
        <p:nvSpPr>
          <p:cNvPr id="12" name="Rectangle 11">
            <a:extLst>
              <a:ext uri="{FF2B5EF4-FFF2-40B4-BE49-F238E27FC236}">
                <a16:creationId xmlns:a16="http://schemas.microsoft.com/office/drawing/2014/main" id="{B39877E9-238E-4344-99CE-0689FF57A4A1}"/>
              </a:ext>
            </a:extLst>
          </p:cNvPr>
          <p:cNvSpPr>
            <a:spLocks noChangeArrowheads="1"/>
          </p:cNvSpPr>
          <p:nvPr/>
        </p:nvSpPr>
        <p:spPr bwMode="auto">
          <a:xfrm>
            <a:off x="860485" y="6084146"/>
            <a:ext cx="910668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r>
              <a:rPr kumimoji="1" lang="en-US" altLang="zh-CN" sz="3000" dirty="0">
                <a:solidFill>
                  <a:srgbClr val="000000"/>
                </a:solidFill>
                <a:ea typeface="微软雅黑" panose="020B0503020204020204" pitchFamily="34" charset="-122"/>
                <a:cs typeface="Times New Roman" panose="02020603050405020304" pitchFamily="18" charset="0"/>
                <a:sym typeface="Wingdings 2" panose="05020102010507070707" pitchFamily="18" charset="2"/>
              </a:rPr>
              <a:t> </a:t>
            </a:r>
            <a:r>
              <a:rPr lang="zh-CN" altLang="zh-CN" sz="3000" b="0" dirty="0">
                <a:ea typeface="微软雅黑" panose="020B0503020204020204" pitchFamily="34" charset="-122"/>
                <a:cs typeface="Times New Roman" panose="02020603050405020304" pitchFamily="18" charset="0"/>
              </a:rPr>
              <a:t>好大学在线 </a:t>
            </a:r>
            <a:r>
              <a:rPr lang="zh-CN" altLang="zh-CN" sz="3000" b="0" dirty="0">
                <a:ea typeface="微软雅黑" panose="020B0503020204020204" pitchFamily="34" charset="-122"/>
                <a:cs typeface="Times New Roman" panose="02020603050405020304" pitchFamily="18" charset="0"/>
                <a:hlinkClick r:id="rId7"/>
              </a:rPr>
              <a:t>https://cnmooc.org/home/index.mooc</a:t>
            </a:r>
            <a:r>
              <a:rPr lang="zh-CN" altLang="zh-CN" sz="3000" b="0" dirty="0">
                <a:ea typeface="微软雅黑" panose="020B0503020204020204" pitchFamily="34" charset="-122"/>
                <a:cs typeface="Times New Roman" panose="02020603050405020304" pitchFamily="18" charset="0"/>
              </a:rPr>
              <a:t> </a:t>
            </a:r>
          </a:p>
        </p:txBody>
      </p:sp>
      <p:sp>
        <p:nvSpPr>
          <p:cNvPr id="13" name="Rectangle 11">
            <a:extLst>
              <a:ext uri="{FF2B5EF4-FFF2-40B4-BE49-F238E27FC236}">
                <a16:creationId xmlns:a16="http://schemas.microsoft.com/office/drawing/2014/main" id="{739AE29A-241C-4751-B8E9-3666721397F9}"/>
              </a:ext>
            </a:extLst>
          </p:cNvPr>
          <p:cNvSpPr>
            <a:spLocks noChangeArrowheads="1"/>
          </p:cNvSpPr>
          <p:nvPr/>
        </p:nvSpPr>
        <p:spPr bwMode="auto">
          <a:xfrm>
            <a:off x="890930" y="3140211"/>
            <a:ext cx="851877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r>
              <a:rPr kumimoji="1" lang="en-US" altLang="zh-CN" sz="3000" dirty="0">
                <a:solidFill>
                  <a:srgbClr val="FF0000"/>
                </a:solidFill>
                <a:ea typeface="微软雅黑" panose="020B0503020204020204" pitchFamily="34" charset="-122"/>
                <a:cs typeface="Times New Roman" panose="02020603050405020304" pitchFamily="18" charset="0"/>
                <a:sym typeface="Wingdings 2" panose="05020102010507070707" pitchFamily="18" charset="2"/>
              </a:rPr>
              <a:t> </a:t>
            </a:r>
            <a:r>
              <a:rPr lang="zh-CN" altLang="zh-CN" sz="3000" b="0" dirty="0">
                <a:solidFill>
                  <a:srgbClr val="FF0000"/>
                </a:solidFill>
                <a:ea typeface="微软雅黑" panose="020B0503020204020204" pitchFamily="34" charset="-122"/>
                <a:cs typeface="Times New Roman" panose="02020603050405020304" pitchFamily="18" charset="0"/>
              </a:rPr>
              <a:t>雨课堂</a:t>
            </a:r>
            <a:r>
              <a:rPr lang="zh-CN" altLang="en-US" sz="2400" b="0" dirty="0">
                <a:ea typeface="微软雅黑" panose="020B0503020204020204" pitchFamily="34" charset="-122"/>
                <a:cs typeface="Times New Roman" panose="02020603050405020304" pitchFamily="18" charset="0"/>
              </a:rPr>
              <a:t>（线下参与）</a:t>
            </a:r>
            <a:r>
              <a:rPr lang="zh-CN" altLang="zh-CN" sz="2400" b="0" dirty="0">
                <a:ea typeface="微软雅黑" panose="020B0503020204020204" pitchFamily="34" charset="-122"/>
                <a:cs typeface="Times New Roman" panose="02020603050405020304" pitchFamily="18" charset="0"/>
              </a:rPr>
              <a:t>  </a:t>
            </a:r>
            <a:r>
              <a:rPr lang="zh-CN" altLang="zh-CN" sz="3000" b="0" dirty="0">
                <a:ea typeface="微软雅黑" panose="020B0503020204020204" pitchFamily="34" charset="-122"/>
                <a:cs typeface="Times New Roman" panose="02020603050405020304" pitchFamily="18" charset="0"/>
                <a:hlinkClick r:id="rId8"/>
              </a:rPr>
              <a:t>https://www.yuketang.cn</a:t>
            </a:r>
            <a:r>
              <a:rPr lang="zh-CN" altLang="zh-CN" sz="3000" b="0" dirty="0">
                <a:ea typeface="微软雅黑" panose="020B0503020204020204" pitchFamily="34" charset="-122"/>
                <a:cs typeface="Times New Roman" panose="02020603050405020304" pitchFamily="18" charset="0"/>
              </a:rPr>
              <a:t> </a:t>
            </a:r>
          </a:p>
        </p:txBody>
      </p:sp>
      <p:sp>
        <p:nvSpPr>
          <p:cNvPr id="14" name="Rectangle 11">
            <a:extLst>
              <a:ext uri="{FF2B5EF4-FFF2-40B4-BE49-F238E27FC236}">
                <a16:creationId xmlns:a16="http://schemas.microsoft.com/office/drawing/2014/main" id="{6B79064E-7D0E-4B29-BAC8-47046DE6153A}"/>
              </a:ext>
            </a:extLst>
          </p:cNvPr>
          <p:cNvSpPr>
            <a:spLocks noChangeArrowheads="1"/>
          </p:cNvSpPr>
          <p:nvPr/>
        </p:nvSpPr>
        <p:spPr bwMode="auto">
          <a:xfrm>
            <a:off x="890930" y="1872342"/>
            <a:ext cx="1101659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r>
              <a:rPr kumimoji="1" lang="en-US" altLang="zh-CN" sz="3000" dirty="0">
                <a:solidFill>
                  <a:srgbClr val="FF0000"/>
                </a:solidFill>
                <a:ea typeface="微软雅黑" panose="020B0503020204020204" pitchFamily="34" charset="-122"/>
                <a:cs typeface="Times New Roman" panose="02020603050405020304" pitchFamily="18" charset="0"/>
                <a:sym typeface="Wingdings 2" panose="05020102010507070707" pitchFamily="18" charset="2"/>
              </a:rPr>
              <a:t></a:t>
            </a:r>
            <a:r>
              <a:rPr lang="zh-CN" altLang="en-US" sz="3000" b="0" dirty="0">
                <a:solidFill>
                  <a:srgbClr val="FF0000"/>
                </a:solidFill>
                <a:ea typeface="微软雅黑" panose="020B0503020204020204" pitchFamily="34" charset="-122"/>
                <a:cs typeface="Times New Roman" panose="02020603050405020304" pitchFamily="18" charset="0"/>
                <a:sym typeface="Wingdings 2" panose="05020102010507070707" pitchFamily="18" charset="2"/>
              </a:rPr>
              <a:t>大湾区高校在线开放课程联盟</a:t>
            </a:r>
            <a:r>
              <a:rPr lang="zh-CN" altLang="en-US" sz="2400" b="0" dirty="0">
                <a:ea typeface="微软雅黑" panose="020B0503020204020204" pitchFamily="34" charset="-122"/>
                <a:cs typeface="Times New Roman" panose="02020603050405020304" pitchFamily="18" charset="0"/>
                <a:sym typeface="Wingdings 2" panose="05020102010507070707" pitchFamily="18" charset="2"/>
              </a:rPr>
              <a:t>（线上参与，手机</a:t>
            </a:r>
            <a:r>
              <a:rPr lang="en-US" altLang="zh-CN" sz="2400" b="0" dirty="0">
                <a:ea typeface="微软雅黑" panose="020B0503020204020204" pitchFamily="34" charset="-122"/>
                <a:cs typeface="Times New Roman" panose="02020603050405020304" pitchFamily="18" charset="0"/>
                <a:sym typeface="Wingdings 2" panose="05020102010507070707" pitchFamily="18" charset="2"/>
              </a:rPr>
              <a:t>APP</a:t>
            </a:r>
            <a:r>
              <a:rPr lang="zh-CN" altLang="en-US" sz="2400" b="0" dirty="0">
                <a:ea typeface="微软雅黑" panose="020B0503020204020204" pitchFamily="34" charset="-122"/>
                <a:cs typeface="Times New Roman" panose="02020603050405020304" pitchFamily="18" charset="0"/>
                <a:sym typeface="Wingdings 2" panose="05020102010507070707" pitchFamily="18" charset="2"/>
              </a:rPr>
              <a:t>为“学习通”）</a:t>
            </a:r>
            <a:endParaRPr lang="en-US" altLang="zh-CN" sz="2400" b="0" dirty="0">
              <a:ea typeface="微软雅黑" panose="020B0503020204020204" pitchFamily="34" charset="-122"/>
              <a:cs typeface="Times New Roman" panose="02020603050405020304" pitchFamily="18" charset="0"/>
              <a:sym typeface="Wingdings 2" panose="05020102010507070707" pitchFamily="18" charset="2"/>
            </a:endParaRPr>
          </a:p>
          <a:p>
            <a:pPr lvl="0"/>
            <a:r>
              <a:rPr lang="en-US" altLang="zh-CN" sz="3000" b="0" dirty="0">
                <a:solidFill>
                  <a:srgbClr val="0070C0"/>
                </a:solidFill>
                <a:ea typeface="微软雅黑" panose="020B0503020204020204" pitchFamily="34" charset="-122"/>
                <a:cs typeface="Times New Roman" panose="02020603050405020304" pitchFamily="18" charset="0"/>
                <a:sym typeface="Wingdings 2" panose="05020102010507070707" pitchFamily="18" charset="2"/>
                <a:hlinkClick r:id="rId9">
                  <a:extLst>
                    <a:ext uri="{A12FA001-AC4F-418D-AE19-62706E023703}">
                      <ahyp:hlinkClr xmlns="" xmlns:ahyp="http://schemas.microsoft.com/office/drawing/2018/hyperlinkcolor" val="tx"/>
                    </a:ext>
                  </a:extLst>
                </a:hlinkClick>
              </a:rPr>
              <a:t>https://www.gdhkmooc.com/portal</a:t>
            </a:r>
            <a:endParaRPr lang="zh-CN" altLang="en-US" sz="3000" b="0" dirty="0">
              <a:solidFill>
                <a:srgbClr val="0070C0"/>
              </a:solidFill>
              <a:ea typeface="微软雅黑" panose="020B0503020204020204" pitchFamily="34" charset="-122"/>
              <a:cs typeface="Times New Roman" panose="02020603050405020304" pitchFamily="18" charset="0"/>
              <a:sym typeface="Wingdings 2" panose="05020102010507070707" pitchFamily="18" charset="2"/>
            </a:endParaRPr>
          </a:p>
        </p:txBody>
      </p:sp>
    </p:spTree>
    <p:extLst>
      <p:ext uri="{BB962C8B-B14F-4D97-AF65-F5344CB8AC3E}">
        <p14:creationId xmlns:p14="http://schemas.microsoft.com/office/powerpoint/2010/main" val="8458175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54FF9F56-7D51-452D-A244-C286A70971D2}"/>
              </a:ext>
            </a:extLst>
          </p:cNvPr>
          <p:cNvSpPr txBox="1"/>
          <p:nvPr/>
        </p:nvSpPr>
        <p:spPr>
          <a:xfrm>
            <a:off x="81024" y="33765"/>
            <a:ext cx="8715738" cy="584775"/>
          </a:xfrm>
          <a:prstGeom prst="rect">
            <a:avLst/>
          </a:prstGeom>
          <a:noFill/>
        </p:spPr>
        <p:txBody>
          <a:bodyPr wrap="square" rtlCol="0">
            <a:spAutoFit/>
          </a:bodyPr>
          <a:lstStyle/>
          <a:p>
            <a:r>
              <a:rPr lang="zh-CN" altLang="en-US" sz="3200" dirty="0">
                <a:latin typeface="微软雅黑" panose="020B0503020204020204" pitchFamily="34" charset="-122"/>
                <a:ea typeface="微软雅黑" panose="020B0503020204020204" pitchFamily="34" charset="-122"/>
              </a:rPr>
              <a:t>第一章  绪论</a:t>
            </a:r>
            <a:endParaRPr lang="zh-CN" altLang="en-US" sz="2400"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DA038040-D9F7-41AB-B7D8-D87AB8443BFC}"/>
              </a:ext>
            </a:extLst>
          </p:cNvPr>
          <p:cNvPicPr>
            <a:picLocks noChangeAspect="1"/>
          </p:cNvPicPr>
          <p:nvPr/>
        </p:nvPicPr>
        <p:blipFill rotWithShape="1">
          <a:blip r:embed="rId3">
            <a:extLst>
              <a:ext uri="{28A0092B-C50C-407E-A947-70E740481C1C}">
                <a14:useLocalDpi xmlns:a14="http://schemas.microsoft.com/office/drawing/2010/main" val="0"/>
              </a:ext>
            </a:extLst>
          </a:blip>
          <a:srcRect l="2168" r="1"/>
          <a:stretch/>
        </p:blipFill>
        <p:spPr>
          <a:xfrm>
            <a:off x="9189687" y="11575"/>
            <a:ext cx="2805668" cy="723927"/>
          </a:xfrm>
          <a:prstGeom prst="rect">
            <a:avLst/>
          </a:prstGeom>
        </p:spPr>
      </p:pic>
      <p:grpSp>
        <p:nvGrpSpPr>
          <p:cNvPr id="25" name="组合 24">
            <a:extLst>
              <a:ext uri="{FF2B5EF4-FFF2-40B4-BE49-F238E27FC236}">
                <a16:creationId xmlns:a16="http://schemas.microsoft.com/office/drawing/2014/main" id="{719A19C8-7236-4EF2-AAE8-97F4DF0CCE22}"/>
              </a:ext>
            </a:extLst>
          </p:cNvPr>
          <p:cNvGrpSpPr/>
          <p:nvPr/>
        </p:nvGrpSpPr>
        <p:grpSpPr>
          <a:xfrm>
            <a:off x="0" y="0"/>
            <a:ext cx="9102193" cy="690748"/>
            <a:chOff x="0" y="0"/>
            <a:chExt cx="9102193" cy="690748"/>
          </a:xfrm>
        </p:grpSpPr>
        <p:cxnSp>
          <p:nvCxnSpPr>
            <p:cNvPr id="4" name="直接连接符 3">
              <a:extLst>
                <a:ext uri="{FF2B5EF4-FFF2-40B4-BE49-F238E27FC236}">
                  <a16:creationId xmlns:a16="http://schemas.microsoft.com/office/drawing/2014/main" id="{3846AA8D-C68D-459D-80FF-5A3DA9AC6CB0}"/>
                </a:ext>
              </a:extLst>
            </p:cNvPr>
            <p:cNvCxnSpPr>
              <a:cxnSpLocks/>
            </p:cNvCxnSpPr>
            <p:nvPr/>
          </p:nvCxnSpPr>
          <p:spPr>
            <a:xfrm>
              <a:off x="0" y="683128"/>
              <a:ext cx="8568926" cy="0"/>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A92D311-406A-49B7-9177-764876EDCC03}"/>
                </a:ext>
              </a:extLst>
            </p:cNvPr>
            <p:cNvCxnSpPr>
              <a:cxnSpLocks/>
            </p:cNvCxnSpPr>
            <p:nvPr/>
          </p:nvCxnSpPr>
          <p:spPr>
            <a:xfrm flipV="1">
              <a:off x="8547971" y="0"/>
              <a:ext cx="554222" cy="690748"/>
            </a:xfrm>
            <a:prstGeom prst="line">
              <a:avLst/>
            </a:prstGeom>
            <a:ln w="57150">
              <a:solidFill>
                <a:srgbClr val="1F3B69"/>
              </a:solidFill>
            </a:ln>
          </p:spPr>
          <p:style>
            <a:lnRef idx="1">
              <a:schemeClr val="accent1"/>
            </a:lnRef>
            <a:fillRef idx="0">
              <a:schemeClr val="accent1"/>
            </a:fillRef>
            <a:effectRef idx="0">
              <a:schemeClr val="accent1"/>
            </a:effectRef>
            <a:fontRef idx="minor">
              <a:schemeClr val="tx1"/>
            </a:fontRef>
          </p:style>
        </p:cxnSp>
      </p:grpSp>
      <p:sp>
        <p:nvSpPr>
          <p:cNvPr id="8" name="灯片编号占位符 3">
            <a:extLst>
              <a:ext uri="{FF2B5EF4-FFF2-40B4-BE49-F238E27FC236}">
                <a16:creationId xmlns:a16="http://schemas.microsoft.com/office/drawing/2014/main" id="{2E29969C-F329-41FD-9C36-0EB270999FD6}"/>
              </a:ext>
            </a:extLst>
          </p:cNvPr>
          <p:cNvSpPr>
            <a:spLocks noGrp="1"/>
          </p:cNvSpPr>
          <p:nvPr>
            <p:ph type="sldNum" sz="quarter" idx="12"/>
          </p:nvPr>
        </p:nvSpPr>
        <p:spPr>
          <a:xfrm>
            <a:off x="11736729" y="6391626"/>
            <a:ext cx="455271" cy="547399"/>
          </a:xfrm>
        </p:spPr>
        <p:txBody>
          <a:bodyPr/>
          <a:lstStyle/>
          <a:p>
            <a:fld id="{D2C8E631-BFA1-44CB-B215-38161BBF8CE4}" type="slidenum">
              <a:rPr lang="en-US" altLang="zh-CN" b="1">
                <a:latin typeface="微软雅黑" panose="020B0503020204020204" pitchFamily="34" charset="-122"/>
                <a:ea typeface="微软雅黑" panose="020B0503020204020204" pitchFamily="34" charset="-122"/>
              </a:rPr>
              <a:pPr/>
              <a:t>9</a:t>
            </a:fld>
            <a:endParaRPr lang="en-US" altLang="zh-CN" b="1" dirty="0">
              <a:latin typeface="微软雅黑" panose="020B0503020204020204" pitchFamily="34" charset="-122"/>
              <a:ea typeface="微软雅黑" panose="020B0503020204020204" pitchFamily="34" charset="-122"/>
            </a:endParaRPr>
          </a:p>
        </p:txBody>
      </p:sp>
      <p:sp>
        <p:nvSpPr>
          <p:cNvPr id="9" name="Text Box 8">
            <a:extLst>
              <a:ext uri="{FF2B5EF4-FFF2-40B4-BE49-F238E27FC236}">
                <a16:creationId xmlns:a16="http://schemas.microsoft.com/office/drawing/2014/main" id="{588680A3-BB68-4B30-98CC-2B5664E5A256}"/>
              </a:ext>
            </a:extLst>
          </p:cNvPr>
          <p:cNvSpPr txBox="1">
            <a:spLocks noChangeArrowheads="1"/>
          </p:cNvSpPr>
          <p:nvPr/>
        </p:nvSpPr>
        <p:spPr bwMode="auto">
          <a:xfrm>
            <a:off x="3884323" y="705745"/>
            <a:ext cx="53053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eaLnBrk="1" hangingPunct="1">
              <a:spcBef>
                <a:spcPct val="50000"/>
              </a:spcBef>
              <a:defRPr/>
            </a:pPr>
            <a:r>
              <a:rPr kumimoji="1" lang="zh-CN" altLang="en-US" sz="3200" dirty="0">
                <a:solidFill>
                  <a:srgbClr val="0000CC"/>
                </a:solidFill>
                <a:ea typeface="微软雅黑" panose="020B0503020204020204" pitchFamily="34" charset="-122"/>
                <a:cs typeface="Times New Roman" panose="02020603050405020304" pitchFamily="18" charset="0"/>
              </a:rPr>
              <a:t>扩展网上参考资源</a:t>
            </a:r>
            <a:endParaRPr kumimoji="1" lang="en-US" altLang="zh-CN" sz="3200" dirty="0">
              <a:solidFill>
                <a:srgbClr val="0000CC"/>
              </a:solidFill>
              <a:ea typeface="微软雅黑" panose="020B0503020204020204" pitchFamily="34" charset="-122"/>
              <a:cs typeface="Times New Roman" panose="02020603050405020304" pitchFamily="18" charset="0"/>
            </a:endParaRPr>
          </a:p>
        </p:txBody>
      </p:sp>
      <p:sp>
        <p:nvSpPr>
          <p:cNvPr id="10" name="Rectangle 11">
            <a:extLst>
              <a:ext uri="{FF2B5EF4-FFF2-40B4-BE49-F238E27FC236}">
                <a16:creationId xmlns:a16="http://schemas.microsoft.com/office/drawing/2014/main" id="{BD44CCE7-F9B3-4E68-B581-0D8DA204390F}"/>
              </a:ext>
            </a:extLst>
          </p:cNvPr>
          <p:cNvSpPr>
            <a:spLocks noChangeArrowheads="1"/>
          </p:cNvSpPr>
          <p:nvPr/>
        </p:nvSpPr>
        <p:spPr bwMode="auto">
          <a:xfrm>
            <a:off x="1797842" y="1401262"/>
            <a:ext cx="860932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defRPr/>
            </a:pPr>
            <a:r>
              <a:rPr kumimoji="1" lang="en-US" altLang="zh-CN" dirty="0">
                <a:solidFill>
                  <a:srgbClr val="000000"/>
                </a:solidFill>
                <a:ea typeface="微软雅黑" panose="020B0503020204020204" pitchFamily="34" charset="-122"/>
                <a:cs typeface="Times New Roman" panose="02020603050405020304" pitchFamily="18" charset="0"/>
                <a:sym typeface="Wingdings 2" panose="05020102010507070707" pitchFamily="18" charset="2"/>
              </a:rPr>
              <a:t> </a:t>
            </a:r>
            <a:r>
              <a:rPr lang="zh-CN" altLang="en-US" b="0" dirty="0">
                <a:solidFill>
                  <a:srgbClr val="000000"/>
                </a:solidFill>
                <a:ea typeface="微软雅黑" panose="020B0503020204020204" pitchFamily="34" charset="-122"/>
                <a:cs typeface="Times New Roman" panose="02020603050405020304" pitchFamily="18" charset="0"/>
              </a:rPr>
              <a:t>有机化学机理网站</a:t>
            </a:r>
            <a:r>
              <a:rPr lang="en-US" altLang="zh-CN" sz="2600" b="0" dirty="0">
                <a:solidFill>
                  <a:srgbClr val="000000"/>
                </a:solidFill>
                <a:ea typeface="微软雅黑" panose="020B0503020204020204" pitchFamily="34" charset="-122"/>
                <a:cs typeface="Times New Roman" panose="02020603050405020304" pitchFamily="18" charset="0"/>
                <a:hlinkClick r:id="rId4"/>
              </a:rPr>
              <a:t>http://www.chemhelper.com/mechanisms.html</a:t>
            </a:r>
            <a:endParaRPr lang="en-US" altLang="zh-CN" sz="2600" b="0" dirty="0">
              <a:solidFill>
                <a:srgbClr val="000000"/>
              </a:solidFill>
              <a:ea typeface="微软雅黑" panose="020B0503020204020204" pitchFamily="34" charset="-122"/>
              <a:cs typeface="Times New Roman" panose="02020603050405020304" pitchFamily="18" charset="0"/>
            </a:endParaRPr>
          </a:p>
        </p:txBody>
      </p:sp>
      <p:sp>
        <p:nvSpPr>
          <p:cNvPr id="11" name="Rectangle 11">
            <a:extLst>
              <a:ext uri="{FF2B5EF4-FFF2-40B4-BE49-F238E27FC236}">
                <a16:creationId xmlns:a16="http://schemas.microsoft.com/office/drawing/2014/main" id="{CDBDF388-049C-4358-8B4F-736E01C5636C}"/>
              </a:ext>
            </a:extLst>
          </p:cNvPr>
          <p:cNvSpPr>
            <a:spLocks noChangeArrowheads="1"/>
          </p:cNvSpPr>
          <p:nvPr/>
        </p:nvSpPr>
        <p:spPr bwMode="auto">
          <a:xfrm>
            <a:off x="1797842" y="2423304"/>
            <a:ext cx="8794679"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a:defRPr/>
            </a:pPr>
            <a:r>
              <a:rPr kumimoji="1" lang="en-US" altLang="zh-CN" dirty="0">
                <a:solidFill>
                  <a:srgbClr val="000000"/>
                </a:solidFill>
                <a:ea typeface="微软雅黑" panose="020B0503020204020204" pitchFamily="34" charset="-122"/>
                <a:cs typeface="Times New Roman" panose="02020603050405020304" pitchFamily="18" charset="0"/>
                <a:sym typeface="Wingdings 2" panose="05020102010507070707" pitchFamily="18" charset="2"/>
              </a:rPr>
              <a:t> </a:t>
            </a:r>
            <a:r>
              <a:rPr lang="zh-CN" altLang="en-US" b="0" dirty="0">
                <a:solidFill>
                  <a:srgbClr val="000000"/>
                </a:solidFill>
                <a:ea typeface="微软雅黑" panose="020B0503020204020204" pitchFamily="34" charset="-122"/>
                <a:cs typeface="Times New Roman" panose="02020603050405020304" pitchFamily="18" charset="0"/>
              </a:rPr>
              <a:t>有机化学部分知识动画</a:t>
            </a:r>
            <a:endParaRPr lang="en-US" altLang="zh-CN" b="0" dirty="0">
              <a:solidFill>
                <a:srgbClr val="000000"/>
              </a:solidFill>
              <a:ea typeface="微软雅黑" panose="020B0503020204020204" pitchFamily="34" charset="-122"/>
              <a:cs typeface="Times New Roman" panose="02020603050405020304" pitchFamily="18" charset="0"/>
            </a:endParaRPr>
          </a:p>
          <a:p>
            <a:pPr>
              <a:defRPr/>
            </a:pPr>
            <a:r>
              <a:rPr lang="zh-CN" altLang="zh-CN" sz="2400" b="0" dirty="0">
                <a:solidFill>
                  <a:srgbClr val="000000"/>
                </a:solidFill>
                <a:ea typeface="微软雅黑" panose="020B0503020204020204" pitchFamily="34" charset="-122"/>
                <a:cs typeface="Times New Roman" panose="02020603050405020304" pitchFamily="18" charset="0"/>
              </a:rPr>
              <a:t> </a:t>
            </a:r>
            <a:r>
              <a:rPr lang="en-US" altLang="zh-CN" sz="2400" b="0" dirty="0">
                <a:solidFill>
                  <a:srgbClr val="000000"/>
                </a:solidFill>
                <a:ea typeface="微软雅黑" panose="020B0503020204020204" pitchFamily="34" charset="-122"/>
                <a:cs typeface="Times New Roman" panose="02020603050405020304" pitchFamily="18" charset="0"/>
                <a:hlinkClick r:id="rId5"/>
              </a:rPr>
              <a:t>http://www.colby.edu/chemistry/OChem/demoindex.html#table</a:t>
            </a:r>
            <a:endParaRPr lang="zh-CN" altLang="zh-CN" sz="2400" b="0" dirty="0">
              <a:solidFill>
                <a:srgbClr val="000000"/>
              </a:solidFill>
              <a:ea typeface="微软雅黑" panose="020B0503020204020204" pitchFamily="34" charset="-122"/>
              <a:cs typeface="Times New Roman" panose="02020603050405020304" pitchFamily="18" charset="0"/>
            </a:endParaRPr>
          </a:p>
        </p:txBody>
      </p:sp>
      <p:sp>
        <p:nvSpPr>
          <p:cNvPr id="12" name="Rectangle 11">
            <a:extLst>
              <a:ext uri="{FF2B5EF4-FFF2-40B4-BE49-F238E27FC236}">
                <a16:creationId xmlns:a16="http://schemas.microsoft.com/office/drawing/2014/main" id="{2A2950CB-C42E-442B-BEDE-A6FCDB943FAF}"/>
              </a:ext>
            </a:extLst>
          </p:cNvPr>
          <p:cNvSpPr>
            <a:spLocks noChangeArrowheads="1"/>
          </p:cNvSpPr>
          <p:nvPr/>
        </p:nvSpPr>
        <p:spPr bwMode="auto">
          <a:xfrm>
            <a:off x="1797842" y="3486139"/>
            <a:ext cx="8711757"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defRPr/>
            </a:pPr>
            <a:r>
              <a:rPr kumimoji="1" lang="en-US" altLang="zh-CN" dirty="0">
                <a:solidFill>
                  <a:srgbClr val="000000"/>
                </a:solidFill>
                <a:ea typeface="微软雅黑" panose="020B0503020204020204" pitchFamily="34" charset="-122"/>
                <a:cs typeface="Times New Roman" panose="02020603050405020304" pitchFamily="18" charset="0"/>
                <a:sym typeface="Wingdings 2" panose="05020102010507070707" pitchFamily="18" charset="2"/>
              </a:rPr>
              <a:t> </a:t>
            </a:r>
            <a:r>
              <a:rPr lang="zh-CN" altLang="en-US" b="0" dirty="0">
                <a:solidFill>
                  <a:srgbClr val="000000"/>
                </a:solidFill>
                <a:ea typeface="微软雅黑" panose="020B0503020204020204" pitchFamily="34" charset="-122"/>
                <a:cs typeface="Times New Roman" panose="02020603050405020304" pitchFamily="18" charset="0"/>
              </a:rPr>
              <a:t>有机化学学习网站</a:t>
            </a:r>
            <a:r>
              <a:rPr lang="en-US" altLang="zh-CN" sz="2400" b="0" dirty="0">
                <a:solidFill>
                  <a:srgbClr val="000000"/>
                </a:solidFill>
                <a:ea typeface="微软雅黑" panose="020B0503020204020204" pitchFamily="34" charset="-122"/>
                <a:cs typeface="Times New Roman" panose="02020603050405020304" pitchFamily="18" charset="0"/>
                <a:hlinkClick r:id="rId6"/>
              </a:rPr>
              <a:t>http://www.chem.ucalgary.ca/courses/351/Carey5th/Carey.html</a:t>
            </a:r>
            <a:endParaRPr lang="zh-CN" altLang="zh-CN" sz="2400" b="0" dirty="0">
              <a:solidFill>
                <a:srgbClr val="000000"/>
              </a:solidFill>
              <a:ea typeface="微软雅黑" panose="020B0503020204020204" pitchFamily="34" charset="-122"/>
              <a:cs typeface="Times New Roman" panose="02020603050405020304" pitchFamily="18" charset="0"/>
            </a:endParaRPr>
          </a:p>
        </p:txBody>
      </p:sp>
      <p:sp>
        <p:nvSpPr>
          <p:cNvPr id="13" name="Rectangle 11">
            <a:extLst>
              <a:ext uri="{FF2B5EF4-FFF2-40B4-BE49-F238E27FC236}">
                <a16:creationId xmlns:a16="http://schemas.microsoft.com/office/drawing/2014/main" id="{E8E7672E-8B40-4529-B522-692E478282EE}"/>
              </a:ext>
            </a:extLst>
          </p:cNvPr>
          <p:cNvSpPr>
            <a:spLocks noChangeArrowheads="1"/>
          </p:cNvSpPr>
          <p:nvPr/>
        </p:nvSpPr>
        <p:spPr bwMode="auto">
          <a:xfrm>
            <a:off x="1797842" y="4550287"/>
            <a:ext cx="84310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defRPr/>
            </a:pPr>
            <a:r>
              <a:rPr kumimoji="1" lang="en-US" altLang="zh-CN" dirty="0">
                <a:solidFill>
                  <a:srgbClr val="000000"/>
                </a:solidFill>
                <a:ea typeface="微软雅黑" panose="020B0503020204020204" pitchFamily="34" charset="-122"/>
                <a:cs typeface="Times New Roman" panose="02020603050405020304" pitchFamily="18" charset="0"/>
                <a:sym typeface="Wingdings 2" panose="05020102010507070707" pitchFamily="18" charset="2"/>
              </a:rPr>
              <a:t> </a:t>
            </a:r>
            <a:r>
              <a:rPr lang="zh-CN" altLang="en-US" b="0" dirty="0">
                <a:solidFill>
                  <a:srgbClr val="000000"/>
                </a:solidFill>
                <a:ea typeface="微软雅黑" panose="020B0503020204020204" pitchFamily="34" charset="-122"/>
                <a:cs typeface="Times New Roman" panose="02020603050405020304" pitchFamily="18" charset="0"/>
              </a:rPr>
              <a:t>有机资源网 </a:t>
            </a:r>
            <a:r>
              <a:rPr lang="en-US" altLang="zh-CN" sz="2600" b="0" dirty="0">
                <a:solidFill>
                  <a:srgbClr val="000000"/>
                </a:solidFill>
                <a:ea typeface="微软雅黑" panose="020B0503020204020204" pitchFamily="34" charset="-122"/>
                <a:cs typeface="Times New Roman" panose="02020603050405020304" pitchFamily="18" charset="0"/>
                <a:hlinkClick r:id="rId7"/>
              </a:rPr>
              <a:t>http://www.organicworldwide.net/</a:t>
            </a:r>
            <a:endParaRPr lang="zh-CN" altLang="zh-CN" sz="2600" b="0" dirty="0">
              <a:solidFill>
                <a:srgbClr val="000000"/>
              </a:solidFill>
              <a:ea typeface="微软雅黑" panose="020B0503020204020204" pitchFamily="34" charset="-122"/>
              <a:cs typeface="Times New Roman" panose="02020603050405020304" pitchFamily="18" charset="0"/>
            </a:endParaRPr>
          </a:p>
        </p:txBody>
      </p:sp>
      <p:sp>
        <p:nvSpPr>
          <p:cNvPr id="14" name="Rectangle 11">
            <a:extLst>
              <a:ext uri="{FF2B5EF4-FFF2-40B4-BE49-F238E27FC236}">
                <a16:creationId xmlns:a16="http://schemas.microsoft.com/office/drawing/2014/main" id="{F6967228-F9F9-4E7A-AF5C-D48E3451601A}"/>
              </a:ext>
            </a:extLst>
          </p:cNvPr>
          <p:cNvSpPr>
            <a:spLocks noChangeArrowheads="1"/>
          </p:cNvSpPr>
          <p:nvPr/>
        </p:nvSpPr>
        <p:spPr bwMode="auto">
          <a:xfrm>
            <a:off x="1797842" y="6212133"/>
            <a:ext cx="86209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defRPr/>
            </a:pPr>
            <a:r>
              <a:rPr kumimoji="1" lang="en-US" altLang="zh-CN" dirty="0">
                <a:solidFill>
                  <a:srgbClr val="000000"/>
                </a:solidFill>
                <a:ea typeface="微软雅黑" panose="020B0503020204020204" pitchFamily="34" charset="-122"/>
                <a:cs typeface="Times New Roman" panose="02020603050405020304" pitchFamily="18" charset="0"/>
                <a:sym typeface="Wingdings 2" panose="05020102010507070707" pitchFamily="18" charset="2"/>
              </a:rPr>
              <a:t> </a:t>
            </a:r>
            <a:r>
              <a:rPr lang="zh-CN" altLang="en-US" b="0" dirty="0">
                <a:solidFill>
                  <a:srgbClr val="000000"/>
                </a:solidFill>
                <a:ea typeface="微软雅黑" panose="020B0503020204020204" pitchFamily="34" charset="-122"/>
                <a:cs typeface="Times New Roman" panose="02020603050405020304" pitchFamily="18" charset="0"/>
              </a:rPr>
              <a:t>化学专业软件 </a:t>
            </a:r>
            <a:r>
              <a:rPr lang="en-US" altLang="zh-CN" sz="2600" b="0" dirty="0">
                <a:solidFill>
                  <a:srgbClr val="000000"/>
                </a:solidFill>
                <a:ea typeface="微软雅黑" panose="020B0503020204020204" pitchFamily="34" charset="-122"/>
                <a:cs typeface="Times New Roman" panose="02020603050405020304" pitchFamily="18" charset="0"/>
                <a:hlinkClick r:id="rId8"/>
              </a:rPr>
              <a:t>http://xiazai.zol.com.cn/heji/12300/</a:t>
            </a:r>
            <a:endParaRPr lang="zh-CN" altLang="zh-CN" sz="2600" b="0" dirty="0">
              <a:solidFill>
                <a:srgbClr val="000000"/>
              </a:solidFill>
              <a:ea typeface="微软雅黑" panose="020B0503020204020204" pitchFamily="34" charset="-122"/>
              <a:cs typeface="Times New Roman" panose="02020603050405020304" pitchFamily="18" charset="0"/>
            </a:endParaRPr>
          </a:p>
        </p:txBody>
      </p:sp>
      <p:sp>
        <p:nvSpPr>
          <p:cNvPr id="15" name="Rectangle 11">
            <a:extLst>
              <a:ext uri="{FF2B5EF4-FFF2-40B4-BE49-F238E27FC236}">
                <a16:creationId xmlns:a16="http://schemas.microsoft.com/office/drawing/2014/main" id="{9AF07167-6C86-4D98-8F4B-60BA8B46A926}"/>
              </a:ext>
            </a:extLst>
          </p:cNvPr>
          <p:cNvSpPr>
            <a:spLocks noChangeArrowheads="1"/>
          </p:cNvSpPr>
          <p:nvPr/>
        </p:nvSpPr>
        <p:spPr bwMode="auto">
          <a:xfrm>
            <a:off x="1797842" y="5181155"/>
            <a:ext cx="869891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sz="2800" b="1">
                <a:solidFill>
                  <a:schemeClr val="tx1"/>
                </a:solidFill>
                <a:latin typeface="Times New Roman" panose="02020603050405020304" pitchFamily="18" charset="0"/>
                <a:ea typeface="黑体" panose="02010609060101010101" pitchFamily="49" charset="-122"/>
              </a:defRPr>
            </a:lvl1pPr>
            <a:lvl2pPr marL="742950" indent="-285750" eaLnBrk="0" hangingPunct="0">
              <a:defRPr sz="2800" b="1">
                <a:solidFill>
                  <a:schemeClr val="tx1"/>
                </a:solidFill>
                <a:latin typeface="Times New Roman" panose="02020603050405020304" pitchFamily="18" charset="0"/>
                <a:ea typeface="黑体" panose="02010609060101010101" pitchFamily="49" charset="-122"/>
              </a:defRPr>
            </a:lvl2pPr>
            <a:lvl3pPr marL="1143000" indent="-228600" eaLnBrk="0" hangingPunct="0">
              <a:defRPr sz="2800" b="1">
                <a:solidFill>
                  <a:schemeClr val="tx1"/>
                </a:solidFill>
                <a:latin typeface="Times New Roman" panose="02020603050405020304" pitchFamily="18" charset="0"/>
                <a:ea typeface="黑体" panose="02010609060101010101" pitchFamily="49" charset="-122"/>
              </a:defRPr>
            </a:lvl3pPr>
            <a:lvl4pPr marL="1600200" indent="-228600" eaLnBrk="0" hangingPunct="0">
              <a:defRPr sz="2800" b="1">
                <a:solidFill>
                  <a:schemeClr val="tx1"/>
                </a:solidFill>
                <a:latin typeface="Times New Roman" panose="02020603050405020304" pitchFamily="18" charset="0"/>
                <a:ea typeface="黑体" panose="02010609060101010101" pitchFamily="49" charset="-122"/>
              </a:defRPr>
            </a:lvl4pPr>
            <a:lvl5pPr marL="2057400" indent="-228600" eaLnBrk="0" hangingPunct="0">
              <a:defRPr sz="2800" b="1">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sz="2800" b="1">
                <a:solidFill>
                  <a:schemeClr val="tx1"/>
                </a:solidFill>
                <a:latin typeface="Times New Roman" panose="02020603050405020304" pitchFamily="18" charset="0"/>
                <a:ea typeface="黑体" panose="02010609060101010101" pitchFamily="49" charset="-122"/>
              </a:defRPr>
            </a:lvl9pPr>
          </a:lstStyle>
          <a:p>
            <a:pPr lvl="0">
              <a:defRPr/>
            </a:pPr>
            <a:r>
              <a:rPr kumimoji="1" lang="en-US" altLang="zh-CN" dirty="0">
                <a:solidFill>
                  <a:srgbClr val="000000"/>
                </a:solidFill>
                <a:ea typeface="微软雅黑" panose="020B0503020204020204" pitchFamily="34" charset="-122"/>
                <a:cs typeface="Times New Roman" panose="02020603050405020304" pitchFamily="18" charset="0"/>
                <a:sym typeface="Wingdings 2" panose="05020102010507070707" pitchFamily="18" charset="2"/>
              </a:rPr>
              <a:t> </a:t>
            </a:r>
            <a:r>
              <a:rPr lang="zh-CN" altLang="en-US" b="0" dirty="0">
                <a:solidFill>
                  <a:srgbClr val="000000"/>
                </a:solidFill>
                <a:ea typeface="微软雅黑" panose="020B0503020204020204" pitchFamily="34" charset="-122"/>
                <a:cs typeface="Times New Roman" panose="02020603050405020304" pitchFamily="18" charset="0"/>
              </a:rPr>
              <a:t>有机人名反应</a:t>
            </a:r>
            <a:endParaRPr lang="en-US" altLang="zh-CN" b="0" dirty="0">
              <a:solidFill>
                <a:srgbClr val="000000"/>
              </a:solidFill>
              <a:ea typeface="微软雅黑" panose="020B0503020204020204" pitchFamily="34" charset="-122"/>
              <a:cs typeface="Times New Roman" panose="02020603050405020304" pitchFamily="18" charset="0"/>
            </a:endParaRPr>
          </a:p>
          <a:p>
            <a:pPr lvl="0">
              <a:defRPr/>
            </a:pPr>
            <a:r>
              <a:rPr lang="en-US" altLang="zh-CN" sz="2600" b="0" dirty="0">
                <a:solidFill>
                  <a:srgbClr val="000000"/>
                </a:solidFill>
                <a:ea typeface="微软雅黑" panose="020B0503020204020204" pitchFamily="34" charset="-122"/>
                <a:cs typeface="Times New Roman" panose="02020603050405020304" pitchFamily="18" charset="0"/>
                <a:hlinkClick r:id="rId9"/>
              </a:rPr>
              <a:t>https://www.organic-chemistry.org/namedreactions/</a:t>
            </a:r>
            <a:endParaRPr lang="zh-CN" altLang="zh-CN" sz="2600" b="0" dirty="0">
              <a:solidFill>
                <a:srgbClr val="000000"/>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09030588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IAAAAFAAAABwMAAAAAAQAAAAQAAAAECUlua0F0b21WMQIAAAAJBAAAAAkFAAAADQIFBAAAAAtQZW5TdHJva2VWMQQAAAAKQXR0cmlidXRlcwVUcmFjZQlTdGFydFRpbWUEVHlwZQQEAAQPUGVuQXR0cmlidXRlc1YxAgAAAApJbmtUcmFjZVYxAgAAABAMQWN0aW9uVHlwZVYxAgAAAAIAAAAJBgAAAAkHAAAAYo4AAAAAAAAF+P///wxBY3Rpb25UeXBlVjEBAAAAB3ZhbHVlX18ACAIAAAAAAAAAAQUAAAAEAAAACQkAAAAJCgAAAJWYAAAAAAAAAfX////4////AAAAAAUGAAAAD1BlbkF0dHJpYnV0ZXNWMQoAAAAHX2NvbG9yQQdfY29sb3JSB19jb2xvckcHX2NvbG9yQgpGaXRUb0N1cnZlBkhlaWdodA5JZ25vcmVQcmVzc3VyZQ1Jc0hpZ2hsaWdodGVyBVNoYXBlBVdpZHRoAAAAAAAAAAAEAAICAgIBBgEBDEJydXNoU2hhcGVWMQIAAAAGAgAAAP//AAAAAAAAAAAACEAAAAX0////DEJydXNoU2hhcGVWMQEAAAAHdmFsdWVfXwAIAgAAAAEAAAAAAAAAAAAIQAUHAAAACklua1RyYWNlVjEDAAAADUxpc3RgMStfaXRlbXMMTGlzdGAxK19zaXplD0xpc3RgMStfdmVyc2lvbgQAABhTaGFyZWQuSW5raW5nLklua1BvaW50W10CAAAACAgCAAAACQ0AAAAhAAAAIQAAAAEJAAAABgAAAP//AAAAAAAAAAAACEAAAAHy////9P///wEAAAAAAAAAAAAIQAEKAAAABwAAAAkPAAAANQAAADUAAAAHDQAAAAABAAAAQAAAAAQKSW5rUG9pbnRWMQIAAAAJEAAAAAkRAAAACRIAAAAJEwAAAAkUAAAACRUAAAAJFgAAAAkXAAAACRgAAAAJGQAAAAkaAAAACRsAAAAJHAAAAAkdAAAACR4AAAAJHwAAAAkgAAAACSEAAAAJIgAAAAkjAAAACSQAAAAJJQAAAAkmAAAACScAAAAJKAAAAAkpAAAACSoAAAAJKwAAAAksAAAACS0AAAAJLgAAAAkvAAAACTAAAAANHwcPAAAAAAEAAABAAAAABApJbmtQb2ludFYxAg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NCwUQAAAACklua1BvaW50VjEEAAAAAVgBWQ5QcmVzc3VyZUZhY3RvcglUaW1lU3RhbXAAAAAABgYLEAIAAACAebjPhe2pP8CnMBf/9bE/AAAAPwAAAAAAAAAAAREAAAAQAAAAgHm4z4XtqT8AmIbIncezPwAAAD8AAAAAAAAAAAESAAAAEAAAAMCZtIZ0u7E/AJiGyJ3Hsz8AAAA/rAAAAAAAAAABEwAAABAAAAAgaxssBHa8PwCYhsidx7M/AAAAP6wAAAAAAAAAARQAAAAQAAAAUDV3UHbJxD8AmIbIncezPwAAAD+8AAAAAAAAAAEVAAAAEAAAADC14IrqV8s/gIjceTyZtT8AAAA/vAAAAAAAAAABFgAAABAAAAAwJoCWxYvRP4CI3Hk8mbU/AAAAP8sAAAAAAAAAARcAAAAQAAAA0M7+S9Oh0z+AiNx5PJm1PwAAAD/LAAAAAAAAAAEYAAAAEAAAAMiOM2kN6dY/gIjceTyZtT8AAAA/2wAAAAAAAAABGQAAABAAAAAQQ41SsZfZPwCYhsidx7M/AAAAP+sAAAAAAAAAARoAAAAQAAAAwOsLCL+t2z8AmIbIncezPwAAAD/rAAAAAAAAAAEbAAAAEAAAAIAxLj9EQd8/AJiGyJ3Hsz8AAAA/6wAAAAAAAAABHAAAABAAAAD8L02HztHgPwCYhsidx7M/AAAAP/oAAAAAAAAAAR0AAAAQAAAAOEcD7/oC4j8AmIbIncezPwAAAD8KAQAAAAAAAAEeAAAAEAAAADSnnf2XpuM/gI0JaYOlrD8AAAA/CgEAAAAAAAABHwAAABAAAACM+1zYnrHkPwCsXQZGAqk/AAAAPxkBAAAAAAAAASAAAAAQAAAA4E8cs6W85T+AyrGjCF+lPwAAAD8ZAQAAAAAAAAEhAAAAEAAAALDVCc3wCOY/AOoFQcu7oT8AAAA/KQEAAAAAAAABIgAAABAAAACEW/fmO1XmPwARtLwbMZw/AAAAPykBAAAAAAAAASMAAAAQAAAAaB7uc2F75j8AEbS8GzGcPwAAAD85AQAAAAAAAAEkAAAAEAAAAFDh5ACHoeY/ABG0vBsxnD8AAAA/OQEAAAAAAAABJQAAABAAAAA4pNuNrMfmPwARtLwbMZw/AAAAP2gBAAAAAAAAASYAAAAQAAAA7Oy/NB065z8AEbS8GzGcPwAAAD9oAQAAAAAAAAEnAAAAEAAAAMByrU5ohuc/ABG0vBsxnD8AAAA/dwEAAAAAAAABKAAAABAAAAB0u5H12PjnPwARtLwbMZw/AAAAP3cBAAAAAAAAASkAAAAQAAAASEF/DyRF6D8AEbS8GzGcPwAAAD+HAQAAAAAAAAEqAAAAEAAAAPyJY7aUt+g/ABG0vBsxnD8AAAA/hwEAAAAAAAABKwAAABAAAADoTFpDut3oPwARtLwbMZw/AAAAP5YBAAAAAAAAASwAAAAQAAAAuNJHXQUq6T8AEbS8GzGcPwAAAD+mAQAAAAAAAAEtAAAAEAAAAKCVPuoqUOk/ABG0vBsxnD8AAAA/1QEAAAAAAAABLgAAABAAAABsGywEdpzpPwAYCWRMSIs/AAAAP9UBAAAAAAAAAS8AAAAQAAAAVN4ikZvC6T8AGAlkTEiLPwAAAD8CAgAAAAAAAAEwAAAAEAAAAEChGR7B6Ok/ABgJZExIiz8AAAA/EgIAAAAAAAABMQAAABAAAAAAFlxR/WqLP6jbb87eku8/AAAAPwAAAAAAAAAAATIAAAAQAAAAAF2rE5rhgT+o22/O3pLvPwAAAD8AAAAAAAAAAAEzAAAAEAAAAAAWXFH9aos/qNtvzt6S7z8AAAA/LgAAAAAAAAABNAAAABAAAACAZ4ZHMHqSP6jbb87eku8/AAAAPz4AAAAAAAAAATUAAAAQAAAAgMVe5uE+lz+o22/O3pLvPwAAAD9OAAAAAAAAAAE2AAAAEAAAAMC/B5IiZKA/qNtvzt6S7z8AAAA/XQAAAAAAAAABNwAAABAAAAAA7nNhe8aiP6jbb87eku8/AAAAP20AAAAAAAAAATgAAAAQAAAAgHm4z4XtqT+o22/O3pLvPwAAAD9tAAAAAAAAAAE5AAAAEAAAAIDWkG43sq4/qNtvzt6S7z8AAAA/fQAAAAAAAAABOgAAABAAAABgyCBWzR20P6jbb87eku8/AAAAP30AAAAAAAAAATsAAAAQAAAAAA5DjVKxtz+o22/O3pLvPwAAAD+MAAAAAAAAAAE8AAAAEAAAAECC0ZMwp70/gF8aInce7z8AAAA/nAAAAAAAAAABPQAAABAAAADQBguBHWfCP4BfGiJ3Hu8/AAAAP5wAAAAAAAAAAT4AAAAQAAAA4GPjH88rxz+AXxoidx7vPwAAAD+rAAAAAAAAAAE/AAAAEAAAADC14IrqV8s/gF8aInce7z8AAAA/qwAAAAAAAAABQAAAABAAAACwlLdI5KbQP4BfGiJ3Hu8/AAAAP7sAAAAAAAAAAUEAAAAQAAAAYD02/vG80j94oe9LQ+TuPwAAAD+7AAAAAAAAAAFCAAAAEAAAABjmtLP/0tQ/UCWan9tv7j8AAAA/ywAAAAAAAAABQwAAABAAAACQFCGDWDXXP1Almp/bb+4/AAAAP8sAAAAAAAAAAUQAAAAQAAAAAKbp0Dka2D9AZ2/JpzXuPwAAAD/aAAAAAAAAAAFFAAAAEAAAAODIemz849k/QGdvyac17j8AAAA/2gAAAAAAAAABRgAAABAAAABQWkO63cjaP0Bnb8mnNe4/AAAAP+oAAAAAAAAAAUcAAAAQAAAAIOAw1CgV2z9AZ2/JpzXuPwAAAD/6AAAAAAAAAAFIAAAAEAAAAMDrCwi/rds/QGdvyac17j8AAAA/+gAAAAAAAAABSQAAABAAAAAofdRVoJLcP0Bnb8mnNe4/AAAAPwkBAAAAAAAAAUoAAAAQAAAA0IiviTYr3T9AZ2/JpzXuPwAAAD8ZAQAAAAAAAAFLAAAAEAAAALCrQCX59N4/MKlE83P77T8AAAA/GQEAAAAAAAABTAAAABAAAABgJHJTODngPzCpRPNz++0/AAAAPygBAAAAAAAAAU0AAAAQAAAAoDsou2Rq4T8g6xkdQMHtPwAAAD8oAQAAAAAAAAFOAAAAEAAAAMQV1a+2weI/IOsZHUDB7T8AAAA/OAEAAAAAAAABTwAAABAAAADQsngxLj/kP/huxHDYTO0/AAAAPzgBAAAAAAAAAVAAAAAQAAAA/IwlJoCW5T/INETuPJ7sPwAAAD9IAQAAAAAAAAFRAAAAEAAAAAgqyaf3E+c/mPrDa6Hv6z8AAAA/SAEAAAAAAAABUgAAABAAAABgfoiC/h7oP4A8mZVttes/AAAAP1cBAAAAAAAAAVMAAAAQAAAA/IljtpS36D9wfm6/OXvrPwAAAD9XAQAAAAAAAAFUAAAAEAAAAKCVPuoqUOk/cH5uvzl76z8AAAA/ZwEAAAAAAAABVQAAABAAAABsGywEdpzpP2jAQ+kFQes/AAAAP2cBAAAAAAAAAVYAAAAQAAAAQKEZHsHo6T9owEPpBUHrPwAAAD+1AQAAAAAAAAFXAAAAEAAAAAwnBzgMNeo/aMBD6QVB6z8AAAA/xQEAAAAAAAABWAAAABAAAADEb+vefKfqP2jAQ+kFQes/AAAAP8UBAAAAAAAAAVkAAAAQAAAAlPXY+Mfz6j9owEPpBUHrPwAAAD/UAQAAAAAAAAFaAAAAEAAAACDEqrmDsus/aMBD6QVB6z8AAAA/1AEAAAAAAAABWwAAABAAAADoSZjTzv7rP2jAQ+kFQes/AAAAP+QBAAAAAAAAAVwAAAAQAAAAiFVzB2WX7D9QAhkT0gbrPwAAAD/kAQAAAAAAAAFdAAAAEAAAAESeV67VCe0/KIbDZmqS6j8AAAA/9AEAAAAAAAABXgAAABAAAAD05jtVRnztPyiGw2Zqkuo/AAAAP/QBAAAAAAAAAV8AAAAQAAAAdHgEoydh7j8YyJiQNljqPwAAAD8DAgAAAAAAAAFgAAAAEAAAAASE39a9+e4/GMiYkDZY6j8AAAA/BgIAAAAAAAABYQAAABAAAAD4RtZj4x/vPxjImJA2WOo/AAAAPxYCAAAAAAAAAWIAAAAQAAAA3AnN8AhG7z8YyJiQNljqPwAAAD8WAgAAAAAAAAFjAAAAEAAAAKiPugpUku8/GMiYkDZY6j8AAAA/RQIAAAAAAAABZAAAABAAAACMUrGXebjvPxjImJA2WOo/AAAAP1QCAAAAAAAAAWUAAAAQAAAAjFKxl3m47z8ohsNmapLqPwAAAD9kAgAAAAAAAAs="/>
</p:tagLst>
</file>

<file path=ppt/tags/tag1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MAAAAEAAAABwMAAAAAAQAAAAQAAAAECUlua0F0b21WMQIAAAAJBAAAAAkFAAAACQYAAAAKBQQAAAALUGVuU3Ryb2tlVjEEAAAACkF0dHJpYnV0ZXMFVHJhY2UJU3RhcnRUaW1lBFR5cGUEBAAED1BlbkF0dHJpYnV0ZXNWMQIAAAAKSW5rVHJhY2VWMQIAAAAQDEFjdGlvblR5cGVWMQIAAAACAAAACQcAAAAJCAAAALYtAAAAAAAABff///8MQWN0aW9uVHlwZVYxAQAAAAd2YWx1ZV9fAAgCAAAAAAAAAAEFAAAABAAAAAkKAAAACQsAAAAdRAAAAAAAAAH0////9////wAAAAABBgAAAAQAAAAJDQAAAAkOAAAApkcAAAAAAAAB8f////f///8AAAAABQcAAAAPUGVuQXR0cmlidXRlc1YxCgAAAAdfY29sb3JBB19jb2xvclIHX2NvbG9yRwdfY29sb3JCCkZpdFRvQ3VydmUGSGVpZ2h0Dklnbm9yZVByZXNzdXJlDUlzSGlnaGxpZ2h0ZXIFU2hhcGUFV2lkdGgAAAAAAAAAAAQAAgICAgEGAQEMQnJ1c2hTaGFwZVYxAgAAAAYCAAAA//8AAAAAAAAAAAAIQAAABfD///8MQnJ1c2hTaGFwZVYxAQAAAAd2YWx1ZV9fAAgCAAAAAQAAAAAAAAAAAAhABQgAAAAKSW5rVHJhY2VWMQMAAAANTGlzdGAxK19pdGVtcwxMaXN0YDErX3NpemUPTGlzdGAxK192ZXJzaW9uBAAAGFNoYXJlZC5JbmtpbmcuSW5rUG9pbnRbXQIAAAAICAIAAAAJEQAAAGEAAABhAAAAAQoAAAAHAAAA//8AAAAAAAAAAAAIQAAAAe7////w////AQAAAAAAAAAAAAhAAQsAAAAIAAAACRMAAAAdAAAAHQAAAAENAAAABwAAAP//AAAAAAAAAAAACEAAAAHs////8P///wEAAAAAAAAAAAAIQAEOAAAACAAAAAkVAAAAJgAAACYAAAAHEQAAAAABAAAAg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0fBxMAAAAAAQAAACAAAAAECklua1BvaW50VjECAAAACXcAAAAJeAAAAAl5AAAACXoAAAAJewAAAAl8AAAACX0AAAAJfgAAAAl/AAAACYAAAAAJgQAAAAmCAAAACYMAAAAJhAAAAAmFAAAACYYAAAAJhwAAAAmIAAAACYkAAAAJigAAAAmLAAAACYwAAAAJjQAAAAmOAAAACY8AAAAJkAAAAAmRAAAACZIAAAAJkwAAAA0DBxUAAAAAAQAAAEAAAAAECklua1BvaW50VjECAAAACZQAAAAJlQAAAAmWAAAACZcAAAAJmAAAAAmZAAAACZoAAAAJmwAAAAmcAAAACZ0AAAAJngAAAAmfAAAACaAAAAAJoQAAAAmiAAAACaMAAAAJpAAAAAmlAAAACaYAAAAJpwAAAAmoAAAACakAAAAJqgAAAAmrAAAACawAAAAJrQAAAAmuAAAACa8AAAAJsAAAAAmxAAAACbIAAAAJswAAAAm0AAAACbUAAAAJtgAAAAm3AAAACbgAAAAJuQAAAA0aBRYAAAAKSW5rUG9pbnRWMQQAAAABWAFZDlByZXNzdXJlRmFjdG9yCVRpbWVTdGFtcAAAAAAGBgsQAgAAAHam/N1X8u0/wDtiMm7jcD8AAAA/AAAAAAAAAAABFwAAABYAAADieZpbUxPuP8A7YjJu43A/AAAAPw8AAAAAAAAAARgAAAAWAAAATk042U407j/AO2IybuNwPwAAAD8PAAAAAAAAAAEZAAAAFgAAALog1lZKVe4/wDtiMm7jcD8AAAA/HwAAAAAAAAABGgAAABYAAABwCqUVyGXuP8A7YjJu43A/AAAAPx8AAAAAAAAAARsAAAAWAAAA3N1Ck8OG7j/AO2IybuNwPwAAAD8vAAAAAAAAAAEcAAAAFgAAAJLHEVJBl+4/wDtiMm7jcD8AAAA/PgAAAAAAAAABHQAAABYAAABIseAQv6fuP8A7YjJu43A/AAAAPz4AAAAAAAAAAR4AAAAWAAAA/pqvzzy47j/AO2IybuNwPwAAAD9OAAAAAAAAAAEfAAAAFgAAAGxuTU042e4/wDtiMm7jcD8AAAA/nAAAAAAAAAABIAAAABYAAAAgWBwMtunuP8A7YjJu43A/AAAAP6wAAAAAAAAAASEAAAAWAAAAjCu6ibEK7z+AGuandfSFPwAAAD+sAAAAAAAAAAEiAAAAFgAAAEIViUgvG+8/QMR31191ij8AAAA/uwAAAAAAAAABIwAAABYAAACu6CbGKjzvP0DEd9dfdYo/AAAAP8sAAAAAAAAAASQAAAAWAAAAGrzEQyZd7z9AxHfXX3WKPwAAAD/LAAAAAAAAAAElAAAAFgAAABq8xEMmXe8/4G0JB0r2jj8AAAA/6gAAAAAAAAABJgAAABYAAADQpZMCpG3vP8CLTRuau5E/AAAAP+oAAAAAAAAAAScAAAAWAAAAiI9iwSF+7z+QYBYzD/yTPwAAAD/6AAAAAAAAAAEoAAAAFgAAAD55MYCfju8/EAqoYvl8mD8AAAA/CQEAAAAAAAABKQAAABYAAAD0YgA/HZ/vPxAKqGL5fJg/AAAAPxkBAAAAAAAAASoAAAAWAAAAXjaevBjA7z/AszmS4/2cPwAAAD8ZAQAAAAAAAAErAAAAFgAAAF42nrwYwO8/kIgCqlg+nz8AAAA/KQEAAAAAAAABLAAAABYAAAAUIG17ltDvP5CIAqpYPp8/AAAAPzgBAAAAAAAAAS0AAAAWAAAAygk8OhTh7z+YruXgZr+gPwAAAD84AQAAAAAAAAEuAAAAFgAAAMoJPDoU4e8/CBnKbKHfoT8AAAA/VwEAAAAAAAABLwAAABYAAADKCTw6FOHvP9jtkoQWIKQ/AAAAP2cBAAAAAAAAATAAAAAWAAAAygk8OhTh7z9AWHcQUUClPwAAAD9nAQAAAAAAAAExAAAAFgAAAMoJPDoU4e8/mMJbnItgpj8AAAA/dwEAAAAAAAABMgAAABYAAADKCTw6FOHvP2iXJLQAoag/AAAAP44BAAAAAAAAATMAAAAWAAAAygk8OhTh7z/YAQlAO8GpPwAAAD+OAQAAAAAAAAE0AAAAFgAAAMoJPDoU4e8/kNbRV7ABrD8AAAA/ngEAAAAAAAABNQAAABYAAAAUIG17ltDvP9AVf/tfYq8/AAAAP64BAAAAAAAAATYAAAAWAAAAXjaevBjA7z9I9aOJatGwPwAAAD+uAQAAAAAAAAE3AAAAFgAAAPRiAD8dn+8/tF+IFaXxsT8AAAA/vQEAAAAAAAABOAAAABYAAACIj2LBIX7vPxzKbKHfEbM/AAAAP70BAAAAAAAAATkAAAAWAAAA0KWTAqRt7z98NFEtGjK0PwAAAD/NAQAAAAAAAAE6AAAAFgAAAK7oJsYqPO8/5J41uVRStT8AAAA/zQEAAAAAAAABOwAAABYAAAD6/lcHrSvvPxzUJ/9x4rU/AAAAP9wBAAAAAAAAATwAAAAWAAAAjCu6ibEK7z94PgyLrAK3PwAAAD/cAQAAAAAAAAE9AAAAFgAAAP6ar888uO4/5KjwFuciuD8AAAA/7AEAAAAAAAABPgAAABYAAABIseAQv6fuP0wT1aIhQ7k/AAAAP+wBAAAAAAAAAT8AAAAWAAAAJvRz1EV27j94SMfoPtO5PwAAAD/8AQAAAAAAAAFAAAAAFgAAAOJ5mltTE+4/TB2QALQTvD8AAAA/CwIAAAAAAAABQQAAABYAAAAskMuc1QLuP6yHdIzuM70/AAAAPwsCAAAAAAAAAUIAAAAWAAAACNNeYFzR7T8U8lgYKVS+PwAAAD8LAgAAAAAAAAFDAAAAFgAAAJ7/wOJgsO0/SCdLXkbkvj8AAAA/GwIAAAAAAAABRAAAABYAAADoFfIj45/tP0gnS15G5L4/AAAAPysCAAAAAAAAAUUAAAAWAAAAekJUpud+7T9u4xAYT0rAPwAAAD8rAgAAAAAAAAFGAAAAFgAAAMRYhedpbu0/buMQGE9KwD8AAAA/KwIAAAAAAAABRwAAABYAAAAQb7Yo7F3tP27jEBhPSsA/AAAAPzoCAAAAAAAAAUgAAAAWAAAAWIXnaW5N7T9u4xAYT0rAPwAAAD9KAgAAAAAAAAFJAAAAFgAAAKSbGKvwPO0/buMQGE9KwD8AAAA/SgIAAAAAAAABSgAAABYAAADssUnsciztP27jEBhPSsA/AAAAP1kCAAAAAAAAAUsAAAAWAAAANsh6LfUb7T9u4xAYT0rAPwAAAD9pAgAAAAAAAAFMAAAAFgAAAMr03K/5+uw/buMQGE9KwD8AAAA/eQIAAAAAAAABTQAAABYAAAAWCw7xe+rsP27jEBhPSsA/AAAAP3kCAAAAAAAAAU4AAAAWAAAAXiE/Mv7Z7D9u4xAYT0rAPwAAAD+IAgAAAAAAAAFPAAAAFgAAAPRNobQCuew/buMQGE9KwD8AAAA/iAIAAAAAAAABUAAAABYAAAA8ZNL1hKjsP27jEBhPSsA/AAAAP5gCAAAAAAAAAVEAAAAWAAAA0JA0eImH7D/UyBd1QALAPwAAAD+oAgAAAAAAAAFSAAAAFgAAABqnZbkLd+w/1MgXdUACwD8AAAA/twIAAAAAAAABUwAAABYAAABmvZb6jWbsP3RcPaRjdL8/AAAAP7cCAAAAAAAAAVQAAAAWAAAArtPHOxBW7D9IJ0teRuS+PwAAAD/HAgAAAAAAAAFVAAAAFgAAAK7TxzsQVuw/FPJYGClUvj8AAAA/xwIAAAAAAAABVgAAABYAAACu08c7EFbsP+C8ZtILxL0/AAAAP9YCAAAAAAAAAVcAAAAWAAAArtPHOxBW7D90UoJG0aO8PwAAAD/mAgAAAAAAAAFYAAAAFgAAAK7TxzsQVuw/GOidupaDuz8AAAA/5gIAAAAAAAABWQAAABYAAACu08c7EFbsP+Cyq3R587o/AAAAP/YCAAAAAAAAAVoAAAAWAAAArtPHOxBW7D8Y3uJcBLO4PwAAAD/2AgAAAAAAAAFbAAAAFgAAAK7TxzsQVuw/sHP+0MmStz8AAAA/BQMAAAAAAAABXAAAABYAAACu08c7EFbsP3g+DIusArc/AAAAPwUDAAAAAAAAAV0AAAAWAAAArtPHOxBW7D9QCRpFj3K2PwAAAD8VAwAAAAAAAAFeAAAAFgAAAK7TxzsQVuw/5J41uVRStT8AAAA/JQMAAAAAAAABXwAAABYAAACu08c7EFbsP3w0US0aMrQ/AAAAPyUDAAAAAAAAAWAAAAAWAAAArtPHOxBW7D9I/17n/KGzPwAAAD80AwAAAAAAAAFhAAAAFgAAAK7TxzsQVuw/HMpsod8Rsz8AAAA/RAMAAAAAAAABYgAAABYAAACIegM3B5jsP9AVf/tfYq8/AAAAP0QDAAAAAAAAAWMAAAAWAAAAiHoDNweY7D9oq5pvJUKuPwAAAD9TAwAAAAAAAAFkAAAAFgAAAPRNobQCuew/AEG24+ohrT8AAAA/UwMAAAAAAAABZQAAABYAAAD0TaG0ArnsP0Bs7ct14ao/AAAAP2MDAAAAAAAAAWYAAAAWAAAAXiE/Mv7Z7D9olyS0AKGoPwAAAD9jAwAAAAAAAAFnAAAAFgAAABYLDvF76uw/AC1AKMaApz8AAAA/cwMAAAAAAAABaAAAABYAAAAWCw7xe+rsP5jCW5yLYKY/AAAAP4IDAAAAAAAAAWkAAAAWAAAAyvTcr/n67D/Y7ZKEFiCkPwAAAD+CAwAAAAAAAAFqAAAAFgAAAILeq253C+0/2O2ShBYgpD8AAAA/kgMAAAAAAAABawAAABYAAACC3qtudwvtP3CDrvjb/6I/AAAAP5IDAAAAAAAAAWwAAAAWAAAANsh6LfUb7T9wg6742/+iPwAAAD+iAwAAAAAAAAFtAAAAFgAAABBvtijsXe0/CBnKbKHfoT8AAAA/ogMAAAAAAAABbgAAABYAAAB6QlSm537tP8CzOZLj/Zw/AAAAP7EDAAAAAAAAAW8AAAAWAAAAnv/A4mCw7T8QCqhi+XyYPwAAAD+xAwAAAAAAAAFwAAAAFgAAAFTpj6HewO0/EAqoYvl8mD8AAAA/wQMAAAAAAAABcQAAABYAAADAvC0f2uHtP0A130qEPJY/AAAAP9ADAAAAAAAAAXIAAAAWAAAAdqb83Vfy7T+QYBYzD/yTPwAAAD/gAwAAAAAAAAFzAAAAFgAAACyQy5zVAu4/kGAWMw/8kz8AAAA/LgQAAAAAAAABdAAAABYAAADieZpbUxPuP5BgFjMP/JM/AAAAPz4EAAAAAAAAAXUAAAAWAAAAlmNpGtEj7j/Ai00bmruRPwAAAD8+BAAAAAAAAAF2AAAAFgAAAAQ3B5jMRO4/wItNG5q7kT8AAAA/TQQAAAAAAAABdwAAABYAAACANfbDxetuP4o7myM53u8/AAAAPwAAAAAAAAAAAXgAAAAWAAAAQPVvScK0dz/i9Nx6NczvPwAAAD8AAAAAAAAAAAF5AAAAFgAAAGBD5z+wOIg/8CCigCqW7z8AAAA/EAAAAAAAAAABegAAABYAAACwfGiHN1uUP0ra49cmhO8/AAAAPx8AAAAAAAAAAXsAAAAWAAAAcI66yM6pnj+ikyUvI3LvPwAAAD8fAAAAAAAAAAF8AAAAFgAAAIjr9PEOhKU//kxnhh9g7z8AAAA/LwAAAAAAAAABfQAAABYAAACYvcC4opuoP/5MZ4YfYO8/AAAAPy8AAAAAAAAAAX4AAAAWAAAAgMZpWe7CrT/+TGeGH2DvPwAAAD8/AAAAAAAAAAF/AAAAFgAAAAAakgYv8bA//kxnhh9g7z8AAAA/PwAAAAAAAAABgAAAABYAAABktYDzCvmxP/5MZ4YfYO8/AAAAP04AAAAAAAAAAYEAAAAWAAAAyFBv4OYAsz/+TGeGH2DvPwAAAD9OAAAAAAAAAAGCAAAAFgAAACTsXc3CCLQ//kxnhh9g7z8AAAA/XgAAAAAAAAABgwAAABYAAACIh0y6nhC1P/5MZ4YfYO8/AAAAP20AAAAAAAAAAYQAAAAWAAAA5CI7p3oYtj9WBqndG07vPwAAAD9tAAAAAAAAAAGFAAAAFgAAAPgLoYpEpLc/rr/qNBg87z8AAAA/fQAAAAAAAAABhgAAABYAAADEK+RHxj+7Pwp5LIwUKu8/AAAAP30AAAAAAAAAAYcAAAAWAAAAOLA4GGzTvT8KeSyMFCrvPwAAAD+NAAAAAAAAAAGIAAAAFgAAAFaaRvSIM8A/YjJu4xAY7z8AAAA/jQAAAAAAAAABiQAAABYAAACgxda/JQnDP8oXdUAC0O4/AAAAP5wAAAAAAAAAAYoAAAAWAAAAsq48o++UxD/KF3VAAtDuPwAAAD+cAAAAAAAAAAGLAAAAFgAAAMSXooa5IMY/fIr47vqr7j8AAAA/rAAAAAAAAAABjAAAABYAAABKjFV4nubGP3yK+O76q+4/AAAAP6wAAAAAAAAAAY0AAAAWAAAAJDORc5Uoxz98ivju+qvuPwAAAD+8AAAAAAAAAAGOAAAAFgAAANiACGqDrMc/fIr47vqr7j8AAAA/vAAAAAAAAAABjwAAABYAAACsJ0Rleu7HP3yK+O76q+4/AAAAPxkBAAAAAAAAAZAAAAAWAAAAhs5/YHEwyD/WQzpG95nuPwAAAD8pAQAAAAAAAAGRAAAAFgAAAFx1u1tocsg/MP17nfOH7j8AAAA/KQEAAAAAAAABkgAAABYAAAA2HPdWX7TIPzD9e53zh+4/AAAAPzkBAAAAAAAAAZMAAAAWAAAAEMMyUlb2yD8w/Xud84fuPwAAAD85AQAAAAAAAAGUAAAAFgAAANyzhH6Ouug/og5IANoJ7j8AAAA/AAAAAAAAAAABlQAAABYAAABKhyL8idvoP6IOSADaCe4/AAAAP14AAAAAAAAAAZYAAAAWAAAAslrAeYX86D+iDkgA2gnuPwAAAD9eAAAAAAAAAAGXAAAAFgAAACAuXveAHek/og5IANoJ7j8AAAA/bgAAAAAAAAABmAAAABYAAACMAfx0fD7pP6IOSADaCe4/AAAAP24AAAAAAAAAAZkAAAAWAAAArr5osfVv6T+iDkgA2gnuPwAAAD99AAAAAAAAAAGaAAAAFgAAABqSBi/xkOk/og5IANoJ7j8AAAA/fQAAAAAAAAABmwAAABYAAAD0OEIq6NLpP6IOSADaCe4/AAAAP40AAAAAAAAAAZwAAAAWAAAAXgzgp+Pz6T+iDkgA2gnuPwAAAD+NAAAAAAAAAAGdAAAAFgAAAOyc6mFYRuo/og5IANoJ7j8AAAA/nQAAAAAAAAABngAAABYAAABYcIjfU2fqP6IOSADaCe4/AAAAP50AAAAAAAAAAZ8AAAAWAAAAMhfE2kqp6j/+x4lX1vftPwAAAD+sAAAAAAAAAAGgAAAAFgAAAJZOCpC2Pes//seJV9b37T8AAAA/vAAAAAAAAAABoQAAABYAAADcyOMIqaDrP/7HiVfW9+0/AAAAP7wAAAAAAAAAAaIAAAAWAAAAIEO9gZsD7D/+x4lX1vftPwAAAD/LAAAAAAAAAAGjAAAAFgAAAGa9lvqNZuw//seJV9b37T8AAAA/ywAAAAAAAAABpAAAABYAAAA8ZNL1hKjsP/7HiVfW9+0/AAAAP9sAAAAAAAAAAaUAAAAWAAAA9E2htAK57D/+x4lX1vftPwAAAD/bAAAAAAAAAAGmAAAAFgAAAKg3cHOAyew//seJV9b37T8AAAA/6wAAAAAAAAABpwAAABYAAABeIT8y/tnsP/7HiVfW9+0/AAAAPwoBAAAAAAAAAagAAAAWAAAAFgsO8Xvq7D/+x4lX1vftPwAAAD8KAQAAAAAAAAGpAAAAFgAAADbIei31G+0//seJV9b37T8AAAA/KQEAAAAAAAABqgAAABYAAADssUnsciztP/7HiVfW9+0/AAAAPykBAAAAAAAAAasAAAAWAAAAWIXnaW5N7T/+x4lX1vftPwAAAD85AQAAAAAAAAGsAAAAFgAAAHpCVKbnfu0//seJV9b37T8AAAA/OQEAAAAAAAABrQAAABYAAADoFfIj45/tP/7HiVfW9+0/AAAAP0gBAAAAAAAAAa4AAAAWAAAACNNeYFzR7T/+x4lX1vftPwAAAD9IAQAAAAAAAAGvAAAAFgAAAMC8LR/a4e0//seJV9b37T8AAAA/aAEAAAAAAAABsAAAABYAAAAskMuc1QLuP/7HiVfW9+0/AAAAP3cBAAAAAAAAAbEAAAAWAAAATk042U407j/+x4lX1vftPwAAAD93AQAAAAAAAAGyAAAAFgAAALog1lZKVe4//seJV9b37T8AAAA/hwEAAAAAAAABswAAABYAAAAm9HPURXbuP/7HiVfW9+0/AAAAP4cBAAAAAAAAAbQAAAAWAAAAkscRUkGX7j/+x4lX1vftPwAAAD+XAQAAAAAAAAG1AAAAFgAAAEix4BC/p+4//seJV9b37T8AAAA/lwEAAAAAAAABtgAAABYAAAD+mq/PPLjuP1aBy67S5e0/AAAAPxQCAAAAAAAAAbcAAAAWAAAAtIR+jrrI7j+wOg0Gz9PtPwAAAD8jAgAAAAAAAAG4AAAAFgAAALSEfo66yO4/CvROXcvB7T8AAAA/IwIAAAAAAAABuQAAABYAAAAgWBwMtunuPwr0Tl3Lwe0/AAAAPzMCAAAAAAAACw=="/>
</p:tagLst>
</file>

<file path=ppt/tags/tag2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5.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EAAAAIAAAABwMAAAAAAQAAAAQAAAAECUlua0F0b21WMQIAAAAJBAAAAA0DBQQAAAALUGVuU3Ryb2tlVjEEAAAACkF0dHJpYnV0ZXMFVHJhY2UJU3RhcnRUaW1lBFR5cGUEBAAED1BlbkF0dHJpYnV0ZXNWMQIAAAAKSW5rVHJhY2VWMQIAAAAQDEFjdGlvblR5cGVWMQIAAAACAAAACQUAAAAJBgAAADYIAQAAAAAABfn///8MQWN0aW9uVHlwZVYxAQAAAAd2YWx1ZV9fAAgCAAAAAAAAAAUFAAAAD1BlbkF0dHJpYnV0ZXNWMQoAAAAHX2NvbG9yQQdfY29sb3JSB19jb2xvckcHX2NvbG9yQgpGaXRUb0N1cnZlBkhlaWdodA5JZ25vcmVQcmVzc3VyZQ1Jc0hpZ2hsaWdodGVyBVNoYXBlBVdpZHRoAAAAAAAAAAAEAAICAgIBBgEBDEJydXNoU2hhcGVWMQIAAAAGAgAAAP//AAAAAAAAAAAACEAAAAX4////DEJydXNoU2hhcGVWMQEAAAAHdmFsdWVfXwAIAgAAAAEAAAAAAAAAAAAIQAUGAAAACklua1RyYWNlVjEDAAAADUxpc3RgMStfaXRlbXMMTGlzdGAxK19zaXplD0xpc3RgMStfdmVyc2lvbgQAABhTaGFyZWQuSW5raW5nLklua1BvaW50W10CAAAACAgCAAAACQkAAAB6AAAAegAAAAcJAAAAAAEAAACAAA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NBgUKAAAACklua1BvaW50VjEEAAAAAVgBWQ5QcmVzc3VyZUZhY3RvcglUaW1lU3RhbXAAAAAABgYLEAIAAADQcObR8fB1PwA1ZyK2PIQ/AAAAPwAAAAAAAAAAAQsAAAAKAAAA0HDm0fHwdT8AHnzwwQePPwAAAD8AAAAAAAAAAAEMAAAACgAAAODg8WVveWU/gPhSxuxOmj8AAAA/DAIAAAAAAAABDQAAAAoAAAAAwVFNkQJcP4BtXa1ytJ8/AAAAPxsCAAAAAAAAAQ4AAAAKAAAAAMFRTZECXD8AoMMkRaWqPwAAAD8bAgAAAAAAAAEPAAAACgAAAADBUU2RAlw/wERseSi4sj8AAAA/KwIAAAAAAAABEAAAAAoAAAAAwVFNkQJcPyCRvs3SKbw/AAAAPysCAAAAAAAAAREAAAAKAAAAAMFRTZECXD8wvelNb3rDPwAAAD87AgAAAAAAAAESAAAACgAAAADBUU2RAlw/AKmNhIGAxT8AAAA/OwIAAAAAAAABEwAAAAoAAAAAwVFNkQJcP+Ax9DT138g/AAAAP0oCAAAAAAAAARQAAAAKAAAAAMFRTZECXD/gulrlaD/MPwAAAD9aAgAAAAAAAAEVAAAACgAAAODgOiWW8Ww/GD+jxM8o0T8AAAA/WgIAAAAAAAABFgAAAAoAAACQ8EFy3jRyP6iNhIGA1dE/AAAAP2oCAAAAAAAAARcAAAAKAAAA0HDm0fHwdT+4IJkW6zHUPwAAAD9qAgAAAAAAAAEYAAAACgAAANBw5tHx8HU/yLOtq1WO1j8AAAA/eQIAAAAAAAABGQAAAAoAAACQ+Gn4lZKAP0j44IMPPtg/AAAAP3kCAAAAAAAAARoAAAAKAAAAqDg8qJ9wgj9Ii/UYepraPwAAAD+JAgAAAAAAAAEbAAAACgAAACC5KcfZpI0/iLvMJ0ZQ3j8AAAA/iQIAAAAAAAABHAAAAAoAAAC4PFBre5+RP0yncF5YVuA/AAAAP5gCAAAAAAAAAR0AAAAKAAAA5NzdopNKlj90RDPYua/hPwAAAD+YAgAAAAAAAAEeAAAACgAAABy9PYq105w/TDUugUc04z8AAAA/qAIAAAAAAAABHwAAAAoAAAC27reQcJ2iP2zNmYgtD+U/AAAAP6gCAAAAAAAAASAAAAAKAAAA+D4jDBCvqD/sFiTTYj3mPwAAAD+4AgAAAAAAAAEhAAAACgAAABIv0/+g86s/zAx27mtA5z8AAAA/uAIAAAAAAAABIgAAAAoAAACuh5lzYT6xP7QCyAl1Q+g/AAAAP8cCAAAAAAAAASMAAAAKAAAAzndJZ/KCtD/spOH1URvpPwAAAD/HAgAAAAAAAAEkAAAACgAAAOjXBO8AULc/hPPCsgLI6T8AAAA/1wIAAAAAAAABJQAAAAoAAAAQoKOE1Ue7P3zua0CHSeo/AAAAP+cCAAAAAAAAASYAAAAKAAAAMJBTeGaMvj8MPU39N/bqPwAAAD/nAgAAAAAAAAEnAAAACgAAACnk/lBcBsE/pIsuuuii6z8AAAA/9gIAAAAAAAABKAAAAAoAAAA7ANRlhcbCP/QynxhB+es/AAAAP/YCAAAAAAAAASkAAAAKAAAATBypeq6GxD802g93mU/sPwAAAD8GAwAAAAAAAAEqAAAACgAAAFmEjIh0scU/zCjxM0r87D8AAAA/BgMAAAAAAAABKwAAAAoAAABrxF44fo/HP8QjmsHOfe0/AAAAPxUDAAAAAAAAASwAAAAKAAAAfwQx6IdtyT9ccnt+fyruPwAAAD8VAwAAAAAAAAEtAAAACgAAAJFoADNyacs/pBns3NeA7j8AAAA/JQMAAAAAAAABLgAAAAoAAACnzM99XGXNP5QUlWpcAu8/AAAAPyUDAAAAAAAAAS8AAAAKAAAAu8CTNMnYzz+EDz744IPvPwAAAD81AwAAAAAAAAEwAAAACgAAAHKOnfx9u9E/hA8++OCD7z8AAAA/RAMAAAAAAAABMQAAAAoAAACChnV2xl3TPyxjdicNr+8/AAAAP0QDAAAAAAAAATIAAAAKAAAAkjTJ2N8s1T8sY3YnDa/vPwAAAD9UAwAAAAAAAAEzAAAACgAAAJ6crOalV9Y/LGN2Jw2v7z8AAAA/VAMAAAAAAAABNAAAAAoAAACySgBJvybYPyxjdicNr+8/AAAAP2QDAAAAAAAAATUAAAAKAAAAwPrdjEaN2T8sY3YnDa/vPwAAAD9kAwAAAAAAAAE2AAAACgAAAMyqu9DN89o/LGN2Jw2v7z8AAAA/cwMAAAAAAAABNwAAAAoAAADapB0shC3cPyxjdicNr+8/AAAAP3MDAAAAAAAAATgAAAAKAAAA4g6LG7jv3D8sY3YnDa/vPwAAAD+DAwAAAAAAAAE5AAAACgAAAOoudPO83t0/LGN2Jw2v7z8AAAA/gwMAAAAAAAABOgAAAAoAAAD0vN590b7ePyxjdicNr+8/AAAAP5IDAAAAAAAAATsAAAAKAAAA/EpJCOae3z+EDz744IPvPwAAAD+SAwAAAAAAAAE8AAAACgAAAIRZFgvWZOA/TG0kDASs7j8AAAA/ogMAAAAAAAABPQAAAAoAAACJMsqd0OPgP6weQ09T/+0/AAAAP7IDAAAAAAAAAT4AAAAKAAAAjnn/4tpT4T/MKPEzSvzsPwAAAD+yAwAAAAAAAAE/AAAACgAAAJPANCjlw+E/hIGA1fGl7D8AAAA/sgMAAAAAAAABQAAAAAoAAACWB2pt7zPiP6SLLrroous/AAAAP8EDAAAAAAAAAUEAAAAKAAAAm5de2XGr4j/Eldye35/qPwAAAD/RAwAAAAAAAAFCAAAACgAAAJ+V1PcDFOM/hPPCsgLI6T8AAAA/0QMAAAAAAAABQwAAAAoAAACiuAyiLWbjP5T4GSV+Ruk/AAAAP+EDAAAAAAAAAUQAAAAKAAAApdtETFe44z8EqjhozZnoPwAAAD/hAwAAAAAAAAFFAAAACgAAAKe1vc8IA+Q/bFtXqxzt5z8AAAA/8AMAAAAAAAABRgAAAAoAAACrRncsQkbkP8QHH3zwwec/AAAAP/ADAAAAAAAAAUcAAAAKAAAAr42scUy25D/MDHbua0DnPwAAAD8ABAAAAAAAAAFIAAAACgAAALMeZs6F+eQ/LLk9vz8V5z8AAAA/AAQAAAAAAAABSQAAAAoAAAC10xzGn1rlP4xlBZAT6uY/AAAAPw8EAAAAAAAAAUoAAAAKAAAAuK2VSVGl5T+MZQWQE+rmPwAAAD8fBAAAAAAAAAFLAAAACgAAAL49irXTHOY/7BYk02I95j8AAAA/HwQAAAAAAAABTAAAAAoAAADA8kCt7X3mP+wWJNNiPeY/AAAAPx8EAAAAAAAAAU0AAAAKAAAAxMy5MJ/I5j/sFiTTYj3mPwAAAD8vBAAAAAAAAAFOAAAACgAAAMiBcCi5Kec/pG+zdArn5T8AAAA/PgQAAAAAAAABTwAAAAoAAADNf+ZGS5LnP6Rvs3QK5+U/AAAAPz4EAAAAAAAAAVAAAAAKAAAAz31cZd365z+kb7N0CuflPwAAAD8+BAAAAAAAAAFRAAAACgAAANTpUzZ/VOg/pG+zdArn5T8AAAA/TgQAAAAAAAABUgAAAAoAAADYMIl7icToPwQce0Xeu+U/AAAAP14EAAAAAAAAAVMAAAAKAAAA3S7/mRst6T9UyEIWspDlPwAAAD9eBAAAAAAAAAFUAAAACgAAAOAIeB3Nd+k/DCHSt1k65T8AAAA/awQAAAAAAAABVQAAAAoAAADidG/ubtHpP8R5YVkB5OQ/AAAAP2sEAAAAAAAAAVYAAAAKAAAA5U7ocSAc6j/EeWFZAeTkPwAAAD97BAAAAAAAAAFXAAAACgAAAOjfoc5ZX+o/1H64y3xi5D8AAAA/ewQAAAAAAAABWAAAAAoAAADruRpSC6rqPywrgJxQN+Q/AAAAP4oEAAAAAAAAAVkAAAAKAAAA7LhVYVTe6j+c3J7fn4rjPwAAAD+KBAAAAAAAAAFaAAAACgAAAO+SzuQFKes/7IhmsHNf4z8AAAA/mgQAAAAAAAABWwAAAAoAAAD0tQaPL3vrPwSOvSLv3eI/AAAAP6oEAAAAAAAAAVwAAAAKAAAA949/EuHF6z9cOoXzwrLiPwAAAD+qBAAAAAAAAAFdAAAACgAAAPpp+JWSEOw/tOZMxJaH4j8AAAA/qgQAAAAAAAABXgAAAAoAAAD81e9mNGrsP7TmTMSWh+I/AAAAP7kEAAAAAAAAAV8AAAAKAAAAALBo6uW07D8MkxSValziPwAAAD/JBAAAAAAAAAFgAAAACgAAAAOK4W2X/+w/xOujNhIG4j8AAAA/yQQAAAAAAAABYQAAAAoAAAAGZFrxSErtP8TrozYSBuI/AAAAP9kEAAAAAAAAAWIAAAAKAAAACNBRwuqj7T/E66M2EgbiPwAAAD/ZBAAAAAAAAAFjAAAACgAAAAqqykWc7u0/xOujNhIG4j8AAAA/6AQAAAAAAAABZAAAAAoAAAAOhEPJTTnuP8TrozYSBuI/AAAAP+gEAAAAAAAAAWUAAAAKAAAAEF68TP+D7j/E66M2EgbiPwAAAD/4BAAAAAAAAAFmAAAACgAAABRd91tIuO4/xOujNhIG4j8AAAA/+AQAAAAAAAABZwAAAAoAAAAUXDJrkezuP8TrozYSBuI/AAAAPwcFAAAAAAAAAWgAAAAKAAAAGO6wuIH77j/E66M2EgbiPwAAAD8HBQAAAAAAAAFpAAAACgAAABbJ7izqEe8/xOujNhIG4j8AAAA/FwUAAAAAAAABagAAAAoAAAAWEq5TYhnvPySYawfm2uE/AAAAPxcFAAAAAAAAAWsAAAAKAAAAGO3rx8ov7z/U8PqojYThPwAAAD8nBQAAAAAAAAFsAAAACgAAABjt68fKL+8/LJ3CeWFZ4T8AAAA/NgUAAAAAAAABbQAAAAoAAAAYNqvuQjfvP+T1URsJA+E/AAAAPzYFAAAAAAAAAW4AAAAKAAAAGsgpPDNG7z88ohns3NfgPwAAAD9GBQAAAAAAAAFvAAAACgAAABpaqIkjVe8/TKdwXlhW4D8AAAA/VgUAAAAAAAABcAAAAAoAAAAaWqiJI1XvP6xTOC8sK+A/AAAAP1YFAAAAAAAAAXEAAAAKAAAAGqNnsJtc7z+sUzgvLCvgPwAAAD9lBQAAAAAAAAFyAAAACgAAABrsJtcTZO8/BAAAAAAA4D8AAAA/ZQUAAAAAAAABcwAAAAoAAAAa7CbXE2TvP7hYj6Gnqd8/AAAAP3UFAAAAAAAAAXQAAAAKAAAAHDXm/Ytr7z+4WI+hp6nfPwAAAD91BQAAAAAAAAF1AAAACgAAABx+pSQEc+8/aLEeQ09T3z8AAAA/hAUAAAAAAAABdgAAAAoAAAAcx2RLfHrvP9hiPYaept4/AAAAP4QFAAAAAAAAAXcAAAAKAAAAHBAkcvSB7z9IFFzJ7fndPwAAAD+kBQAAAAAAAAF4AAAACgAAABpZ45hsie8/6GzrapWj3T8AAAA/swUAAAAAAAABeQAAAAoAAAAcoqK/5JDvP1geCq7k9tw/AAAAP7MFAAAAAAAAAXoAAAAKAAAAHuth5lyY7z94KLiS2/PbPwAAAD/DBQAAAAAAAAF7AAAACgAAABzGn1rFru8/mDJmd9Lw2j8AAAA/wwUAAAAAAAABfAAAAAoAAAAeD1+BPbbvP/jjhLohRNo/AAAAP9MFAAAAAAAAAX0AAAAKAAAAHqHdzi3F7z+In1HiZ5TYPwAAAD/TBQAAAAAAAAF+AAAACgAAAB4zXBwe1O8/WAKPaAY71z8AAAA/4gUAAAAAAAABfwAAAAoAAAAgxdppDuPvP4gMPU39N9Y/AAAAP+IFAAAAAAAAAYAAAAAKAAAAIA6akIbq7z+YFusx9DTVPwAAAD/yBQAAAAAAAAGBAAAACgAAACBXWbf+8e8/mBbrMfQ01T8AAAA/8gUAAAAAAAABggAAAAoAAAAgV1m3/vHvP0hvetOb3tQ/AAAAPwEGAAAAAAAAAYMAAAAKAAAAIFdZt/7x7z8IyAl1Q4jUPwAAAD8BBgAAAAAAAAs="/>
</p:tagLst>
</file>

<file path=ppt/tags/tag26.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YAAAAJAAAABwMAAAAAAQAAAAgAAAAECUlua0F0b21WMQIAAAAJBAAAAAkFAAAACQYAAAAJBwAAAAkIAAAACQkAAAANAgUEAAAAC1BlblN0cm9rZVYxBAAAAApBdHRyaWJ1dGVzBVRyYWNlCVN0YXJ0VGltZQRUeXBlBAQABA9QZW5BdHRyaWJ1dGVzVjECAAAACklua1RyYWNlVjECAAAAEAxBY3Rpb25UeXBlVjECAAAAAgAAAAkKAAAACQsAAAA0EwAAAAAAAAX0////DEFjdGlvblR5cGVWMQEAAAAHdmFsdWVfXwAIAgAAAAAAAAABBQAAAAQAAAAJDQAAAAkOAAAAvx8AAAAAAAAB8f////T///8AAAAAAQYAAAAEAAAACRAAAAAJEQAAAEEkAAAAAAAAAe7////0////AAAAAAEHAAAABAAAAAkTAAAACRQAAADIYwAAAAAAAAHr////9P///wAAAAABCAAAAAQAAAAJFgAAAAkXAAAAW60AAAAAAAAB6P////T///8AAAAAAQkAAAAEAAAACRkAAAAJGgAAAEaxAAAAAAAAAeX////0////AAAAAAUKAAAAD1BlbkF0dHJpYnV0ZXNWMQoAAAAHX2NvbG9yQQdfY29sb3JSB19jb2xvckcHX2NvbG9yQgpGaXRUb0N1cnZlBkhlaWdodA5JZ25vcmVQcmVzc3VyZQ1Jc0hpZ2hsaWdodGVyBVNoYXBlBVdpZHRoAAAAAAAAAAAEAAICAgIBBgEBDEJydXNoU2hhcGVWMQIAAAAGAgAAAP//AAAAAAAAAAAACEAAAAXk////DEJydXNoU2hhcGVWMQEAAAAHdmFsdWVfXwAIAgAAAAEAAAAAAAAAAAAIQAULAAAACklua1RyYWNlVjEDAAAADUxpc3RgMStfaXRlbXMMTGlzdGAxK19zaXplD0xpc3RgMStfdmVyc2lvbgQAABhTaGFyZWQuSW5raW5nLklua1BvaW50W10CAAAACAgCAAAACR0AAAB3AAAAdwAAAAENAAAACgAAAP//AAAAAAAAAAAACEAAAAHi////5P///wEAAAAAAAAAAAAIQAEOAAAACwAAAAkfAAAAEQAAABEAAAABEAAAAAoAAAD//wAAAAAAAAAAAAhAAAAB4P///+T///8BAAAAAAAAAAAACEABEQAAAAsAAAAJIQAAABgAAAAYAAAAARMAAAAKAAAA//8AAAAAAAAAAAAIQAAAAd7////k////AQAAAAAAAAAAAAhAARQAAAALAAAACSMAAABXAAAAVwAAAAEWAAAACgAAAP//AAAAAAAAAAAACEAAAAHc////5P///wEAAAAAAAAAAAAIQAEXAAAACwAAAAklAAAADwAAAA8AAAABGQAAAAoAAAD//wAAAAAAAAAAAAhAAAAB2v///+T///8BAAAAAAAAAAAACEABGgAAAAsAAAAJJwAAAA8AAAAPAAAABx0AAAAAAQAAAIAAAAAECklua1BvaW50VjECAAAACSgAAAAJKQAAAAkqAAAACSsAAAAJLAAAAAkt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0JBx8AAAAAAQAAACAAAAAECklua1BvaW50VjECAAAACZ8AAAAJoAAAAAmhAAAACaIAAAAJowAAAAmkAAAACaUAAAAJpgAAAAmnAAAACagAAAAJqQAAAAmqAAAACasAAAAJrAAAAAmtAAAACa4AAAAJrwAAAA0PByEAAAAAAQAAACAAAAAECklua1BvaW50VjECAAAACbAAAAAJsQAAAAmyAAAACbMAAAAJtAAAAAm1AAAACbYAAAAJtwAAAAm4AAAACbkAAAAJugAAAAm7AAAACbwAAAAJvQAAAAm+AAAACb8AAAAJwAAAAAnBAAAACcIAAAAJwwAAAAnEAAAACcUAAAAJxgAAAAnHAAAADQgHIwAAAAABAAAAgAAAAAQKSW5rUG9pbnRWMQI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NKQclAAAAAAEAAAAQAAAABApJbmtQb2ludFYxAgAAAAkfAQAACSABAAAJIQEAAAkiAQAACSMBAAAJJAEAAAklAQAACSYBAAAJJwEAAAkoAQAACSkBAAAJKgEAAAkrAQAACSwBAAAJLQEAAAoHJwAAAAABAAAAEAAAAAQKSW5rUG9pbnRWMQIAAAAJLgEAAAkvAQAACTABAAAJMQEAAAkyAQAACTMBAAAJNAEAAAk1AQAACTYBAAAJNwEAAAk4AQAACTkBAAAJOgEAAAk7AQAACTwBAAAKBSgAAAAKSW5rUG9pbnRWMQQAAAABWAFZDlByZXNzdXJlRmFjdG9yCVRpbWVTdGFtcAAAAAAGBgsQAgAAAJQXq0+KR90/gBUioK1nbD8AAAA/AAAAAAAAAAABKQAAACgAAACswd+fvFjdP4AVIqCtZ2w/AAAAPwAAAAAAAAAAASoAAAAoAAAA2BVJQCF73T+A3dUL9MZ1PwAAAD+cAAAAAAAAAAErAAAAKAAAAOy/fZBTjN0/gN3VC/TGdT8AAAA/nAAAAAAAAAABLAAAACgAAAAYFOcwuK7dP8CwmkcRWn0/AAAAP6wAAAAAAAAAAS0AAAAoAAAALL4bgeq/3T+gKpLfJUCGPwAAAD+sAAAAAAAAAAEuAAAAKAAAAERoUNEc0d0/YJR0fbQJij8AAAA/vAAAAAAAAAABLwAAACgAAABYEoUhT+LdP6D9VhtD040/AAAAPwoBAAAAAAAAATAAAAAoAAAAbLy5cYHz3T9ws5zcaM6QPwAAAD8KAQAAAAAAAAExAAAAKAAAAGy8uXGB890/MOiNKzCzkj8AAAA/GQEAAAAAAAABMgAAACgAAACEZu7BswTeP9Acf3r3l5Q/AAAAPxkBAAAAAAAAATMAAAAoAAAAmBAjEuYV3j8QhmEYhmGYPwAAAD8pAQAAAAAAAAE0AAAAKAAAALC6V2IYJ94/0LpSZ01Gmj8AAAA/OQEAAAAAAAABNQAAACgAAADEZIyySjjeP3DvQ7YUK5w/AAAAPzkBAAAAAAAAATYAAAAoAAAA2A7BAn1J3j+wWCZUo/SfPwAAAD9YAQAAAAAAAAE3AAAAKAAAANgOwQJ9Sd4/uMaLUbXsoD8AAAA/aAEAAAAAAAABOAAAACgAAADwuPVSr1reP3j7fKB80aI/AAAAP3YBAAAAAAAAATkAAAAoAAAA8Lj1Uq9a3j+olfVH4MOjPwAAAD+GAQAAAAAAAAE6AAAAKAAAAARjKqPha94/qJX1R+DDoz8AAAA/hgEAAAAAAAABOwAAACgAAAAEYyqj4WvePwgwbu9DtqQ/AAAAP5UBAAAAAAAAATwAAAAoAAAAHA1f8xN93j/IZF8+C5umPwAAAD+1AQAAAAAAAAE9AAAAKAAAADC3k0NGjt4/GP/X5W6Npz8AAAA/tQEAAAAAAAABPgAAACgAAAAwt5NDRo7ePxjOQdyZZKo/AAAAP8QBAAAAAAAAAT8AAAAoAAAAMLeTQ0aO3j9oaLqD/VarPwAAAD/UAQAAAAAAAAFAAAAAKAAAADC3k0NGjt4/CJ2r0sQ7rT8AAAA/5AEAAAAAAAABQQAAACgAAAAwt5NDRo7eP2g3JHooLq4/AAAAP/MBAAAAAAAAAUIAAAAoAAAAMLeTQ0aO3j8MtorkdwmwPwAAAD8DAgAAAAAAAAFDAAAAKAAAADC3k0NGjt4/XFADjNv7sD8AAAA/AwIAAAAAAAABRAAAACgAAAAwt5NDRo7eP4Sdv18NdbE/AAAAPxICAAAAAAAAAUUAAAAoAAAAMLeTQ0aO3j/cNzgHcWeyPwAAAD8yAgAAAAAAAAFGAAAAKAAAADC3k0NGjt4/XB9tggbTsz8AAAA/QQIAAAAAAAABRwAAACgAAAAwt5NDRo7eP7S55SlqxbQ/AAAAP2ECAAAAAAAAAUgAAAAoAAAAMLeTQ0aO3j/kBqL9mz61PwAAAD+AAgAAAAAAAAFJAAAAKAAAADC3k0NGjt4/BFRe0c23tT8AAAA/jwIAAAAAAAABSgAAACgAAAAwt5NDRo7eP1zu1ngxqrY/AAAAP58CAAAAAAAAAUsAAAAoAAAAMLeTQ0aO3j+MO5NMYyO3PwAAAD+vAgAAAAAAAAFMAAAAKAAAADC3k0NGjt4/tIhPIJWctz8AAAA/vgIAAAAAAAABTQAAACgAAAAwt5NDRo7eP9zVC/TGFbg/AAAAP74CAAAAAAAAAU4AAAAoAAAAMLeTQ0aO3j8EI8jH+I64PwAAAD/eAgAAAAAAAAFPAAAAKAAAABwNX/MTfd4/NHCEmyoIuT8AAAA/7QIAAAAAAAABUAAAACgAAAAcDV/zE33eP1y9QG9cgbk/AAAAP+0CAAAAAAAAAVEAAAAoAAAAHA1f8xN93j+MCv1Cjvq5PwAAAD/9AgAAAAAAAAFSAAAAKAAAAARjKqPha94/rFe5FsBzuj8AAAA/DAMAAAAAAAABUwAAACgAAAAEYyqj4WveP9ykderx7Lo/AAAAPxwDAAAAAAAAAVQAAAAoAAAA8Lj1Uq9a3j8E8jG+I2a7PwAAAD8cAwAAAAAAAAFVAAAAKAAAANgOwQJ9Sd4/hNlmObnRvD8AAAA/LAMAAAAAAAABVgAAACgAAADEZIyySjjeP7QmIw3rSr0/AAAAPywDAAAAAAAAAVcAAAAoAAAAxGSMsko43j/kc9/gHMS9PwAAAD87AwAAAAAAAAFYAAAAKAAAAMRkjLJKON4/DMGbtE49vj8AAAA/OwMAAAAAAAABWQAAACgAAACwuldiGCfePzwOWIiAtr4/AAAAP0sDAAAAAAAAAVoAAAAoAAAAmBAjEuYV3j9cWxRcsi+/PwAAAD9LAwAAAAAAAAFbAAAAKAAAAIRm7sGzBN4/XFsUXLIvvz8AAAA/agMAAAAAAAABXAAAACgAAACEZu7BswTeP9p6xgELEcA/AAAAP2oDAAAAAAAAAV0AAAAoAAAAbLy5cYHz3T/aesYBCxHAPwAAAD96AwAAAAAAAAFeAAAAKAAAAERoUNEc0d0/cqGk66NNwD8AAAA/egMAAAAAAAABXwAAACgAAAAsvhuB6r/dPwbIgtU8isA/AAAAP4gDAAAAAAAAAWAAAAAoAAAAAGqy4IWd3T+a7mC/1cbAPwAAAD+YAwAAAAAAAAFhAAAAKAAAAOy/fZBTjN0/LhU/qW4DwT8AAAA/xwMAAAAAAAABYgAAACgAAADsv32QU4zdP8Y7HZMHQME/AAAAP8cDAAAAAAAAAWMAAAAoAAAAwGsU8O5p3T/GOx2TB0DBPwAAAD/XAwAAAAAAAAFkAAAAKAAAAJQXq0+KR90/7ojZZjm5wT8AAAA/1wMAAAAAAAABZQAAACgAAABsw0GvJSXdP4Kvt1DS9cE/AAAAP+YDAAAAAAAAAWYAAAAoAAAAKMWjvo7x3D+u/HMkBG/CPwAAAD/mAwAAAAAAAAFnAAAAKAAAAOjGBc73vdw/RiNSDp2rwj8AAAA/9gMAAAAAAAABaAAAACgAAADUHNF9xazcP95JMPg16MI/AAAAP/YDAAAAAAAAAWkAAAAoAAAAvHKcLZOb3D/eSTD4NejCPwAAAD8FBAAAAAAAAAFqAAAAKAAAAKjIZ91gitw/3kkw+DXowj8AAAA/VAQAAAAAAAABawAAACgAAACUHjONLnncP95JMPg16MI/AAAAP1QEAAAAAAAAAWwAAAAoAAAAfHT+PPxn3D/eSTD4NejCPwAAAD9zBAAAAAAAAAFtAAAAKAAAAGjKyezJVtw/3kkw+DXowj8AAAA/ggQAAAAAAAABbgAAACgAAABQIJWcl0XcP95JMPg16MI/AAAAP5IEAAAAAAAAAW8AAAAoAAAAUCCVnJdF3D9GI1IOnavCPwAAAD+iBAAAAAAAAAFwAAAAKAAAAFAglZyXRdw/gq+3UNL1wT8AAAA/8AQAAAAAAAABcQAAACgAAABQIJWcl0XcP+6I2WY5ucE/AAAAP/8EAAAAAAAAAXIAAAAoAAAAUCCVnJdF3D9aYvt8oHzBPwAAAD//BAAAAAAAAAFzAAAAKAAAAFAglZyXRdw/LhU/qW4DwT8AAAA/DwUAAAAAAAABdAAAACgAAABQIJWcl0XcP3KhpOujTcA/AAAAPx8FAAAAAAAAAXUAAAAoAAAAUCCVnJdF3D/aesYBCxHAPwAAAD8fBQAAAAAAAAF2AAAAKAAAAFAglZyXRdw/jKjQL+Sovz8AAAA/LgUAAAAAAAABdwAAACgAAABQIJWcl0XcPzwOWIiAtr4/AAAAP04FAAAAAAAAAXgAAAAoAAAAUCCVnJdF3D/kc9/gHMS9PwAAAD9OBQAAAAAAAAF5AAAAKAAAAFAglZyXRdw/tCYjDetKvT8AAAA/XQUAAAAAAAABegAAACgAAABQIJWcl0XcP2SMqmWHWLw/AAAAP10FAAAAAAAAAXsAAAAoAAAAUCCVnJdF3D8E8jG+I2a7PwAAAD9tBQAAAAAAAAF8AAAAKAAAAFAglZyXRdw/jAr9Qo76uT8AAAA/bQUAAAAAAAABfQAAACgAAABQIJWcl0XcP1y9QG9cgbk/AAAAP3wFAAAAAAAAAX4AAAAoAAAAUCCVnJdF3D8EI8jH+I64PwAAAD98BQAAAAAAAAF/AAAAKAAAAFAglZyXRdw/3NUL9MYVuD8AAAA/mgUAAAAAAAABgAAAACgAAABQIJWcl0XcP7SITyCVnLc/AAAAP7kFAAAAAAAAAYEAAAAoAAAAUCCVnJdF3D9c7tZ4Maq2PwAAAD/JBQAAAAAAAAGCAAAAKAAAAFAglZyXRdw/NKEapf8wtj8AAAA/yQUAAAAAAAABgwAAACgAAABQIJWcl0XcP+QGov2bPrU/AAAAP9gFAAAAAAAAAYQAAAAoAAAAUCCVnJdF3D+MbClWOEy0PwAAAD/oBQAAAAAAAAGFAAAAKAAAAFAglZyXRdw/DIX02qLgsj8AAAA/6AUAAAAAAAABhgAAACgAAABoysnsyVbcP9w3OAdxZ7I/AAAAP/cFAAAAAAAAAYcAAAAoAAAAaMrJ7MlW3D+06nszP+6xPwAAAD8HBgAAAAAAAAGIAAAAKAAAAGjKyezJVtw/hJ2/Xw11sT8AAAA/FwYAAAAAAAABiQAAACgAAABoysnsyVbcP1xQA4zb+7A/AAAAPyYGAAAAAAAAAYoAAAAoAAAAfHT+PPxn3D+40ZwhjCCvPwAAAD8mBgAAAAAAAAGLAAAAKAAAAJQeM40uedw/aDckeigurj8AAAA/NgYAAAAAAAABjAAAACgAAACUHjONLnncP8gCMythSaw/AAAAP0YGAAAAAAAAAY0AAAAoAAAAlB4zjS553D9oaLqD/VarPwAAAD9GBgAAAAAAAAGOAAAAKAAAAKjIZ91gitw/yGRfPgubpj8AAAA/VQYAAAAAAAABjwAAACgAAACoyGfdYIrcP2jK5panqKU/AAAAP2UGAAAAAAAAAZAAAAAoAAAAvHKcLZOb3D8IMG7vQ7akPwAAAD90BgAAAAAAAAGRAAAAKAAAAOjGBc73vdw/CGEE+RjfoT8AAAA/dAYAAAAAAAABkgAAACgAAADoxgXO973cP7jGi1G17KA/AAAAP4QGAAAAAAAAAZMAAAAoAAAAAHE6HirP3D+wWCZUo/SfPwAAAD+EBgAAAAAAAAGUAAAAKAAAAABxOh4qz9w/ECQ1BdwPnj8AAAA/lAYAAAAAAAABlQAAACgAAAAUG29uXODcP9C6UmdNRpo/AAAAP6MGAAAAAAAAAZYAAAAoAAAAFBtvblzg3D9wUXDJvnyWPwAAAD+zBgAAAAAAAAGXAAAAKAAAABQbb25c4Nw/0Bx/eveXlD8AAAA/swYAAAAAAAABmAAAACgAAAAoxaO+jvHcP9Acf3r3l5Q/AAAAP8MGAAAAAAAAAZkAAAAoAAAAKMWjvo7x3D8w6I0rMLOSPwAAAD/DBgAAAAAAAAGaAAAAKAAAAEBv2A7BAt0/oP1WG0PTjT8AAAA/4gYAAAAAAAABmwAAACgAAABAb9gOwQLdP2CUdH20CYo/AAAAP0AHAAAAAAAAAZwAAAAoAAAAVBkNX/MT3T/Awa9Bl3aCPwAAAD9fBwAAAAAAAAGdAAAAKAAAAGzDQa8lJd0/wMGvQZd2gj8AAAA/vAcAAAAAAAABngAAACgAAACAbXb/VzbdP8CwmkcRWn0/AAAAP8wHAAAAAAAAAZ8AAAAoAAAAgBVAgm+s0z+0JiMN60q9PwAAAD8AAAAAAAAAAAGgAAAAKAAAAIAVQIJvrNM/5HPf4BzEvT8AAAA/AAAAAAAAAAABoQAAACgAAACAFUCCb6zTPzwOWIiAtr4/AAAAP30AAAAAAAAAAaIAAAAoAAAArGmpItTO0z88DliIgLa+PwAAAD+dAAAAAAAAAAGjAAAAKAAAAMAT3nIG4NM/PA5YiIC2vj8AAAA/rAAAAAAAAAABpAAAACgAAADWvRLDOPHTPzwOWIiAtr4/AAAAP7wAAAAAAAAAAaUAAAAoAAAA7GdHE2sC1D88DliIgLa+PwAAAD/LAAAAAAAAAAGmAAAAKAAAAAASfGOdE9Q/PA5YiIC2vj8AAAA/ywAAAAAAAAABpwAAACgAAABYuk6kZljUP+Rz3+AcxL0/AAAAP9sAAAAAAAAAAagAAAAoAAAAmLjslP2L1D/kc9/gHMS9PwAAAD/bAAAAAAAAAAGpAAAAKAAAANi2ioWUv9Q/5HPf4BzEvT8AAAA/6wAAAAAAAAABqgAAACgAAAAEC/Ql+eHUP+Rz3+AcxL0/AAAAP+sAAAAAAAAAAasAAAAoAAAAMF9dxl0E1T/kc9/gHMS9PwAAAD/6AAAAAAAAAAGsAAAAKAAAAFyzxmbCJtU/tCYjDetKvT8AAAA/+gAAAAAAAAABrQAAACgAAABwXfu29DfVP7QmIw3rSr0/AAAAPzkBAAAAAAAAAa4AAAAoAAAAnLFkV1la1T+0JiMN60q9PwAAAD85AQAAAAAAAAGvAAAAKAAAALFbmaeLa9U/tCYjDetKvT8AAAA/SAEAAAAAAAABsAAAACgAAAAhyvWHCEvhP678cyQEb8I/AAAAPwAAAAAAAAAAAbEAAAAoAAAANnQq2Dpc4T+u/HMkBG/CPwAAAD8AAAAAAAAAAAGyAAAAKAAAAE0eXyhtbeE/rvxzJARvwj8AAAA/DwAAAAAAAAABswAAACgAAABiyJN4n37hP678cyQEb8I/AAAAPw8AAAAAAAAAAbQAAAAoAAAAdnLIyNGP4T+u/HMkBG/CPwAAAD8fAAAAAAAAAAG1AAAAKAAAAJhxF0GdqeE/rvxzJARvwj8AAAA/LgAAAAAAAAABtgAAACgAAACtG0yRz7rhP678cyQEb8I/AAAAPy4AAAAAAAAAAbcAAAAoAAAAuXBmuWjD4T+u/HMkBG/CPwAAAD8+AAAAAAAAAAG4AAAAKAAAANhvtTE03eE/GtaVOmsywj8AAAA/bQAAAAAAAAABuQAAACgAAADwGeqBZu7hP4Kvt1DS9cE/AAAAP20AAAAAAAAAAboAAAAoAAAADxk5+jEI4j+Cr7dQ0vXBPwAAAD99AAAAAAAAAAG7AAAAKAAAACXDbUpkGeI/WmL7fKB8wT8AAAA/fQAAAAAAAAABvAAAACgAAABEwrzCLzPiP1pi+3ygfME/AAAAP4wAAAAAAAAAAb0AAAAoAAAAcBYmY5RV4j9aYvt8oHzBPwAAAD+MAAAAAAAAAAG+AAAAKAAAAIXAWrPGZuI/xjsdkwdAwT8AAAA/nAAAAAAAAAABvwAAACgAAACnv6krkoDiP8Y7HZMHQME/AAAAP6sAAAAAAAAAAcAAAAAoAAAAu2nee8SR4j/GOx2TB0DBPwAAAD/LAAAAAAAAAAHBAAAAKAAAAOe9RxwptOI/LhU/qW4DwT8AAAA/2gAAAAAAAAABwgAAACgAAAAIvZaU9M3iPy4VP6luA8E/AAAAP9oAAAAAAAAAAcMAAAAoAAAAJ7zlDMDn4j8uFT+pbgPBPwAAAD/qAAAAAAAAAAHEAAAAKAAAAFMQT60kCuM/LhU/qW4DwT8AAAA/+gAAAAAAAAABxQAAACgAAABdZWnVvRLjPy4VP6luA8E/AAAAP/oAAAAAAAAAAcYAAAAoAAAAdA+eJfAj4z8uFT+pbgPBPwAAAD8JAQAAAAAAAAHHAAAAKAAAAH9kuE2JLOM/LhU/qW4DwT8AAAA/CQEAAAAAAAAByAAAACgAAABAdF8xKx9gPyhqxZTNLe8/AAAAPwAAAAAAAAAAAckAAAAoAAAAQH+0S1O4aD8oasWUzS3vPwAAAD8AAAAAAAAAAAHKAAAAKAAAAGBt1/OG7YA/zPM8z/M87z8AAAA/fQAAAAAAAAABywAAACgAAABgNZcHZWCHP8zzPM/zPO8/AAAAP30AAAAAAAAAAcwAAAAoAAAA0GKLlxAjkj9yfbQJGkzvPwAAAD+NAAAAAAAAAAHNAAAAKAAAAPgOK7Vdz5s/cn20CRpM7z8AAAA/jQAAAAAAAAABzgAAACgAAACMa3XkHSGhP3J9tAkaTO8/AAAAP5wAAAAAAAAAAc8AAAAoAAAAnE9V7oxapD9yfbQJGkzvPwAAAD+cAAAAAAAAAAHQAAAAKAAAAFyE2nmOHag/GAcsREBb7z8AAAA/rAAAAAAAAAAB0QAAACgAAACsJSV9szCpPxgHLERAW+8/AAAAP6wAAAAAAAAAAdIAAAAoAAAAvBcVAmvNqj8YByxEQFvvPwAAAD+8AAAAAAAAAAHTAAAAKAAAABS5XwWQ4Ks/YhobuYx57z8AAAA/vAAAAAAAAAAB1AAAACgAAABsWqoItfOsP2IaG7mMee8/AAAAP+sAAAAAAAAAAdUAAAAoAAAAdEyajWyQrj9iGhu5jHnvPwAAAD/rAAAAAAAAAAHWAAAAKAAAANDt5JCRo68/YhobuYx57z8AAAA/+gAAAAAAAAAB1wAAACgAAABCGL3L7eSwP2IaG7mMee8/AAAAP/oAAAAAAAAAAdgAAAAoAAAAmrkHzxL4sT9iGhu5jHnvPwAAAD8KAQAAAAAAAAHZAAAAKAAAAEoDJRMBULM/YhobuYx57z8AAAA/CgEAAAAAAAAB2gAAACgAAAD6TEJX76e0P2IaG7mMee8/AAAAPxkBAAAAAAAAAdsAAAAoAAAAqp3n2IExtT9iGhu5jHnvPwAAAD8ZAQAAAAAAAAHcAAAAKAAAAFrnBB1wibY/YhobuYx57z8AAAA/KQEAAAAAAAAB3QAAACgAAAC2iE8glZy3P2IaG7mMee8/AAAAPykBAAAAAAAAAd4AAAAoAAAAFCMS5hV+uT9iGhu5jHnvPwAAAD85AQAAAAAAAAHfAAAAKAAAALxzt2eoB7o/YhobuYx57z8AAAA/SAEAAAAAAAAB4AAAACgAAAAYFQJrzRq7P2IaG7mMee8/AAAAP0gBAAAAAAAAAeEAAAAoAAAAIAfy74S3vD9iGhu5jHnvPwAAAD9YAQAAAAAAAAHiAAAAKAAAACjyWTeYIr8/YhobuYx57z8AAAA/WAEAAAAAAAAB4wAAACgAAAAY8iTep1/AP2IaG7mMee8/AAAAP2gBAAAAAAAAAeQAAAAoAAAAIOQUY1/8wT9iGhu5jHnvPwAAAD9oAQAAAAAAAAHlAAAAKAAAAKLgUESNY8I/YhobuYx57z8AAAA/dwEAAAAAAAAB5gAAACgAAACm2cgG6THDP2IaG7mMee8/AAAAP3cBAAAAAAAAAecAAAAoAAAAKs98qnJnxD9iGhu5jHnvPwAAAD+HAQAAAAAAAAHoAAAAKAAAAC7I9GzONcU/YhobuYx57z8AAAA/lgEAAAAAAAAB6QAAACgAAADcGJruYL/FP2IaG7mMee8/AAAAP5YBAAAAAAAAAeoAAAAoAAAAtL2oEFhrxj9iGhu5jHnvPwAAAD+WAQAAAAAAAAHrAAAAKAAAAIxitzJPF8c/YhobuYx57z8AAAA/pgEAAAAAAAAB7AAAACgAAAAOX/MTfX7HP2IaG7mMee8/AAAAP6YBAAAAAAAAAe0AAAAoAAAAvK+YlQ8IyD9iGhu5jHnvPwAAAD+2AQAAAAAAAAHuAAAAKAAAABBYa9bYTMg/YhobuYx57z8AAAA/xQEAAAAAAAAB7wAAACgAAAC+qBBYa9bIP2IaG7mMee8/AAAAP8UBAAAAAAAAAfAAAAAoAAAA6Px5+M/4yD9iGhu5jHnvPwAAAD8EAgAAAAAAAAHxAAAAKAAAAEClTDmZPck/YhobuYx57z8AAAA/EwIAAAAAAAAB8gAAACgAAADAoYgax6TJP2IaG7mMee8/AAAAPyMCAAAAAAAAAfMAAAAoAAAAGEpbW5DpyT9iGhu5jHnvPwAAAD8jAgAAAAAAAAH0AAAAKAAAAJpGlzy+UMo/YhobuYx57z8AAAA/MwIAAAAAAAAB9QAAACgAAABKlzy+UNrKP2IaG7mMee8/AAAAPzMCAAAAAAAAAfYAAAAoAAAAypN4n35Byz9iGhu5jHnvPwAAAD9CAgAAAAAAAAH3AAAAKAAAACI8S+BHhss/YhobuYx57z8AAAA/UgIAAAAAAAAB+AAAACgAAADKjPBh2g/MP64tCi7Zl+8/AAAAP1ICAAAAAAAAAfkAAAAoAAAA+uBZAj8yzD+uLQou2ZfvPwAAAD9iAgAAAAAAAAH6AAAAKAAAACI1w6KjVMw/ri0KLtmX7z8AAAA/YgIAAAAAAAAB+wAAACgAAACkMf+D0bvMP/ZA+aIltu8/AAAAP3ECAAAAAAAAAfwAAAAoAAAAKi47Zf8izT/2QPmiJbbvPwAAAD9xAgAAAAAAAAH9AAAAKAAAANR+4OaRrM0/9kD5oiW27z8AAAA/gQIAAAAAAAAB/gAAACgAAACsI+8IiVjOP0JU6Bdy1O8/AAAAP4ECAAAAAAAAAf8AAAAoAAAA3HDQa0lJzz/o3V9SmOPvPwAAAD+QAgAAAAAAAAEAAQAAKAAAALQV341A9c8/6N1fUpjj7z8AAAA/kAIAAAAAAAABAQEAACgAAABG3fbXm1DQP+jdX1KY4+8/AAAAP6ACAAAAAAAAAQIBAAAoAAAACtjQqWDr0D/o3V9SmOPvPwAAAD+gAgAAAAAAAAEDAQAAKAAAAErWbpr3HtE/6N1fUpjj7z8AAAA/sAIAAAAAAAABBAEAACgAAAC2KHYr83TRP+jdX1KY4+8/AAAAP7ACAAAAAAAAAQUBAAAoAAAAytKqeyWG0T/o3V9SmOPvPwAAAD+/AgAAAAAAAAEGAQAAKAAAAPYmFByKqNE/6N1fUpjj7z8AAAA/zwIAAAAAAAABBwEAACgAAAA2JbIMIdzRP+jdX1KY4+8/AAAAPw0DAAAAAAAAAQgBAAAoAAAATs/mXFPt0T/o3V9SmOPvPwAAAD8dAwAAAAAAAAEJAQAAKAAAAHgjUP23D9I/6N1fUpjj7z8AAAA/HQMAAAAAAAABCgEAACgAAACid7mdHDLSP+jdX1KY4+8/AAAAPy0DAAAAAAAAAQsBAAAoAAAAuiHu7U5D0j/o3V9SmOPvPwAAAD88AwAAAAAAAAEMAQAAKAAAAM7LIj6BVNI/6N1fUpjj7z8AAAA/TAMAAAAAAAABDQEAACgAAAD6H4ze5XbSP+jdX1KY4+8/AAAAP1wDAAAAAAAAAQ4BAAAoAAAAJnT1fkqZ0j/o3V9SmOPvPwAAAD9rAwAAAAAAAAEPAQAAKAAAAGZyk2/hzNI/6N1fUpjj7z8AAAA/ewMAAAAAAAABEAEAACgAAACmcDFgeADTP+jdX1KY4+8/AAAAP4oDAAAAAAAAAREBAAAoAAAAVMHW4QqK0z+cynDdS8XvPwAAAD+KAwAAAAAAAAESAQAAKAAAAJS/dNKhvdM/nMpw3UvF7z8AAAA/mgMAAAAAAAABEwEAACgAAADAE95yBuDTP5zKcN1Lxe8/AAAAP5oDAAAAAAAAARQBAAAoAAAA1r0Swzjx0z+cynDdS8XvPwAAAD+qAwAAAAAAAAEVAQAAKAAAAOxnRxNrAtQ/nMpw3UvF7z8AAAA/6AMAAAAAAAABFgEAACgAAAAAEnxjnRPUP/ZA+aIltu8/AAAAP/gDAAAAAAAAARcBAAAoAAAAGLyws88k1D/2QPmiJbbvPwAAAD8HBAAAAAAAAAEYAQAAKAAAACxm5QMCNtQ/UreBaP+m7z8AAAA/BwQAAAAAAAABGQEAACgAAABCEBpUNEfUP1K3gWj/pu8/AAAAPxcEAAAAAAAAARoBAAAoAAAAWLpOpGZY1D9St4Fo/6bvPwAAAD8nBAAAAAAAAAEbAQAAKAAAAGxkg/SYadQ/UreBaP+m7z8AAAA/JwQAAAAAAAABHAEAACgAAACEDrhEy3rUP1K3gWj/pu8/AAAAP0YEAAAAAAAAAR0BAAAoAAAAsGIh5S+d1D+uLQou2ZfvPwAAAD8RBQAAAAAAAAEeAQAAKAAAAMQMVjVirtQ/ri0KLtmX7z8AAAA/IQUAAAAAAAABHwEAACgAAAAcVU+BicvuP+JjfEfMNus/AAAAPwAAAAAAAAAAASABAAAoAAAAKKppqSLU7j/iY3xHzDbrPwAAAD8AAAAAAAAAAAEhAQAAKAAAADT/g9G73O4/4mN8R8w26z8AAAA/YgAAAAAAAAABIgEAACgAAABgU+1xIP/uP+JjfEfMNus/AAAAP3EAAAAAAAAAASMBAAAoAAAAflI86usY7z/iY3xHzDbrPwAAAD9xAAAAAAAAAAEkAQAAKAAAAKqmpYpQO+8/4mN8R8w26z8AAAA/gQAAAAAAAAABJQEAACgAAADW+g4rtV3vP5ZQjdJ/GOs/AAAAP4EAAAAAAAAAASYBAAAoAAAA6qRDe+du7z+WUI3SfxjrPwAAAD+RAAAAAAAAAAEnAQAAKAAAAABPeMsZgO8/llCN0n8Y6z8AAAA/kQAAAAAAAAABKAEAACgAAAAMpJLzsojvP/LGFZhZCes/AAAAP6AAAAAAAAAAASkBAAAoAAAAIE7HQ+WZ7z/yxhWYWQnrPwAAAD8OAQAAAAAAAAEqAQAAKAAAAEJNFryws+8/8sYVmFkJ6z8AAAA/DgEAAAAAAAABKwEAACgAAABuoX9cFdbvP/LGFZhZCes/AAAAPx0BAAAAAAAAASwBAAAoAAAAePaZhK7e7z/yxhWYWQnrPwAAAD8tAQAAAAAAAAEtAQAAKAAAAIygztTg7+8/8sYVmFkJ6z8AAAA/LQEAAAAAAAABLgEAACgAAACm60RqhkXnPyibW56iVuw/AAAAPwAAAAAAAAAAAS8BAAAoAAAAskBfkh9O5z+AEeRjfEfsPwAAAD8AAAAAAAAAAAEwAQAAKAAAAMfqk+JRX+c/gBHkY3xH7D8AAAA/HwAAAAAAAAABMQEAACgAAADblMgyhHDnP4AR5GN8R+w/AAAAPy8AAAAAAAAAATIBAAAoAAAA/JMXq0+K5z+AEeRjfEfsPwAAAD8+AAAAAAAAAAEzAQAAKAAAACjogEu0rOc/gBHkY3xH7D8AAAA/PgAAAAAAAAABNAEAACgAAABUPOrrGM/nP4AR5GN8R+w/AAAAP04AAAAAAAAAATUBAAAoAAAAquS8LOIT6D+AEeRjfEfsPwAAAD9OAAAAAAAAAAE2AQAAKAAAAOriWh15R+g/gBHkY3xH7D8AAAA/XgAAAAAAAAABNwEAACgAAAAs4fgNEHvoP4AR5GN8R+w/AAAAP14AAAAAAAAAATgBAAAoAAAAY4p81g2m6D+AEeRjfEfsPwAAAD9tAAAAAAAAAAE5AQAAKAAAAHc0sSZAt+g/gBHkY3xH7D8AAAA/bQAAAAAAAAABOgEAACgAAACL3uV2csjoP4AR5GN8R+w/AAAAP30AAAAAAAAAATsBAAAoAAAAmDMAnwvR6D+AEeRjfEfsPwAAAD+sAAAAAAAAAAE8AQAAKAAAAKOIGsek2eg/gBHkY3xH7D8AAAA/uwAAAAAAAAAL"/>
</p:tagLst>
</file>

<file path=ppt/tags/tag27.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wAAAAQ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CQCQAAAAAAAAXu////DEFjdGlvblR5cGVWMQEAAAAHdmFsdWVfXwAIAgAAAAAAAAABBQAAAAQAAAAJEwAAAAkUAAAAuhQAAAAAAAAB6////+7///8AAAAAAQYAAAAEAAAACRYAAAAJFwAAADNkAAAAAAAAAej////u////AAAAAAEHAAAABAAAAAkZAAAACRoAAACSdgAAAAAAAAHl////7v///wAAAAABCAAAAAQAAAAJHAAAAAkdAAAA3I0AAAAAAAAB4v///+7///8AAAAAAQkAAAAEAAAACR8AAAAJIAAAAJqSAAAAAAAAAd/////u////AAAAAAEKAAAABAAAAAkiAAAACSMAAACLvgAAAAAAAAHc////7v///wAAAAABCwAAAAQAAAAJJQAAAAkmAAAAyd4AAAAAAAAB2f///+7///8AAAAAAQwAAAAEAAAACSgAAAAJKQAAAAjmAAAAAAAAAdb////u////AAAAAAENAAAABAAAAAkrAAAACSwAAADmFwEAAAAAAAHT////7v///wAAAAABDgAAAAQAAAAJLgAAAAkvAAAAATYBAAAAAAAB0P///+7///8AAAAAAQ8AAAAEAAAACTEAAAAJMgAAAABGAQAAAAAAAc3////u////AAAAAAUQAAAAD1BlbkF0dHJpYnV0ZXNWMQoAAAAHX2NvbG9yQQdfY29sb3JSB19jb2xvckcHX2NvbG9yQgpGaXRUb0N1cnZlBkhlaWdodA5JZ25vcmVQcmVzc3VyZQ1Jc0hpZ2hsaWdodGVyBVNoYXBlBVdpZHRoAAAAAAAAAAAEAAICAgIBBgEBDEJydXNoU2hhcGVWMQIAAAAGAgAAAP//AAAAAAAAAAAACEAAAAXM////DEJydXNoU2hhcGVWMQEAAAAHdmFsdWVfXwAIAgAAAAEAAAAAAAAAAAAIQAURAAAACklua1RyYWNlVjEDAAAADUxpc3RgMStfaXRlbXMMTGlzdGAxK19zaXplD0xpc3RgMStfdmVyc2lvbgQAABhTaGFyZWQuSW5raW5nLklua1BvaW50W10CAAAACAgCAAAACTUAAACCAAAAggAAAAETAAAAEAAAAP//AAAAAAAAAAAACEAAAAHK////zP///wEAAAAAAAAAAAAIQAEUAAAAEQAAAAk3AAAAcwAAAHMAAAABFgAAABAAAAD//wAAAAAAAAAAAAhAAAAByP///8z///8BAAAAAAAAAAAACEABFwAAABEAAAAJOQAAAIEAAACBAAAAARkAAAAQAAAA//8AAAAAAAAAAAAIQAAAAcb////M////AQAAAAAAAAAAAAhAARoAAAARAAAACTsAAABcAAAAXAAAAAEcAAAAEAAAAP//AAAAAAAAAAAACEAAAAHE////zP///wEAAAAAAAAAAAAIQAEdAAAAEQAAAAk9AAAAGAAAABgAAAABHwAAABAAAAD//wAAAAAAAAAAAAhAAAABwv///8z///8BAAAAAAAAAAAACEABIAAAABEAAAAJPwAAABEAAAARAAAAASIAAAAQAAAA//8AAAAAAAAAAAAIQAAAAcD////M////AQAAAAAAAAAAAAhAASMAAAARAAAACUEAAABSAAAAUgAAAAElAAAAEAAAAP//AAAAAAAAAAAACEAAAAG+////zP///wEAAAAAAAAAAAAIQAEmAAAAEQAAAAlDAAAAIQAAACEAAAABKAAAABAAAAD//wAAAAAAAAAAAAhAAAABvP///8z///8BAAAAAAAAAAAACEABKQAAABEAAAAJRQAAADEAAAAxAAAAASsAAAAQAAAA//8AAAAAAAAAAAAIQAAAAbr////M////AQAAAAAAAAAAAAhAASwAAAARAAAACUcAAABwAAAAcAAAAAEuAAAAEAAAAP//AAAAAAAAAAAACEAAAAG4////zP///wEAAAAAAAAAAAAIQAEvAAAAEQAAAAlJAAAAKwAAACsAAAABMQAAABAAAAD//wAAAAAAAAAAAAhAAAABtv///8z///8BAAAAAAAAAAAACEABMgAAABEAAAAJSwAAAI0AAACNAAAABzUAAAAAAQAAAAABAAAECklua1BvaW50VjEC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Nfgc3AAAAAAEAAACAAAAABApJbmtQb2ludFYxAg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DQ0HOQAAAAABAAAAAAEAAAQKSW5rUG9pbnRWMQIA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CawBAAAJrQEAAAmuAQAACa8BAAAJsAEAAAmxAQAACbIBAAAJswEAAAm0AQAACbUBAAAJtgEAAAm3AQAACbgBAAAJuQEAAAm6AQAACbsBAAAJvAEAAAm9AQAACb4BAAAJvwEAAAnAAQAACcEBAAANfwc7AAAAAAEAAACAAAAABApJbmtQb2ludFYxAgA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NJAc9AAAAAAEAAAAgAAAABApJbmtQb2ludFYxAgAAAAkeAgAACR8CAAAJIAIAAAkhAgAACSICAAAJIwIAAAkkAgAACSUCAAAJJgIAAAknAgAACSgCAAAJKQIAAAkqAgAACSsCAAAJLAIAAAktAgAACS4CAAAJLwIAAAkwAgAACTECAAAJMgIAAAkzAgAACTQCAAAJNQIAAA0IBz8AAAAAAQAAACAAAAAECklua1BvaW50VjECAAAACTYCAAAJNwIAAAk4AgAACTkCAAAJOgIAAAk7AgAACTwCAAAJPQIAAAk+AgAACT8CAAAJQAIAAAlBAgAACUICAAAJQwIAAAlEAgAACUUCAAAJRgIAAA0PB0EAAAAAAQAAAIAAAAAECklua1BvaW50VjECAAAACUcCAAAJSAIAAAlJAgAACUoCAAAJSwIAAAlMAgAACU0CAAAJTgIAAAlPAgAACVACAAAJUQIAAAlSAgAACVMCAAAJVAIAAAlVAgAACVYCAAAJVwIAAAlYAgAACVkCAAAJWgIAAAlbAgAACVwCAAAJXQIAAAleAgAACV8CAAAJYAIAAAlhAgAACWICAAAJYwIAAAlkAgAACWUCAAAJZgIAAAlnAgAACWgCAAAJaQIAAAlqAgAACWsCAAAJbAIAAAltAgAACW4C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NLgdDAAAAAAEAAABAAAAABApJbmtQb2ludFYxAgAAAAmZAgAACZoCAAAJmwIAAAmcAgAACZ0CAAAJngIAAAmfAgAACaACAAAJoQIAAAmiAgAACaMCAAAJpAIAAAmlAgAACaYCAAAJpwIAAAmoAgAACakCAAAJqgIAAAmrAgAACawCAAAJrQIAAAmuAgAACa8CAAAJsAIAAAmxAgAACbICAAAJswIAAAm0AgAACbUCAAAJtgIAAAm3AgAACbgCAAAJuQIAAA0fB0UAAAAAAQAAAEAAAAAECklua1BvaW50VjECAA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NDwdHAAAAAAEAAACAAAAABApJbmtQb2ludFYxAgAAAAnrAgAACewCAAAJ7QIAAAnuAgAACe8CAAAJ8AIAAAnxAgAACfICAAAJ8wIAAAn0AgAACfUCAAAJ9gIAAAn3AgAACfgCAAAJ+QIAAAn6AgAACfsCAAAJ/AIAAAn9AgAACf4CAAAJ/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AwAACUADAAAJQQMAAAlCAwAACUMDAAAJRAMAAAlFAwAACUYDAAAJRwMAAAlIAwAACUkDAAAJSgMAAAlLAwAACUwDAAAJTQMAAAlOAwAACU8DAAAJUAMAAAlRAwAACVIDAAAJUwMAAAlUAwAACVUDAAAJVgMAAAlXAwAACVgDAAAJWQMAAAlaAwAADRAHSQAAAAABAAAAQAAAAAQKSW5rUG9pbnRWMQIAAAAJWwMAAAlcAwAACV0DAAAJXgMAAAlfAwAACWADAAAJYQMAAAliAwAACWMDAAAJZAMAAAllAwAACWYDAAAJZwMAAAloAwAACWkDAAAJagMAAAlrAwAACWwDAAAJbQMAAAluAwAACW8DAAAJcAMAAAlxAwAACXIDAAAJcwMAAAl0AwAACXUDAAAJdgMAAAl3AwAACXgDAAAJeQMAAAl6AwAACXsDAAAJfAMAAAl9AwAACX4DAAAJfwMAAAmAAwAACYEDAAAJggMAAAmDAwAACYQDAAAJhQMAAA0VB0sAAAAAAQAAAAABAAAECklua1BvaW50VjECAA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AwAACb8DAAAJwAMAAAnBAwAACcIDAAAJwwMAAAnEAwAACcUDAAAJxgMAAAnHAwAACcgDAAAJyQMAAAnKAwAACcsDAAAJzAMAAAnNAwAACc4DAAAJzwMAAAnQAwAACdEDAAAJ0gMAAAnTAwAACdQDAAAJ1QMAAAnWAwAACdcDAAAJ2AMAAAnZAwAACdoDAAAJ2wMAAAncAwAACd0DAAAJ3gMAAAnfAwAACeADAAAJ4QMAAAniAwAACeMDAAAJ5AMAAAnlAwAACeYDAAAJ5wMAAAnoAwAACekDAAAJ6gMAAAnrAwAACewDAAAJ7QMAAAnuAwAACe8DAAAJ8AMAAAnxAwAACfIDAAAJ8wMAAAn0AwAACfUDAAAJ9gMAAAn3AwAACfgDAAAJ+QMAAAn6AwAACfsDAAAJ/AMAAAn9AwAACf4DAAAJ/wMAAAkABAAACQEEAAAJAgQAAAkDBAAACQQEAAAJBQQAAAkGBAAACQcEAAAJCAQAAAkJBAAACQoEAAAJCwQAAAkMBAAACQ0EAAAJDgQAAAkPBAAACRAEAAAJEQQAAAkSBAAADXMFTAAAAApJbmtQb2ludFYxBAAAAAFYAVkOUHJlc3N1cmVGYWN0b3IJVGltZVN0YW1wAAAAAAYGCxACAAAAT8hrOjFf2T+rrKHu047SPwAAAD8AAAAAAAAAAAFNAAAATAAAAE/IazoxX9k/e1F6XC130j8AAAA/AAAAAAAAAAABTgAAAEwAAADavUqKTIHZP3tRelwtd9I/AAAAP+kAAAAAAAAAAU8AAABMAAAAnjg6MlqS2T97UXpcLXfSPwAAAD/4AAAAAAAAAAFQAAAATAAAACkuGYJ1tNk/e1F6XC130j8AAAA/+AAAAAAAAAABUQAAAEwAAAB4nud5nufZP3tRelwtd9I/AAAAPwgBAAAAAAAAAVIAAABMAAAABJTGybkJ2j97UXpcLXfSPwAAAD8YAQAAAAAAAAFTAAAATAAAAFQElcHiPNo/e1F6XC130j8AAAA/GAEAAAAAAAABVAAAAEwAAADd+XMR/l7aP3tRelwtd9I/AAAAPycBAAAAAAAAAVUAAABMAAAAae9SYRmB2j97UXpcLXfSPwAAAD8nAQAAAAAAAAFWAAAATAAAAC9qQgknkto/q6yh7tOO0j8AAAA/NwEAAAAAAAABVwAAAEwAAAC5XyFZQrTaP6usoe7TjtI/AAAAPzcBAAAAAAAAAVgAAABMAAAAQ1UAqV3W2j/bB8mAeqbSPwAAAD9HAQAAAAAAAAFZAAAATAAAAAnQ71Br59o/2wfJgHqm0j8AAAA/RwEAAAAAAAABWgAAAEwAAADPSt/4ePjaP9sHyYB6ptI/AAAAP1YBAAAAAAAAAVsAAABMAAAAW0C+SJQa2z/bB8mAeqbSPwAAAD9WAQAAAAAAAAFcAAAATAAAAL2bSuDzkds/N74XpcfV0j8AAAA/ZgEAAAAAAAABXQAAAEwAAACZAfgnOOfbP2kZPzdu7dI/AAAAP2YBAAAAAAAAAV4AAABMAAAAI/fWd1MJ3D9pGT83bu3SPwAAAD91AQAAAAAAAAFfAAAATAAAAHNnpW98PNw/aRk/N27t0j8AAAA/dQEAAAAAAAABYAAAAEwAAADF13NnpW/cP5d0ZskUBdM/AAAAP4UBAAAAAAAAAWEAAABMAAAATc1St8CR3D/Hz41buxzTPwAAAD+FAQAAAAAAAAFiAAAATAAAABVIQl/Ootw/x8+NW7sc0z8AAAA/lQEAAAAAAAABYwAAAEwAAADZwjEH3LPcP8fPjVu7HNM/AAAAP9MBAAAAAAAAAWQAAABMAAAAnz0hr+nE3D/Hz41buxzTPwAAAD/jAQAAAAAAAAFlAAAATAAAAGO4EFf31dw/x8+NW7sc0z8AAAA/8gEAAAAAAAABZgAAAEwAAAAnMwD/BOfcP8fPjVu7HNM/AAAAP/IBAAAAAAAAAWcAAABMAAAA763vphL43D/Hz41buxzTPwAAAD8CAgAAAAAAAAFoAAAATAAAAD8evp47K90/x8+NW7sc0z8AAAA/EgIAAAAAAAABaQAAAEwAAAABma1GSTzdP8fPjVu7HNM/AAAAPxICAAAAAAAAAWoAAABMAAAAyROd7lZN3T/Hz41buxzTPwAAAD8hAgAAAAAAAAFrAAAATAAAAN3+Wo6Nkd0/x8+NW7sc0z8AAAA/IQIAAAAAAAABbAAAAEwAAACjeUo2m6LdP8fPjVu7HNM/AAAAPzECAAAAAAAAAW0AAABMAAAAL28phrbE3T/Hz41buxzTPwAAAD8xAgAAAAAAAAFuAAAATAAAAPPpGC7E1d0/x8+NW7sc0z8AAAA/QQIAAAAAAAABbwAAAEwAAAC5ZAjW0ebdP8fPjVu7HNM/AAAAP1ACAAAAAAAAAXAAAABMAAAAf9/3fd/33T/Hz41buxzTPwAAAD9gAgAAAAAAAAFxAAAATAAAAENa5yXtCN4/x8+NW7sc0z8AAAA/YAIAAAAAAAABcgAAAEwAAADNT8Z1CCveP8fPjVu7HNM/AAAAP28CAAAAAAAAAXMAAABMAAAAHcCUbTFe3j/Hz41buxzTPwAAAD9vAgAAAAAAAAF0AAAATAAAAPklQrV1s94/x8+NW7sc0z8AAAA/fwIAAAAAAAABdQAAAEwAAACDGyEFkdXeP8fPjVu7HNM/AAAAP38CAAAAAAAAAXYAAABMAAAA6XatnPBM3z/Hz41buxzTPwAAAD+PAgAAAAAAAAF3AAAATAAAAMPcWuQ0ot8/x8+NW7sc0z8AAAA/jwIAAAAAAAABeAAAAEwAAABN0jk0UMTfP8fPjVu7HNM/AAAAP54CAAAAAAAAAXkAAABMAAAAn0IILHn33z/Hz41buxzTPwAAAD+eAgAAAAAAAAF6AAAATAAAABWc8z3KDOA/x8+NW7sc0z8AAAA/rgIAAAAAAAABewAAAEwAAAA91Nq5XibgP5d0ZskUBdM/AAAAP9ICAAAAAAAAAXwAAABMAAAAn5HSjeUu4D+XdGbJFAXTPwAAAD/hAgAAAAAAAAF9AAAATAAAAMbJuQl6SOA/l3RmyRQF0z8AAAA/4QIAAAAAAAABfgAAAEwAAADwAaGFDmLgP2kZPzdu7dI/AAAAP/ECAAAAAAAAAX8AAABMAAAAFzqIAaN74D9pGT83bu3SPwAAAD/xAgAAAAAAAAGAAAAATAAAAKEvZ1G+neA/N74XpcfV0j8AAAA/AQMAAAAAAAABgQAAAEwAAADynzVJ59DgPze+F6XH1dI/AAAAPwEDAAAAAAAAAYIAAABMAAAAGdgcxXvq4D83vhelx9XSPwAAAD8QAwAAAAAAAAGDAAAATAAAAN9SDG2J++A/N74XpcfV0j8AAAA/EAMAAAAAAAABhAAAAEwAAAAHi/PoHRXhPze+F6XH1dI/AAAAPyADAAAAAAAAAYUAAABMAAAAaUjrvKQd4T83vhelx9XSPwAAAD8wAwAAAAAAAAGGAAAATAAAAMwF45ArJuE/N74XpcfV0j8AAAA/MAMAAAAAAAABhwAAAEwAAAAvw9pksi7hPze+F6XH1dI/AAAAPz8DAAAAAAAAAYgAAABMAAAAVvvB4EZI4T83vhelx9XSPwAAAD9PAwAAAAAAAAGJAAAATAAAAH8zqVzbYeE/N74XpcfV0j8AAAA/XgMAAAAAAAABigAAAEwAAABDrpgE6XLhPze+F6XH1dI/AAAAP24DAAAAAAAAAYsAAABMAAAA9tte0Jiu4T+rrKHu047SPwAAAD9uAwAAAAAAAAGMAAAATAAAAILRPSC00OE/TfZSyoZf0j8AAAA/fgMAAAAAAAABjQAAAEwAAABvhBREVvvhP032UsqGX9I/AAAAP34DAAAAAAAAAY4AAABMAAAA+Xnzk3Ed4j9N9lLKhl/SPwAAAD+NAwAAAAAAAAGPAAAATAAAAOYsyrcTSOI/TfZSyoZf0j8AAAA/jQMAAAAAAAABkAAAAEwAAABxIqkHL2riP032UsqGX9I/AAAAP50DAAAAAAAAAZEAAABMAAAANp2Yrzx74j9N9lLKhl/SPwAAAD+tAwAAAAAAAAGSAAAATAAAAJhakIPDg+I/TfZSyoZf0j8AAAA/rQMAAAAAAAABkwAAAEwAAAD8F4hXSoziP032UsqGX9I/AAAAP8wDAAAAAAAAAZQAAABMAAAAX9V/K9GU4j9N9lLKhl/SPwAAAD/MAwAAAAAAAAGVAAAATAAAAMGSd/9XneI/TfZSyoZf0j8AAAA/2wMAAAAAAAABlgAAAEwAAACFDWenZa7iPx2bKzjgR9I/AAAAP9sDAAAAAAAAAZcAAABMAAAATYhWT3O/4j/vPwSmOTDSPwAAAD/rAwAAAAAAAAGYAAAATAAAAJz4JEec8uI/7z8Epjkw0j8AAAA/6wMAAAAAAAABmQAAAEwAAAAn7gOXtxTjP+8/BKY5MNI/AAAAP/sDAAAAAAAAAZoAAABMAAAATSbrEkwu4z/vPwSmOTDSPwAAAD8KBAAAAAAAAAGbAAAATAAAABSh2rpZP+M/7z8Epjkw0j8AAAA/CgQAAAAAAAABnAAAAEwAAAA62cE27ljjP+8/BKY5MNI/AAAAPxoEAAAAAAAAAZ0AAABMAAAAn5a5CnVh4z/vPwSmOTDSPwAAAD8aBAAAAAAAAAGeAAAATAAAAAJUsd77aeM/7z8Epjkw0j8AAAA/KgQAAAAAAAABnwAAAEwAAADFzqCGCXvjP+8/BKY5MNI/AAAAP0kEAAAAAAAAAaAAAABMAAAAjUmQLheM4z+/5NwTkxjSPwAAAD9YBAAAAAAAAAGhAAAATAAAALOBd6qrpeM/j4m1gewA0j8AAAA/WAQAAAAAAAABogAAAEwAAAA+d1b6xsfjP4+JtYHsANI/AAAAP2gEAAAAAAAAAaMAAABMAAAAymw1SuLp4z8x02Zdn9HRPwAAAD94BAAAAAAAAAGkAAAATAAAAPCkHMZ2A+Q/MdNmXZ/R0T8AAAA/eAQAAAAAAAABpQAAAEwAAAC2HwxuhBTkPzHTZl2f0dE/AAAAP4cEAAAAAAAAAaYAAABMAAAA3Vfz6Rgu5D8x02Zdn9HRPwAAAD+HBAAAAAAAAAGnAAAATAAAAEIV672fNuQ/MdNmXZ/R0T8AAAA/lwQAAAAAAAABqAAAAEwAAACk0uKRJj/kPzHTZl2f0dE/AAAAP5cEAAAAAAAAAakAAABMAAAABpDaZa1H5D8x02Zdn9HRPwAAAD+nBAAAAAAAAAGqAAAATAAAAMsKyg27WOQ/MdNmXZ/R0T8AAAA/tgQAAAAAAAABqwAAAEwAAAAuyMHhQWHkPzHTZl2f0dE/AAAAP7YEAAAAAAAAAawAAABMAAAA80KxiU9y5D8x02Zdn9HRPwAAAD/GBAAAAAAAAAGtAAAATAAAALe9oDFdg+Q/MdNmXZ/R0T8AAAA/xgQAAAAAAAABrgAAAEwAAABCs3+BeKXkPzHTZl2f0dE/AAAAP9UEAAAAAAAAAa8AAABMAAAAzqhe0ZPH5D8x02Zdn9HRPwAAAD/VBAAAAAAAAAGwAAAATAAAAB0ZLcm8+uQ/MdNmXZ/R0T8AAAA/5AQAAAAAAAABsQAAAEwAAAALzAPtXiXlPzHTZl2f0dE/AAAAP/QEAAAAAAAAAbIAAABMAAAA937aEAFQ5T8x02Zdn9HRPwAAAD/0BAAAAAAAAAGzAAAATAAAAKysoNywi+U/MdNmXZ/R0T8AAAA/AwUAAAAAAAABtAAAAEwAAADS5IdYRaXlPzHTZl2f0dE/AAAAPwMFAAAAAAAAAbUAAABMAAAA/Bxv1Nm+5T8x02Zdn9HRPwAAAD8TBQAAAAAAAAG2AAAATAAAAF3aZqhgx+U/MdNmXZ/R0T8AAAA/EwUAAAAAAAABtwAAAEwAAADAl15858/lP2Euju9F6dE/AAAAPyMFAAAAAAAAAbgAAABMAAAAIlVWUG7Y5T9hLo7vRenRPwAAAD9RBQAAAAAAAAG5AAAATAAAAIYSTiT14OU/YS6O70Xp0T8AAAA/UQUAAAAAAAABugAAAEwAAACsSjWgifrlP2Euju9F6dE/AAAAP2EFAAAAAAAAAbsAAABMAAAAdMUkSJcL5j9hLo7vRenRPwAAAD9hBQAAAAAAAAG8AAAATAAAADhAFPCkHOY/YS6O70Xp0T8AAAA/cQUAAAAAAAABvQAAAEwAAABgePtrOTbmPzHTZl2f0dE/AAAAP4AFAAAAAAAAAb4AAABMAAAAwzXzP8A+5j8x02Zdn9HRPwAAAD+ABQAAAAAAAAG/AAAATAAAACXz6hNHR+Y/MdNmXZ/R0T8AAAA/gAUAAAAAAAABwAAAAEwAAADpbdq7VFjmPzHTZl2f0dE/AAAAP5AFAAAAAAAAAcEAAABMAAAAsejJY2Jp5j8x02Zdn9HRPwAAAD+gBQAAAAAAAAHCAAAATAAAABKmwTfpceY/MdNmXZ/R0T8AAAA/rwUAAAAAAAABwwAAAEwAAAB1Y7kLcHrmPzHTZl2f0dE/AAAAP94FAAAAAAAAAcQAAABMAAAA1yCx3/aC5j8x02Zdn9HRPwAAAD/eBQAAAAAAAAHFAAAATAAAADzeqLN9i+Y/MdNmXZ/R0T8AAAA/7gUAAAAAAAABxgAAAEwAAABiFpAvEqXmPzHTZl2f0dE/AAAAP+4FAAAAAAAAAccAAABMAAAAxNOHA5mt5j8x02Zdn9HRPwAAAD/9BQAAAAAAAAHIAAAATAAAAO4Lb38tx+Y/MdNmXZ/R0T8AAAA//QUAAAAAAAAByQAAAEwAAADavkWjz/HmPzHTZl2f0dE/AAAAPw0GAAAAAAAAAcoAAABMAAAAPXw9d1b65j8x02Zdn9HRPwAAAD8NBgAAAAAAAAHLAAAATAAAAJ45NUvdAuc/MdNmXZ/R0T8AAAA/HQYAAAAAAAABzAAAAEwAAAAD9ywfZAvnPzHTZl2f0dE/AAAAPx0GAAAAAAAAAc0AAABMAAAAZrQk8+oT5z/THBg5UqLRPwAAAD8GBwAAAAAAAAHOAAAATAAAAMGSd/9XneI/dqVbYD8mxj8AAAA/AAAAAAAAAAABzwAAAEwAAADBknf/V53iP9ZbqoSMVcY/AAAAPwAAAAAAAAAAAdAAAABMAAAAhQ1np2Wu4j+QyEfNJrTGPwAAAD9OAAAAAAAAAAHRAAAATAAAAIUNZ6dlruI/aFjRgqigxz8AAAA/TgAAAAAAAAAB0gAAAEwAAADqyl577LbiP+YxDBTdXcg/AAAAP14AAAAAAAAAAdMAAABMAAAATYhWT3O/4j9eC0elERvJPwAAAD9tAAAAAAAAAAHUAAAATAAAAE2IVk9zv+I/Gnjk7at5yT8AAAA/bQAAAAAAAAAB1QAAAEwAAACuRU4j+sfiP5RRH3/gNso/AAAAP30AAAAAAAAAAdYAAABMAAAAc8A9ywfZ4j8QK1oQFfTKPwAAAD+MAAAAAAAAAAHXAAAATAAAAHPAPcsH2eI/buGoNGIjyz8AAAA/jAAAAAAAAAAB2AAAAEwAAABzwD3LB9niPypORn38gcs/AAAAP4wAAAAAAAAAAdkAAABMAAAAc8A9ywfZ4j/ouuPFluDLPwAAAD+cAAAAAAAAAAHaAAAATAAAANh9NZ+O4eI/RnEy6uMPzD8AAAA/nAAAAAAAAAAB2wAAAEwAAADYfTWfjuHiP6IngQ4xP8w/AAAAP6wAAAAAAAAAAdwAAABMAAAA2H01n47h4j8A3s8yfm7MPwAAAD+7AAAAAAAAAAHdAAAATAAAANh9NZ+O4eI/2G1Z6P9azT8AAAA/uwAAAAAAAAAB3gAAAEwAAADYfTWfjuHiP5ba9jCauc0/AAAAP8sAAAAAAAAAAd8AAABMAAAA2H01n47h4j+w/eKdgUfOPwAAAD/bAAAAAAAAAAHgAAAATAAAANh9NZ+O4eI/6kO7d1Bjzz8AAAA/2wAAAAAAAAAB4QAAAEwAAADYfTWfjuHiP0b6CZydks8/AAAAP+oAAAAAAAAAAeIAAABMAAAA2H01n47h4j/faaIW6SfQPwAAAD/qAAAAAAAAAAHjAAAATAAAANh9NZ+O4eI/bXsYzdxu0D8AAAA/+gAAAAAAAAAB5AAAAEwAAADYfTWfjuHiP53WP1+DhtA/AAAAP/oAAAAAAAAAAeUAAABMAAAA2H01n47h4j/LMWfxKZ7QPwAAAD8ZAQAAAAAAAAHmAAAATAAAANh9NZ+O4eI/+4yOg9C10D8AAAA/SAEAAAAAAAAB5wAAAEwAAADYfTWfjuHiPyvotRV3zdA/AAAAP1gBAAAAAAAAAegAAABMAAAA2H01n47h4j+HngQ6xPzQPwAAAD9YAQAAAAAAAAHpAAAATAAAAHPAPcsH2eI/51RTXhEs0T8AAAA/ZwEAAAAAAAAB6gAAAEwAAABzwD3LB9niPxewevC3Q9E/AAAAP3cBAAAAAAAAAesAAABMAAAAEANG94DQ4j/THBg5UqLRPwAAAD93AQAAAAAAAAHsAAAATAAAAK5FTiP6x+I/A3g/y/i50T8AAAA/hgEAAAAAAAAB7QAAAEwAAABNiFZPc7/iPzHTZl2f0dE/AAAAP4YBAAAAAAAAAe4AAABMAAAA6spee+y24j9hLo7vRenRPwAAAD+WAQAAAAAAAAHvAAAATAAAAOrKXnvstuI/j4m1gewA0j8AAAA/pgEAAAAAAAAB8AAAAEwAAACFDWenZa7iP4+JtYHsANI/AAAAP6YBAAAAAAAAAfEAAABMAAAAJFBv096l4j+PibWB7ADSPwAAAD+1AQAAAAAAAAHyAAAATAAAAMGSd/9XneI/HZsrOOBH0j8AAAA/tQEAAAAAAAAB8wAAAEwAAABf1X8r0ZTiP032UsqGX9I/AAAAP8UBAAAAAAAAAfQAAABMAAAAmFqQg8OD4j9N9lLKhl/SPwAAAD8DAgAAAAAAAAH1AAAATAAAANPfoNu1cuI/e1F6XC130j8AAAA/EwIAAAAAAAAB9gAAAEwAAABxIqkHL2riP3tRelwtd9I/AAAAPyMCAAAAAAAAAfcAAABMAAAADmWxM6hh4j97UXpcLXfSPwAAAD9CAgAAAAAAAAH4AAAATAAAAEnqwYuaUOI/e1F6XC130j8AAAA/QgIAAAAAAAAB+QAAAEwAAAC+9OI7fy7iP3tRelwtd9I/AAAAP2ECAAAAAAAAAfoAAABMAAAA0UEMGN0D4j97UXpcLXfSPwAAAD9hAgAAAAAAAAH7AAAATAAAAKkJJZxI6uE/e1F6XC130j8AAAA/YQIAAAAAAAAB/AAAAEwAAADkjjX0OtnhP3tRelwtd9I/AAAAP3ECAAAAAAAAAf0AAABMAAAAgtE9ILTQ4T97UXpcLXfSPwAAAD9xAgAAAAAAAAH+AAAATAAAAB4URkwtyOE/e1F6XC130j8AAAA/gAIAAAAAAAAB/wAAAEwAAAC8Vk54pr/hP3tRelwtd9I/AAAAP5ACAAAAAAAAAQABAABMAAAAWplWpB+34T9N9lLKhl/SPwAAAD/uAgAAAAAAAAEBAQAATAAAAPbbXtCYruE/TfZSyoZf0j8AAAA//QIAAAAAAAABAgEAAEwAAACUHmf8EabhP+8/BKY5MNI/AAAAPw0DAAAAAAAAAQMBAABMAAAAMWFvKIud4T+PibWB7ADSPwAAAD8NAwAAAAAAAAEEAQAATAAAAGzmf4B9jOE/MdNmXZ/R0T8AAAA/HQMAAAAAAAABBQEAAEwAAACna5DYb3vhP6XB8KaritE/AAAAPywDAAAAAAAAAQYBAABMAAAAp2uQ2G974T9FC6KCXlvRPwAAAD88AwAAAAAAAAEHAQAATAAAAEOumATpcuE/RQuigl5b0T8AAAA/TAMAAAAAAAABCAEAAEwAAABDrpgE6XLhP7n5K8xqFNE/AAAAP1sDAAAAAAAAAQkBAABMAAAAfzOpXNth4T/7jI6D0LXQPwAAAD9bAwAAAAAAAAEKAQAATAAAAH8zqVzbYeE/ndY/X4OG0D8AAAA/awMAAAAAAAABCwEAAEwAAAAcdrGIVFnhP217GM3cbtA/AAAAP2sDAAAAAAAAAQwBAABMAAAAHHaxiFRZ4T8/IPE6NlfQPwAAAD96AwAAAAAAAAENAQAATAAAALm4ubTNUOE/32miFukn0D8AAAA/igMAAAAAAAABDgEAAEwAAAC5uLm0zVDhP7EOe4RCENA/AAAAP4oDAAAAAAAAAQ8BAABMAAAAubi5tM1Q4T8CZ6fkN/HPPwAAAD+aAwAAAAAAAAEQAQAATAAAAFb7weBGSOE/prBYwOrBzz8AAAA/mgMAAAAAAAABEQEAAEwAAABW+8HgRkjhP0b6CZydks8/AAAAP6kDAAAAAAAAARIBAABMAAAAVvvB4EZI4T/qQ7t3UGPPPwAAAD+5AwAAAAAAAAETAQAATAAAAFb7weBGSOE/KNcdL7YEzz8AAAA/uQMAAAAAAAABFAEAAEwAAABW+8HgRkjhP3BqgOYbps4/AAAAP9gDAAAAAAAAARUBAABMAAAAVvvB4EZI4T+w/eKdgUfOPwAAAD/oAwAAAAAAAAEWAQAATAAAAFb7weBGSOE/UEeUeTQYzj8AAAA/6AMAAAAAAAABFwEAAEwAAABW+8HgRkjhP5ba9jCauc0/AAAAP/cDAAAAAAAAARgBAABMAAAAVvvB4EZI4T82JKgMTYrNPwAAAD/3AwAAAAAAAAEZAQAATAAAAFb7weBGSOE/2G1Z6P9azT8AAAA/BwQAAAAAAAABGgEAAEwAAABW+8HgRkjhPx4BvJ9l/Mw/AAAAPxcEAAAAAAAAARsBAABMAAAAVvvB4EZI4T++Sm17GM3MPwAAAD8mBAAAAAAAAAEcAQAATAAAAFb7weBGSOE/RnEy6uMPzD8AAAA/JgQAAAAAAAABHQEAAEwAAABW+8HgRkjhP4gElaFJscs/AAAAPzYEAAAAAAAAAR4BAABMAAAAVvvB4EZI4T/Il/dYr1LLPwAAAD82BAAAAAAAAAEfAQAATAAAAFb7weBGSOE/buGoNGIjyz8AAAA/RgQAAAAAAAABIAEAAEwAAABW+8HgRkjhP650C+zHxMo/AAAAP0YEAAAAAAAAASEBAABMAAAAVvvB4EZI4T+UUR9/4DbKPwAAAD9VBAAAAAAAAAEiAQAATAAAAFb7weBGSOE/vsGVyV5KyT8AAAA/VQQAAAAAAAABIwEAAEwAAAC5uLm0zVDhP14LR6URG8k/AAAAP2UEAAAAAAAAASQBAABMAAAAubi5tM1Q4T8AVfiAxOvIPwAAAD9lBAAAAAAAAAElAQAATAAAAH8zqVzbYeE/QuhaOCqNyD8AAAA/dAQAAAAAAAABJgEAAEwAAADi8KAwYmrhP0LoWjgqjcg/AAAAP3QEAAAAAAAAAScBAABMAAAAp2uQ2G974T+Ie73vjy7IPwAAAD+EBAAAAAAAAAEoAQAATAAAAGzmf4B9jOE/xg4gp/XPxz8AAAA/hAQAAAAAAAABKQEAAEwAAADPo3dUBJXhP2hY0YKooMc/AAAAP5QEAAAAAAAAASoBAABMAAAAMWFvKIud4T8OooJeW3HHPwAAAD+UBAAAAAAAAAErAQAATAAAAJQeZ/wRpuE/ruszOg5Cxz8AAAA/owQAAAAAAAABLAEAAEwAAAD2217QmK7hP0415RXBEsc/AAAAP7MEAAAAAAAAAS0BAABMAAAAWplWpB+34T+QyEfNJrTGPwAAAD/DBAAAAAAAAAEuAQAATAAAAFqZVqQft+E/NBL5qNmExj8AAAA/wwQAAAAAAAABLwEAAEwAAAC8Vk54pr/hP9ZbqoSMVcY/AAAAP9IEAAAAAAAAATABAABMAAAAHhRGTC3I4T8Y7ww88vbFPwAAAD/iBAAAAAAAAAExAQAATAAAAILRPSC00OE/uji+F6XHxT8AAAA/4gQAAAAAAAABMgEAAEwAAACC0T0gtNDhP16Cb/NXmMU/AAAAP/EEAAAAAAAAATMBAABMAAAAgtE9ILTQ4T/+yyDPCmnFPwAAAD8BBQAAAAAAAAE0AQAATAAAAKkJJZxI6uE/QF+DhnAKxT8AAAA/AQUAAAAAAAABNQEAAEwAAAALxxxwz/LhP0Bfg4ZwCsU/AAAAPxEFAAAAAAAAATYBAABMAAAAb4QURFb74T/iqDRiI9vEPwAAAD9ABQAAAAAAAAE3AQAATAAAADT/A+xjDOI/hvLlPdarxD8AAAA/bgUAAAAAAAABOAEAAEwAAAA0/wPsYwziPyY8lxmJfMQ/AAAAP34FAAAAAAAAATkBAABMAAAAXDfrZ/gl4j8mPJcZiXzEPwAAAD9+BQAAAAAAAAE6AQAATAAAACKy2g8GN+I/JjyXGYl8xD8AAAA/jgUAAAAAAAABOwEAAEwAAABJ6sGLmlDiPyY8lxmJfMQ/AAAAP50FAAAAAAAAATwBAABMAAAANp2Yrzx74j8mPJcZiXzEPwAAAD+dBQAAAAAAAAE9AQAATAAAAJhakIPDg+I/JjyXGYl8xD8AAAA/rQUAAAAAAAABPgEAAEwAAAD8F4hXSoziPyY8lxmJfMQ/AAAAP5IGAAAAAAAAAT8BAABMAAAAX9V/K9GU4j8mPJcZiXzEPwAAAD+iBgAAAAAAAAFAAQAATAAAAMGSd/9XneI/JjyXGYl8xD8AAAA/sgYAAAAAAAABQQEAAEwAAADAe0BooYNoP8B4DANFd5c/AAAAPwAAAAAAAAAAAUIBAABMAAAAADIG4Zr5Xz/wxZbg2/yVPwAAAD8AAAAAAAAAAAFDAQAATAAAAAAyBuGa+V8/8BIhvnKClD8AAAA/bQAAAAAAAAABRAEAAEwAAACwUbynDgx5P/Bfq5sJCJM/AAAAP30AAAAAAAAAAUUBAABMAAAASNq8T3HJgD/wX6ubCQiTPwAAAD99AAAAAAAAAAFGAQAATAAAADDkikmQLoc/AK01eaCNkT8AAAA/jAAAAAAAAAABRwEAAEwAAADAz5ufjOuQPxD6v1Y3E5A/AAAAP5wAAAAAAAAAAUgBAABMAAAAHIZhGIZhmD9gjpRonDGNPwAAAD+cAAAAAAAAAAFJAQAATAAAAMTjN5PKtZ0/YI6UaJwxjT8AAAA/qwAAAAAAAAABSgEAAEwAAAC4IAeHB4WhP2COlGicMY0/AAAAP6sAAAAAAAAAAUsBAABMAAAAik9yxCkvpD9gjpRonDGNPwAAAD/LAAAAAAAAAAFMAQAATAAAAIJZQL5IlKo/YI6UaJwxjT8AAAA/ywAAAAAAAAABTQEAAEwAAACyNKN6RU+uP2COlGicMY0/AAAAP9oAAAAAAAAAAU4BAABMAAAALrcWOY3orz9gjpRonDGNPwAAAD/aAAAAAAAAAAFPAQAATAAAANkcxXvqwLA/YI6UaJwxjT8AAAA/6gAAAAAAAAABUAEAAEwAAABDtHqa+xWyP2COlGicMY0/AAAAP+oAAAAAAAAAAVEBAABMAAAA1SGs+Hnzsz9gjpRonDGNPwAAAD/6AAAAAAAAAAFSAQAATAAAACfOo3dUBLU/YI6UaJwxjT8AAAA/+gAAAAAAAAABUwEAAEwAAABtj91W+NC1P2COlGicMY0/AAAAPwkBAAAAAAAAAVQBAABMAAAA7RFRFUBqtz+AXNKZJVOEPwAAAD8ZAQAAAAAAAAFVAQAATAAAACnTivTjNrg/gFzSmSVThD8AAAA/GQEAAAAAAAABVgEAAEwAAAB/f4Jzvke5P4D25lRTXoE/AAAAPxkBAAAAAAAAAVcBAABMAAAAwUC8UmIUuj/AIfcfAtN8PwAAAD8oAQAAAAAAAAFYAQAATAAAAP8B9jEG4bo/wCH3HwLTfD8AAAA/KAEAAAAAAAABWQEAAEwAAABTru2w4PG7P8CJSQy5/3A/AAAAPzgBAAAAAAAAAVoBAABMAAAA0zBhbyiLvT/AiUkMuf9wPwAAAD9IAQAAAAAAAAFbAQAATAAAACndWO4CnL4/wIlJDLn/cD8AAAA/SAEAAAAAAAABXAEAAEwAAABpnpLNpmi/P8CJSQy5/3A/AAAAP1cBAAAAAAAAAV0BAABMAAAAchADRveAwD/AiUkMuf9wPwAAAD9XAQAAAAAAAAFeAQAATAAAABTxnzVJ58A/wIlJDLn/cD8AAAA/ZwEAAAAAAAABXwEAAEwAAADKvPrE0ZHBP8CJSQy5/3A/AAAAP2cBAAAAAAAAAWABAABMAAAA3Ke4ZAjWwT/AiUkMuf9wPwAAAD93AQAAAAAAAAFhAQAATAAAAH6IVVRaPMI/wIlJDLn/cD8AAAA/dwEAAAAAAAABYgEAAEwAAACoXtGTx8TCP8CJSQy5/3A/AAAAP4YBAAAAAAAAAWMBAABMAAAA0jRN0zRNwz/AiUkMuf9wPwAAAD+GAQAAAAAAAAFkAQAATAAAAIgAqGK998M/wIlJDLn/cD8AAAA/lgEAAAAAAAABZQEAAEwAAAA8zALyRaLEP8CJSQy5/3A/AAAAP5YBAAAAAAAAAWYBAABMAAAAknj6cCCzxT/AiUkMuf9wPwAAAD+lAQAAAAAAAAFnAQAATAAAAHIa0T8W5sY/wIlJDLn/cD8AAAA/tQEAAAAAAAABaAEAAEwAAADcsYZeJzvIP8CJSQy5/3A/AAAAP7UBAAAAAAAAAWkBAABMAAAAkn3h7a/lyD/AiUkMuf9wPwAAAD+1AQAAAAAAAAFqAQAATAAAADBeft0BTMk/wIlJDLn/cD8AAAA/xQEAAAAAAAABawEAAEwAAACGCnZc3FzKPwB85QQpLGY/AAAAP9QBAAAAAAAAAWwBAABMAAAAJusSTC7Dyj8AfOUEKSxmPwAAAD/UAQAAAAAAAAFtAQAATAAAADzW0OtkB8s/AHzlBCksZj8AAAA/5AEAAAAAAAABbgEAAEwAAADEy687gCnLPwB85QQpLGY/AAAAP+QBAAAAAAAAAW8BAABMAAAA2rZt27Ztyz8AfOUEKSxmPwAAAD/0AQAAAAAAAAFwAQAATAAAAPChK3vtscs/AHzlBCksZj8AAAA/AwIAAAAAAAABcQEAAEwAAAAaeKe6WjrMPwB85QQpLGY/AAAAPwMCAAAAAAAAAXIBAABMAAAAulhEqqygzD8AfOUEKSxmPwAAAD8TAgAAAAAAAAFzAQAATAAAANBDAkrj5Mw/AHzlBCksZj8AAAA/EwIAAAAAAAABdAEAAEwAAABuJJ85NUvNPwB85QQpLGY/AAAAPyICAAAAAAAAAXUBAABMAAAAxNCWuA9czj/AiUkMuf9wPwAAAD8iAgAAAAAAAAF2AQAATAAAAEzGdQgrfs4/wFUgll3pdj8AAAA/MgIAAAAAAAABdwEAAEwAAADau1RYRqDOP8BVIJZd6XY/AAAAPzICAAAAAAAAAXgBAABMAAAAjoev585Kzz/AVSCWXel2PwAAAD9CAgAAAAAAAAF5AQAATAAAAC5oTNcgsc8/wFUgll3pdj8AAAA/UQIAAAAAAAABegEAAEwAAABopHRjuQvQP4D25lRTXoE/AAAAP1ECAAAAAAAAAXsBAABMAAAAfI8yA/BP0D+AXNKZJVOEPwAAAD9RAgAAAAAAAAF8AQAATAAAAEIKIqv9YNA/gFzSmSVThD8AAAA/YQIAAAAAAAABfQEAAEwAAACRevCiJpTQP4Bc0pklU4Q/AAAAP3ECAAAAAAAAAX4BAABMAAAAbOCd6mrp0D+Awr3e90eHPwAAAD9xAgAAAAAAAAF/AQAATAAAAILLW4qhLdE/gMK93vdHhz8AAAA/gAIAAAAAAAABgAEAAEwAAAAhrPh585PRP2AoqSPKPIo/AAAAP4ACAAAAAAAAAYEBAABMAAAA+xGmwTfp0T9gKKkjyjyKPwAAAD+QAgAAAAAAAAGCAQAATAAAABL9Y2FuLdI/YI6UaJwxjT8AAAA/kAIAAAAAAAABgwEAAEwAAACw3QBRwJPSPxD6v1Y3E5A/AAAAP58CAAAAAAAAAYQBAABMAAAAO9PfoNu10j8Q+r9WNxOQPwAAAD+fAgAAAAAAAAGFAQAATAAAAFK+nUAS+tI/EPq/VjcTkD8AAAA/rwIAAAAAAAABhgEAAEwAAADbs3yQLRzTPxD6v1Y3E5A/AAAAP68CAAAAAAAAAYcBAABMAAAAoS5sODst0z8Q+r9WNxOQPwAAAD+/AgAAAAAAAAGIAQAATAAAAPCeOjBkYNM/EPq/VjcTkD8AAAA/vwIAAAAAAAABiQEAAEwAAABADwkojZPTPwCtNXmgjZE/AAAAP84CAAAAAAAAAYoBAABMAAAAB4r4z5qk0z8ArTV5oI2RPwAAAD/OAgAAAAAAAAGLAQAATAAAAJB/1x+2xtM/AK01eaCNkT8AAAA/3gIAAAAAAAABjAEAAEwAAAAbdbZv0ejTPwCtNXmgjZE/AAAAP+4CAAAAAAAAAY0BAABMAAAApmqVv+wK1D8ArTV5oI2RPwAAAD/uAgAAAAAAAAGOAQAATAAAAGrlhGf6G9Q/AK01eaCNkT8AAAA//QIAAAAAAAABjwEAAEwAAAD12mO3FT7UPwCtNXmgjZE/AAAAP/0CAAAAAAAAAZABAABMAAAAREsyrz5x1D8ArTV5oI2RPwAAAD8NAwAAAAAAAAGRAQAATAAAAJa7AKdnpNQ/AK01eaCNkT8AAAA/DQMAAAAAAAABkgEAAEwAAABbNvBOdbXUPwCtNXmgjZE/AAAAPxwDAAAAAAAAAZMBAABMAAAA5yvPnpDX1D8ArTV5oI2RPwAAAD8cAwAAAAAAAAGUAQAATAAAAMGRfObULNU/AK01eaCNkT8AAAA/LAMAAAAAAAABlQEAAEwAAACb9ykuGYLVPwCtNXmgjZE/AAAAPywDAAAAAAAAAZYBAABMAAAAdl3XdV3X1T8ArTV5oI2RPwAAAD88AwAAAAAAAAGXAQAATAAAANy4Yw29TtY/AK01eaCNkT8AAAA/PAMAAAAAAAABmAEAAEwAAADwoyGt85LWPwCtNXmgjZE/AAAAP0sDAAAAAAAAAZkBAABMAAAAPxTwpBzG1j8ArTV5oI2RPwAAAD9LAwAAAAAAAAGaAQAATAAAAJGEvpxF+dY/AK01eaCNkT8AAAA/WwMAAAAAAAABmwEAAEwAAAAZep3sYBvXPwCtNXmgjZE/AAAAP1sDAAAAAAAAAZwBAABMAAAApW98PHw91z8ArTV5oI2RPwAAAD+ZAwAAAAAAAAGdAQAATAAAADBlW4yXX9c/AK01eaCNkT8AAAA/qQMAAAAAAAABngEAAEwAAAC6WjrcsoHXPwCtNXmgjZE/AAAAP6kDAAAAAAAAAZ8BAABMAAAAlsDnI/fW1z8ArTV5oI2RPwAAAD+5AwAAAAAAAAGgAQAATAAAAOUwthsgCtg/AK01eaCNkT8AAAA/uQMAAAAAAAABoQEAAEwAAAA0oYQTST3YPwCtNXmgjZE/AAAAP8gDAAAAAAAAAaIBAABMAAAAgxFTC3Jw2D8ArTV5oI2RPwAAAD/IAwAAAAAAAAGjAQAATAAAANaBIQObo9g/AK01eaCNkT8AAAA/2AMAAAAAAAABpAEAAEwAAABddwBTtsXYPxD6v1Y3E5A/AAAAP/cDAAAAAAAAAaUBAABMAAAAsOfOSt/42D8Q+r9WNxOQPwAAAD8WBAAAAAAAAAGmAQAATAAAAHRivvLsCdk/EPq/VjcTkD8AAAA/FgQAAAAAAAABpwEAAEwAAADD0ozqFT3ZPxD6v1Y3E5A/AAAAPxYEAAAAAAAAAagBAABMAAAAFENb4j5w2T8Q+r9WNxOQPwAAAD8mBAAAAAAAAAGpAQAATAAAACkuGYJ1tNk/EPq/VjcTkD8AAAA/NgQAAAAAAAABqgEAAEwAAAC0I/jRkNbZPxD6v1Y3E5A/AAAAP0UEAAAAAAAAAasBAABMAAAAQBnXIaz42T8Q+r9WNxOQPwAAAD9FBAAAAAAAAAGsAQAATAAAAASUxsm5Cdo/EPq/VjcTkD8AAAA/VQQAAAAAAAABrQEAAEwAAACPiaUZ1SvaPxD6v1Y3E5A/AAAAP1UEAAAAAAAAAa4BAABMAAAA3flzEf5e2j8Q+r9WNxOQPwAAAD9lBAAAAAAAAAGvAQAATAAAAC9qQgknkto/EPq/VjcTkD8AAAA/ZQQAAAAAAAABsAEAAEwAAACB2hABUMXaPxD6v1Y3E5A/AAAAP3QEAAAAAAAAAbEBAABMAAAAz0rf+Hj42j8Q+r9WNxOQPwAAAD90BAAAAAAAAAGyAQAATAAAAFtAvkiUGts/EPq/VjcTkD8AAAA/hAQAAAAAAAABswEAAEwAAACpsIxAvU3bPxD6v1Y3E5A/AAAAP5MEAAAAAAAAAbQBAABMAAAAvZtK4POR2z8Q+r9WNxOQPwAAAD+TBAAAAAAAAAG1AQAATAAAAIMWOogBo9s/EPq/VjcTkD8AAAA/kwQAAAAAAAABtgEAAEwAAABJkSkwD7TbPxD6v1Y3E5A/AAAAP7MEAAAAAAAAAbcBAABMAAAADwwZ2BzF2z8Q+r9WNxOQPwAAAD+zBAAAAAAAAAG4AQAATAAAANWGCIAq1ts/EPq/VjcTkD8AAAA/4gQAAAAAAAABuQEAAEwAAABffOfPRfjbPxD6v1Y3E5A/AAAAP+IEAAAAAAAAAboBAABMAAAAI/fWd1MJ3D8Q+r9WNxOQPwAAAD8yBQAAAAAAAAG7AQAATAAAAK/stcduK9w/EPq/VjcTkD8AAAA/MgUAAAAAAAABvAEAAEwAAABzZ6VvfDzcPxD6v1Y3E5A/AAAAP0IFAAAAAAAAAb0BAABMAAAATc1St8CR3D8Q+r9WNxOQPwAAAD9CBQAAAAAAAAG+AQAATAAAANnCMQfcs9w/EPq/VjcTkD8AAAA/UgUAAAAAAAABvwEAAEwAAACfPSGv6cTcPxD6v1Y3E5A/AAAAP88FAAAAAAAAAcABAABMAAAAY7gQV/fV3D8Q+r9WNxOQPwAAAD/9BQAAAAAAAAHBAQAATAAAACczAP8E59w/EPq/VjcTkD8AAAA/PAYAAAAAAAABwgEAAEwAAAB0xSRIlwvmPwCtNXmgjZE/AAAAPwAAAAAAAAAAAcMBAABMAAAADwgtdBAD5j8ArTV5oI2RPwAAAD8AAAAAAAAAAAHEAQAATAAAANaCHBweFOY/AK01eaCNkT8AAAA/nQAAAAAAAAABxQEAAEwAAABgePtrOTbmPwCtNXmgjZE/AAAAP6wAAAAAAAAAAcYBAABMAAAAsejJY2Jp5j8ArTV5oI2RPwAAAD+sAAAAAAAAAAHHAQAATAAAAGIWkC8SpeY/AK01eaCNkT8AAAA/vAAAAAAAAAAByAEAAEwAAABPyWZTtM/mPwCtNXmgjZE/AAAAP7wAAAAAAAAAAckBAABMAAAAnjk1S90C5z8ArTV5oI2RPwAAAD/LAAAAAAAAAAHKAQAATAAAAGa0JPPqE+c/AK01eaCNkT8AAAA/ywAAAAAAAAABywEAAEwAAACM7Atvfy3nPwCtNXmgjZE/AAAAP9sAAAAAAAAAAcwBAABMAAAAtSTz6hNH5z8ArTV5oI2RPwAAAD/rAAAAAAAAAAHNAQAATAAAABfi6r6aT+c/AK01eaCNkT8AAAA/6wAAAAAAAAABzgEAAEwAAAB6n+KSIVjnPwCtNXmgjZE/AAAAP/oAAAAAAAAAAc8BAABMAAAA3lzaZqhg5z8ArTV5oI2RPwAAAD/6AAAAAAAAAAHQAQAATAAAAEAa0jovaec/AK01eaCNkT8AAAA/CgEAAAAAAAAB0QEAAEwAAACj18kOtnHnPwCtNXmgjZE/AAAAPwoBAAAAAAAAAdIBAABMAAAABJXB4jx65z8ArTV5oI2RPwAAAD8pAQAAAAAAAAHTAQAATAAAAMsPsYpKi+c/AK01eaCNkT8AAAA/OQEAAAAAAAAB1AEAAEwAAADyR5gG36TnPwCtNXmgjZE/AAAAPzkBAAAAAAAAAdUBAABMAAAAG4B/gnO+5z8ArTV5oI2RPwAAAD9IAQAAAAAAAAHWAQAATAAAAAgzVqYV6ec/AK01eaCNkT8AAAA/SAEAAAAAAAAB1wEAAEwAAAD15SzKtxPoPwCtNXmgjZE/AAAAP1gBAAAAAAAAAdgBAABMAAAAGx4URkwt6D8ArTV5oI2RPwAAAD9YAQAAAAAAAAHZAQAATAAAAKcT85VnT+g/AK01eaCNkT8AAAA/aAEAAAAAAAAB2gEAAEwAAAD2g8GNkILoPwCtNXmgjZE/AAAAP2gBAAAAAAAAAdsBAABMAAAAgXmg3auk6D8ArTV5oI2RPwAAAD93AQAAAAAAAAHcAQAATAAAANDpbtXU1+g/AK01eaCNkT8AAAA/dwEAAAAAAAAB3QEAAEwAAAD6IVZRafHoPwCtNXmgjZE/AAAAP4cBAAAAAAAAAd4BAABMAAAA59QsdQsc6T8ArTV5oI2RPwAAAD+XAQAAAAAAAAHfAQAATAAAABANFPGfNek/AK01eaCNkT8AAAA/lwEAAAAAAAAB4AEAAEwAAAByygvFJj7pPwCtNXmgjZE/AAAAP6YBAAAAAAAAAeEBAABMAAAA1YcDma1G6T8ArTV5oI2RPwAAAD+mAQAAAAAAAAHiAQAATAAAADZF+2w0T+k/AK01eaCNkT8AAAA/xQEAAAAAAAAB4wEAAEwAAACYAvNAu1fpPwCtNXmgjZE/AAAAP9UBAAAAAAAAAeQBAABMAAAAJPjRkNZ56T/wX6ubCQiTPwAAAD/VAQAAAAAAAAHlAQAATAAAABKrqLR4pOk/8F+rmwkIkz8AAAA/5QEAAAAAAAAB5gEAAEwAAADG2G6AKODpP/Bfq5sJCJM/AAAAP/QBAAAAAAAAAecBAABMAAAAoD4cyGw16j/wX6ubCQiTPwAAAD/0AQAAAAAAAAHoAQAATAAAALMp2mejeeo/8F+rmwkIkz8AAAA/BAIAAAAAAAAB6QEAAEwAAAACmqhfzKzqP/Bfq5sJCJM/AAAAPwQCAAAAAAAAAeoBAABMAAAAGYVm/wLx6j/wX6ubCQiTPwAAAD8UAgAAAAAAAAHrAQAATAAAAAc4PSOlG+s/8F+rmwkIkz8AAAA/FAIAAAAAAAAB7AEAAEwAAAAwcCSfOTXrP/ASIb5ygpQ/AAAAPyMCAAAAAAAAAe0BAABMAAAAki0cc8A96z/wEiG+coKUPwAAAD9CAgAAAAAAAAHuAQAATAAAAPPqE0dHRus/8BIhvnKClD8AAAA/UgIAAAAAAAAB7wEAAEwAAABWqAsbzk7rP/ASIb5ygpQ/AAAAP1ICAAAAAAAAAfABAABMAAAARFviPnB56z/wEiG+coKUPwAAAD9iAgAAAAAAAAHxAQAATAAAAJPLsDaZrOs/8BIhvnKClD8AAAA/YgIAAAAAAAAB8gEAAEwAAAC8A5iyLcbrP/ASIb5ygpQ/AAAAP3ECAAAAAAAAAfMBAABMAAAA0u5VUmQK7D/wEiG+coKUPwAAAD9xAgAAAAAAAAH0AQAATAAAAL+hLHYGNew/8BIhvnKClD8AAAA/gQIAAAAAAAAB9QEAAEwAAADl2RPymk7sP/ASIb5ygpQ/AAAAP4ECAAAAAAAAAfYBAABMAAAArVQDmqhf7D/wEiG+coKUPwAAAD+RAgAAAAAAAAH3AQAATAAAAA4S+20vaOw/8BIhvnKClD8AAAA/kQIAAAAAAAAB+AEAAEwAAABxz/JBtnDsP/ASIb5ygpQ/AAAAP6ACAAAAAAAAAfkBAABMAAAA04zqFT157D/wEiG+coKUPwAAAD+wAgAAAAAAAAH6AQAATAAAAJkH2r1Kiuw/8BIhvnKClD8AAAA/vwIAAAAAAAAB+wEAAEwAAAAi/bgNZqzsP/ASIb5ygpQ/AAAAP78CAAAAAAAAAfwBAABMAAAASzWgifrF7D/wEiG+coKUPwAAAD/PAgAAAAAAAAH9AQAATAAAAMTdVf23Eu0/8BIhvnKClD8AAAA/zwIAAAAAAAAB/gEAAEwAAAA8hgtxdV/tP/ASIb5ygpQ/AAAAP98CAAAAAAAAAf8BAABMAAAAUHHJEKyj7T/wEiG+coKUPwAAAD/fAgAAAAAAAAEAAgAATAAAAMgZf4Rp8O0/8BIhvnKClD8AAAA/7gIAAAAAAAABAQIAAEwAAAC2zFWoCxvuP/ASIb5ygpQ/AAAAP+4CAAAAAAAAAQICAABMAAAAon8szK1F7j/wEiG+coKUPwAAAD/+AgAAAAAAAAEDAgAATAAAAGr6G3S7Vu4/8BIhvnKClD8AAAA/DgMAAAAAAAABBAIAAEwAAADMtxNIQl/uP/ASIb5ygpQ/AAAAPysDAAAAAAAAAQUCAABMAAAAkDID8E9w7j/wEiG+coKUPwAAAD8rAwAAAAAAAAEGAgAATAAAAFat8pddge4/8BIhvnKClD8AAAA/OgMAAAAAAAABBwIAAEwAAAB+5dkT8pruP/ASIb5ygpQ/AAAAP0oDAAAAAAAAAQgCAABMAAAAph3Bj4a07j/wEiG+coKUPwAAAD9KAwAAAAAAAAEJAgAATAAAAMxVqAsbzu4/8BIhvnKClD8AAAA/WgMAAAAAAAABCgIAAEwAAAAyE6DfodbuP/ASIb5ygpQ/AAAAP1oDAAAAAAAAAQsCAABMAAAAlNCXsyjf7j/wEiG+coKUPwAAAD9pAwAAAAAAAAEMAgAATAAAAPaNj4ev5+4/8BIhvnKClD8AAAA/mAMAAAAAAAABDQIAAEwAAAC6CH8vvfjuP/ASIb5ygpQ/AAAAP5gDAAAAAAAAAQ4CAABMAAAA4kBmq1ES7z/wEiG+coKUPwAAAD+oAwAAAAAAAAEPAgAATAAAAEb+XX/YGu8/8BIhvnKClD8AAAA/twMAAAAAAAABEAIAAEwAAACou1VTXyPvP/ASIb5ygpQ/AAAAP7cDAAAAAAAAARECAABMAAAAbjZF+2w07z/wEiG+coKUPwAAAD/HAwAAAAAAAAESAgAATAAAADKxNKN6Re8/8BIhvnKClD8AAAA/xwMAAAAAAAABEwIAAEwAAACUbix3AU7vP/ASIb5ygpQ/AAAAP9cDAAAAAAAAARQCAABMAAAA+iskS4hW7z/wEiG+coKUPwAAAD/mAwAAAAAAAAEVAgAATAAAAFzpGx8PX+8/8BIhvnKClD8AAAA/5gMAAAAAAAABFgIAAEwAAACCIQObo3jvP/ASIb5ygpQ/AAAAP/YDAAAAAAAAARcCAABMAAAA5t76biqB7z/wEiG+coKUPwAAAD/2AwAAAAAAAAEYAgAATAAAAEic8kKxie8/8BIhvnKClD8AAAA/BgQAAAAAAAABGQIAAEwAAABu1Nm+RaPvP/Bfq5sJCJM/AAAAPwYEAAAAAAAAARoCAABMAAAA+sm4DmHF7z/wX6ubCQiTPwAAAD8VBAAAAAAAAAEbAgAATAAAAFyHsOLnze8/EPq/VjcTkD8AAAA/JQQAAAAAAAABHAIAAEwAAAAkAqCK9d7vPxD6v1Y3E5A/AAAAPyUEAAAAAAAAAR0CAABMAAAA6HyPMgPw7z9gjpRonDGNPwAAAD80BAAAAAAAAAEeAgAATAAAAOD1h63xnOQ/XoJv81eYxT8AAAA/AAAAAAAAAAABHwIAAEwAAADg9Yet8ZzkP7o4vhelx8U/AAAAPwAAAAAAAAAAASACAABMAAAApXB3Vf+t5D+6OL4XpcfFPwAAAD+LAAAAAAAAAAEhAgAATAAAAAoubymGtuQ/uji+F6XHxT8AAAA/iwAAAAAAAAABIgIAAEwAAABZnj0hr+nkP7o4vhelx8U/AAAAP5sAAAAAAAAAASMCAABMAAAAvFs19TXy5D+6OL4XpcfFPwAAAD+bAAAAAAAAAAEkAgAATAAAAEZRFEVRFOU/uji+F6XHxT8AAAA/qgAAAAAAAAABJQIAAEwAAABsifvA5S3lP7o4vhelx8U/AAAAP7oAAAAAAAAAASYCAABMAAAAg3S5YBxy5T8Y7ww88vbFPwAAAD/KAAAAAAAAAAEnAgAATAAAAEjvqAgqg+U/GO8MPPL2xT8AAAA/ygAAAAAAAAABKAIAAEwAAADS5IdYRaXlPxjvDDzy9sU/AAAAP9kAAAAAAAAAASkCAABMAAAAXdpmqGDH5T8Y7ww88vbFPwAAAD/ZAAAAAAAAAAEqAgAATAAAAKxKNaCJ+uU/GO8MPPL2xT8AAAA/6QAAAAAAAAABKwIAAEwAAACa/QvEKyXmPxjvDDzy9sU/AAAAP+kAAAAAAAAAASwCAABMAAAAJfPqE0dH5j8Y7ww88vbFPwAAAD/4AAAAAAAAAAEtAgAATAAAALHoyWNiaeY/GO8MPPL2xT8AAAA/+AAAAAAAAAABLgIAAEwAAADXILHf9oLmPxjvDDzy9sU/AAAAPwgBAAAAAAAAAS8CAABMAAAAnZughwSU5j8Y7ww88vbFPwAAAD8IAQAAAAAAAAEwAgAATAAAAGIWkC8SpeY/GO8MPPL2xT8AAAA/GAEAAAAAAAABMQIAAEwAAADE04cDma3mP16Cb/NXmMU/AAAAPycBAAAAAAAAATICAABMAAAAKZF/1x+25j9egm/zV5jFPwAAAD83AQAAAAAAAAEzAgAATAAAAItOd6umvuY/XoJv81eYxT8AAAA/NwEAAAAAAAABNAIAAEwAAADuC29/LcfmP16Cb/NXmMU/AAAAP0cBAAAAAAAAATUCAABMAAAAT8lmU7TP5j9egm/zV5jFPwAAAD9WAQAAAAAAAAE2AgAATAAAALpaOtyygdc/7vW+P7pgwz8AAAA/AAAAAAAAAAABNwIAAEwAAAB/1SmEwJLXP+71vj+6YMM/AAAAPwAAAAAAAAAAATgCAABMAAAAzkX4e+nF1z/u9b4/umDDPwAAAD9OAAAAAAAAAAE5AgAATAAAAFo718sE6Nc/7vW+P7pgwz8AAAA/XgAAAAAAAAABOgIAAEwAAABwJpVrOyzYP+71vj+6YMM/AAAAP14AAAAAAAAAATsCAABMAAAA+ht0u1ZO2D/u9b4/umDDPwAAAD9uAAAAAAAAAAE8AgAATAAAAJr8EKuotNg/TKwNZAeQwz8AAAA/bgAAAAAAAAABPQIAAEwAAACw585K3/jYP65iXIhUv8M/AAAAP30AAAAAAAAAAT4CAABMAAAAw9KM6hU92T+uYlyIVL/DPwAAAD99AAAAAAAAAAE/AgAATAAAACkuGYJ1tNk/rmJciFS/wz8AAAA/jQAAAAAAAAABQAIAAEwAAADd+XMR/l7aP2bP+dDuHcQ/AAAAP5wAAAAAAAAAAUECAABMAAAAgdoQAVDF2j9mz/nQ7h3EPwAAAD+cAAAAAAAAAAFCAgAATAAAADWma5DYb9s/Zs/50O4dxD8AAAA/nAAAAAAAAAABQwIAAEwAAADVhgiAKtbbP2bP+dDuHcQ/AAAAP6wAAAAAAAAAAUQCAABMAAAAO+KUF4pN3D9mz/nQ7h3EPwAAAD+8AAAAAAAAAAFFAgAATAAAAE3NUrfAkdw/Zs/50O4dxD8AAAA/vAAAAAAAAAABRgIAAEwAAAAVSEJfzqLcP2bP+dDuHcQ/AAAAP8sAAAAAAAAAAUcCAABMAAAATIdbNvBO1T9ZfIon3OvdPwAAAD8AAAAAAAAAAAFIAgAATAAAABACS979X9U/WXyKJ9zr3T8AAAA/AAAAAAAAAAABSQIAAEwAAADUfDqGC3HVP1l8iifc690/AAAAP40AAAAAAAAAAUoCAABMAAAAX3IZ1iaT1T9ZfIon3OvdPwAAAD+cAAAAAAAAAAFLAgAATAAAACftCH40pNU/WXyKJ9zr3T8AAAA/rAAAAAAAAAABTAIAAEwAAACw4ufNT8bVP1l8iifc690/AAAAP6wAAAAAAAAAAU0CAABMAAAAdl3XdV3X1T9ZfIon3OvdPwAAAD+8AAAAAAAAAAFOAgAATAAAAAFTtsV4+dU/WXyKJ9zr3T8AAAA/ywAAAAAAAAABTwIAAEwAAACKSJUVlBvWP1l8iifc690/AAAAP9sAAAAAAAAAAVACAABMAAAAUMOEvaEs1j9ZfIon3OvdPwAAAD/rAAAAAAAAAAFRAgAATAAAABQ+dGWvPdY/WXyKJ9zr3T8AAAA/+gAAAAAAAAABUgIAAEwAAADcuGMNvU7WP1l8iifc690/AAAAPwoBAAAAAAAAAVMCAABMAAAAKykyBeaB1j9ZfIon3OvdPwAAAD8KAQAAAAAAAAFUAgAATAAAAHqZAP0OtdY/WXyKJ9zr3T8AAAA/GQEAAAAAAAABVQIAAEwAAAClb3w8fD3XP1l8iifc690/AAAAPxkBAAAAAAAAAVYCAABMAAAAf9UphMCS1z9ZfIon3OvdPwAAAD8pAQAAAAAAAAFXAgAATAAAADShhBNJPdg/WXyKJ9zr3T8AAAA/OQEAAAAAAAABWAIAAEwAAAAOBzJbjZLYP1l8iifc690/AAAAPzkBAAAAAAAAAVkCAABMAAAA6WzfotHn2D9ZfIon3OvdPwAAAD9IAQAAAAAAAAFaAgAATAAAADjdrZr6Gtk/KSFjlTXU3T8AAAA/SAEAAAAAAAABWwIAAEwAAABPyGs6MV/ZPykhY5U11N0/AAAAP1gBAAAAAAAAAVwCAABMAAAAFENb4j5w2T8pIWOVNdTdPwAAAD9oAQAAAAAAAAFdAgAATAAAANq9SopMgdk/KSFjlTXU3T8AAAA/aAEAAAAAAAABXgIAAEwAAACeODoyWpLZPykhY5U11N0/AAAAP2gBAAAAAAAAAV8CAABMAAAAZbMp2mej2T8pIWOVNdTdPwAAAD+VAQAAAAAAAAFgAgAATAAAACkuGYJ1tNk/KSFjlTXU3T8AAAA/pQEAAAAAAAABYQIAAEwAAADxqAgqg8XZPykhY5U11N0/AAAAP6UBAAAAAAAAAWICAABMAAAAeJ7neZ7n2T8pIWOVNdTdPwAAAD+1AQAAAAAAAAFjAgAATAAAAMsOtnHHGto/KSFjlTXU3T8AAAA/xAEAAAAAAAABZAIAAEwAAACldGO5C3DaP50P7d5Bjd0/AAAAP8QBAAAAAAAAAWUCAABMAAAA9eQxsTSj2j+dD+3eQY3dPwAAAD/EAQAAAAAAAAFmAgAATAAAAENVAKld1to/bbTFTJt13T8AAAA/1AEAAAAAAAABZwIAAEwAAAAJ0O9Qa+faP220xUybdd0/AAAAP+QBAAAAAAAAAWgCAABMAAAAz0rf+Hj42j9ttMVMm3XdPwAAAD8SAgAAAAAAAAFpAgAATAAAAJXFzqCGCds/bbTFTJt13T8AAAA/IgIAAAAAAAABagIAAEwAAAAfu63woSvbP220xUybdd0/AAAAPyICAAAAAAAAAWsCAABMAAAAvZtK4POR2z9ttMVMm3XdPwAAAD8yAgAAAAAAAAFsAgAATAAAAJkB+Cc459s/bbTFTJt13T8AAAA/MgIAAAAAAAABbQIAAEwAAACv7LXHbivcP220xUybdd0/AAAAP0ECAAAAAAAAAW4CAABMAAAATc1St8CR3D9ttMVMm3XdPwAAAD9RAgAAAAAAAAFvAgAATAAAAO+t76YS+Nw/bbTFTJt13T8AAAA/UQIAAAAAAAABcAIAAEwAAAA/Hr6eOyvdP220xUybdd0/AAAAP2ECAAAAAAAAAXECAABMAAAAVQl8PnJv3T9ttMVMm3XdPwAAAD9hAgAAAAAAAAFyAgAATAAAAN3+Wo6Nkd0/bbTFTJt13T8AAAA/cAIAAAAAAAABcwIAAEwAAACjeUo2m6LdP220xUybdd0/AAAAP58CAAAAAAAAAXQCAABMAAAAZ/Q53qiz3T9ttMVMm3XdPwAAAD+fAgAAAAAAAAF1AgAATAAAAC9vKYa2xN0/P1meuvRd3T8AAAA/rwIAAAAAAAABdgIAAEwAAABDWucl7QjePw/+dihORt0/AAAAP68CAAAAAAAAAXcCAABMAAAAHcCUbTFe3j8P/nYoTkbdPwAAAD++AgAAAAAAAAF4AgAATAAAAA0RAFWs994/36JPlqcu3T8AAAA/vgIAAAAAAAABeQIAAEwAAADD3FrkNKLfP9+iT5anLt0/AAAAP84CAAAAAAAAAXoCAABMAAAAA0/KYWw34D+xRygEARfdPwAAAD/OAgAAAAAAAAF7AgAATAAAABc6iAGje+A/UZHZ37Pn3D8AAAA/3gIAAAAAAAABfAIAAEwAAACP4j11YMjgP/XairtmuNw/AAAAP94CAAAAAAAAAX0CAABMAAAAfJUUmQLz4D/12oq7ZrjcPwAAAD/tAgAAAAAAAAF+AgAATAAAAKXN+xSXDOE/xX9jKcCg3D8AAAA/7QIAAAAAAAABfwIAAEwAAAAHi/PoHRXhP8V/YynAoNw/AAAAP/0CAAAAAAAAAYACAABMAAAAaUjrvKQd4T/Ff2MpwKDcPwAAAD/9AgAAAAAAAAGBAgAATAAAAMwF45ArJuE/xX9jKcCg3D8AAAA/LAMAAAAAAAABggIAAEwAAACSgNI4OTfhP5ckPJcZidw/AAAAPzsDAAAAAAAAAYMCAABMAAAAfzOpXNth4T9lyRQFc3HcPwAAAD87AwAAAAAAAAGEAgAATAAAAGzmf4B9jOE/ZckUBXNx3D8AAAA/OwMAAAAAAAABhQIAAEwAAACUHmf8EabhP2XJFAVzcdw/AAAAP0sDAAAAAAAAAYYCAABMAAAA5I419DrZ4T83bu1yzFncPwAAAD9bAwAAAAAAAAGHAgAATAAAAAvHHHDP8uE/N27tcsxZ3D8AAAA/WwMAAAAAAAABiAIAAEwAAADRQQwY3QPiPzdu7XLMWdw/AAAAP2oDAAAAAAAAAYkCAABMAAAANP8D7GMM4j8JE8bgJULcPwAAAD9qAwAAAAAAAAGKAgAATAAAAJa8+7/qFOI/CRPG4CVC3D8AAAA/1wMAAAAAAAABiwIAAEwAAAD5efOTcR3iPwkTxuAlQtw/AAAAP9cDAAAAAAAAAYwCAABMAAAAIrLaDwY34j8JE8bgJULcPwAAAD/mAwAAAAAAAAGNAgAATAAAAEnqwYuaUOI/CRPG4CVC3D8AAAA/9gMAAAAAAAABjgIAAEwAAACsp7lfIVniPwkTxuAlQtw/AAAAPwUEAAAAAAAAAY8CAABMAAAADmWxM6hh4j/Zt55OfyrcPwAAAD8VBAAAAAAAAAGQAgAATAAAANPfoNu1cuI/2beeTn8q3D8AAAA/FQQAAAAAAAABkQIAAEwAAACYWpCDw4PiP9m3nk5/Ktw/AAAAPyUEAAAAAAAAAZICAABMAAAA/BeIV0qM4j/Zt55OfyrcPwAAAD8lBAAAAAAAAAGTAgAATAAAAMGSd/9XneI/2beeTn8q3D8AAAA/NAQAAAAAAAABlAIAAEwAAAAkUG/T3qXiP9m3nk5/Ktw/AAAAP0QEAAAAAAAAAZUCAABMAAAAhQ1np2Wu4j/Zt55OfyrcPwAAAD/wBAAAAAAAAAGWAgAATAAAAK5FTiP6x+I/2beeTn8q3D8AAAA/HwUAAAAAAAABlwIAAEwAAAAQA0b3gNDiP9m3nk5/Ktw/AAAAPy4FAAAAAAAAAZgCAABMAAAA2H01n47h4j/Zt55OfyrcPwAAAD8+BQAAAAAAAAGZAgAATAAAAHTFJEiXC+Y/D8XJqI8/0D8AAAA/AAAAAAAAAAABmgIAAEwAAAB0xSRIlwvmPz8g8To2V9A/AAAAPwAAAAAAAAAAAZsCAABMAAAAdMUkSJcL5j9texjN3G7QPwAAAD8fAAAAAAAAAAGcAgAATAAAAHTFJEiXC+Y/ndY/X4OG0D8AAAA/HwAAAAAAAAABnQIAAEwAAAB0xSRIlwvmP8sxZ/EpntA/AAAAPy4AAAAAAAAAAZ4CAABMAAAAdMUkSJcL5j/7jI6D0LXQPwAAAD8+AAAAAAAAAAGfAgAATAAAAHTFJEiXC+Y/WUPdpx3l0D8AAAA/TQAAAAAAAAABoAIAAEwAAAB0xSRIlwvmP4eeBDrE/NA/AAAAP10AAAAAAAAAAaECAABMAAAAdMUkSJcL5j+5+SvMahTRPwAAAD9tAAAAAAAAAAGiAgAATAAAAA8ILXQQA+Y/51RTXhEs0T8AAAA/fAAAAAAAAAABowIAAEwAAABLjT3MAvLlPxewevC3Q9E/AAAAP3wAAAAAAAAAAaQCAABMAAAAhhJOJPXg5T91ZskUBXPRPwAAAD+MAAAAAAAAAAGlAgAATAAAACJVVlBu2OU/pcHwpquK0T8AAAA/mwAAAAAAAAABpgIAAEwAAADAl15858/lP9McGDlSotE/AAAAP6sAAAAAAAAAAacCAABMAAAAXdpmqGDH5T/THBg5UqLRPwAAAD+7AAAAAAAAAAGoAgAATAAAAPwcb9TZvuU/0xwYOVKi0T8AAAA/6gAAAAAAAAABqQIAAEwAAACZX3cAU7blP9McGDlSotE/AAAAP+oAAAAAAAAAAaoCAABMAAAANKJ/LMyt5T8DeD/L+LnRPwAAAD/5AAAAAAAAAAGrAgAATAAAANLkh1hFpeU/0xwYOVKi0T8AAAA/ZwEAAAAAAAABrAIAAEwAAADS5IdYRaXlP0ULooJeW9E/AAAAP3YBAAAAAAAAAa0CAABMAAAA0uSHWEWl5T8XsHrwt0PRPwAAAD+lAQAAAAAAAAGuAgAATAAAANLkh1hFpeU/51RTXhEs0T8AAAA/1AEAAAAAAAABrwIAAEwAAADS5IdYRaXlP7n5K8xqFNE/AAAAP9QBAAAAAAAAAbACAABMAAAANKJ/LMyt5T+5+SvMahTRPwAAAD/zAQAAAAAAAAGxAgAATAAAAF3aZqhgx+U/K+i1FXfN0D8AAAA/AwIAAAAAAAABsgIAAEwAAADAl15858/lP/uMjoPQtdA/AAAAPxICAAAAAAAAAbMCAABMAAAAIlVWUG7Y5T/7jI6D0LXQPwAAAD9gAgAAAAAAAAG0AgAATAAAAIYSTiT14OU/+4yOg9C10D8AAAA/YAIAAAAAAAABtQIAAEwAAACGEk4k9eDlP8sxZ/EpntA/AAAAP28CAAAAAAAAAbYCAABMAAAAS409zALy5T+d1j9fg4bQPwAAAD9vAgAAAAAAAAG3AgAATAAAAKxKNaCJ+uU/ndY/X4OG0D8AAAA/fwIAAAAAAAABuAIAAEwAAAAPCC10EAPmP53WP1+DhtA/AAAAP90CAAAAAAAAAbkCAABMAAAA1oIcHB4U5j9texjN3G7QPwAAAD/dAgAAAAAAAAG6AgAATAAAACkuGYJ1tNk/Amen5Dfxzz8AAAA/AAAAAAAAAAABuwIAAEwAAAApLhmCdbTZP6awWMDqwc8/AAAAPwAAAAAAAAAAAbwCAABMAAAA8agIKoPF2T+msFjA6sHPPwAAAD8PAAAAAAAAAAG9AgAATAAAALQj+NGQ1tk/Amen5Dfxzz8AAAA/HwAAAAAAAAABvgIAAEwAAABAGdchrPjZPwJnp+Q38c8/AAAAPy4AAAAAAAAAAb8CAABMAAAABJTGybkJ2j+xDnuEQhDQPwAAAD8+AAAAAAAAAAHAAgAATAAAAMsOtnHHGto/D8XJqI8/0D8AAAA/TgAAAAAAAAABwQIAAEwAAACPiaUZ1SvaPz8g8To2V9A/AAAAP04AAAAAAAAAAcICAABMAAAAVASVweI82j8/IPE6NlfQPwAAAD9dAAAAAAAAAAHDAgAATAAAABp/hGnwTdo/PyDxOjZX0D8AAAA/uwAAAAAAAAABxAIAAEwAAAAaf4Rp8E3aP8sxZ/EpntA/AAAAP9oAAAAAAAAAAcUCAABMAAAAGn+EafBN2j/7jI6D0LXQPwAAAD8JAQAAAAAAAAHGAgAATAAAABp/hGnwTdo/WUPdpx3l0D8AAAA/CQEAAAAAAAABxwIAAEwAAABUBJXB4jzaP4eeBDrE/NA/AAAAPxkBAAAAAAAAAcgCAABMAAAAj4mlGdUr2j+HngQ6xPzQPwAAAD8ZAQAAAAAAAAHJAgAATAAAAI+JpRnVK9o/ufkrzGoU0T8AAAA/KAEAAAAAAAABygIAAEwAAADLDrZxxxraP7n5K8xqFNE/AAAAPygBAAAAAAAAAcsCAABMAAAABJTGybkJ2j/nVFNeESzRPwAAAD83AQAAAAAAAAHMAgAATAAAAEAZ1yGs+Nk/51RTXhEs0T8AAAA/ZgEAAAAAAAABzQIAAEwAAAB4nud5nufZP+dUU14RLNE/AAAAP3YBAAAAAAAAAc4CAABMAAAA8agIKoPF2T8XsHrwt0PRPwAAAD92AQAAAAAAAAHPAgAATAAAACkuGYJ1tNk/RQuigl5b0T8AAAA/hQEAAAAAAAAB0AIAAEwAAACeODoyWpLZP0ULooJeW9E/AAAAP4UBAAAAAAAAAdECAABMAAAAnjg6MlqS2T+lwfCmq4rRPwAAAD+VAQAAAAAAAAHSAgAATAAAABRDW+I+cNk/pcHwpquK0T8AAAA/IQIAAAAAAAAB0wIAAEwAAABPyGs6MV/ZP6XB8KaritE/AAAAPzECAAAAAAAAAdQCAABMAAAAi018kiNO2T+lwfCmq4rRPwAAAD8xAgAAAAAAAAHVAgAATAAAAABYnUIILNk/RQuigl5b0T8AAAA/UAIAAAAAAAAB1gIAAEwAAAA43a2a+hrZP0ULooJeW9E/AAAAP48CAAAAAAAAAdcCAABMAAAAON2tmvoa2T8XsHrwt0PRPwAAAD+uAgAAAAAAAAHYAgAATAAAADjdrZr6Gtk/51RTXhEs0T8AAAA/vgIAAAAAAAAB2QIAAEwAAAA43a2a+hrZP4eeBDrE/NA/AAAAPwwDAAAAAAAAAdoCAABMAAAAON2tmvoa2T8r6LUVd83QPwAAAD8rAwAAAAAAAAHbAgAATAAAADjdrZr6Gtk/+4yOg9C10D8AAAA/OwMAAAAAAAAB3AIAAEwAAAAAWJ1CCCzZP53WP1+DhtA/AAAAP0kDAAAAAAAAAd0CAABMAAAAi018kiNO2T8/IPE6NlfQPwAAAD9ZAwAAAAAAAAHeAgAATAAAAE/IazoxX9k/D8XJqI8/0D8AAAA/WQMAAAAAAAAB3wIAAEwAAABPyGs6MV/ZP99pohbpJ9A/AAAAP1kDAAAAAAAAAeACAABMAAAAFENb4j5w2T+xDnuEQhDQPwAAAD9pAwAAAAAAAAHhAgAATAAAAGWzKdpno9k/prBYwOrBzz8AAAA/eAMAAAAAAAAB4gIAAEwAAAApLhmCdbTZP0b6CZydks8/AAAAP3gDAAAAAAAAAeMCAABMAAAA8agIKoPF2T+KjWxTAzTPPwAAAD+IAwAAAAAAAAHkAgAATAAAALQj+NGQ1tk/io1sUwM0zz8AAAA/1gMAAAAAAAAB5QIAAEwAAABAGdchrPjZP4qNbFMDNM8/AAAAPyQEAAAAAAAAAeYCAABMAAAAyw62ccca2j+KjWxTAzTPPwAAAD9DBAAAAAAAAAHnAgAATAAAAI+JpRnVK9o/io1sUwM0zz8AAAA/YwQAAAAAAAAB6AIAAEwAAACPiaUZ1SvaP+pDu3dQY88/AAAAP4IEAAAAAAAAAekCAABMAAAAGn+EafBN2j9G+gmcnZLPPwAAAD+CBAAAAAAAAAHqAgAATAAAAN35cxH+Xto/sQ57hEIQ0D8AAAA/oQQAAAAAAAAB6wIAAEwAAAA9fD13VvrmPx6hEARc9Ok/AAAAPwAAAAAAAAAAAewCAABMAAAAnjk1S90C5z8eoRAEXPTpPwAAAD8AAAAAAAAAAAHtAgAATAAAAAP3LB9kC+c/HqEQBFz06T8AAAA/jQAAAAAAAAAB7gIAAEwAAADIcRzHcRznPx6hEARc9Ok/AAAAP5wAAAAAAAAAAe8CAABMAAAAUmf7Fo0+5z8eoRAEXPTpPwAAAD+cAAAAAAAAAAHwAgAATAAAAEAa0jovaec/HqEQBFz06T8AAAA/rAAAAAAAAAAB8QIAAEwAAABmUrm2w4LnPx6hEARc9Ok/AAAAP7wAAAAAAAAAAfICAABMAAAAyw+xikqL5z8eoRAEXPTpPwAAAD+8AAAAAAAAAAHzAgAATAAAAC7NqF7Rk+c/HqEQBFz06T8AAAA/2wAAAAAAAAAB9AIAAEwAAACPiqAyWJznPx6hEARc9Ok/AAAAP9sAAAAAAAAAAfUCAABMAAAA8keYBt+k5z8eoRAEXPTpPwAAAD/rAAAAAAAAAAH2AgAATAAAAFQFkNplrec/HqEQBFz06T8AAAA/CQEAAAAAAAAB9wIAAEwAAAC4woeu7LXnPx6hEARc9Ok/AAAAPwkBAAAAAAAAAfgCAABMAAAAfT13VvrG5z8eoRAEXPTpPwAAAD8YAQAAAAAAAAH5AgAATAAAAKZ1XtKO4Oc/hvP8uojo6T8AAAA/KAEAAAAAAAAB+gIAAEwAAAAIM1amFennP4bz/LqI6Ok/AAAAPygBAAAAAAAAAfsCAABMAAAAavBNepzx5z+G8/y6iOjpPwAAAD84AQAAAAAAAAH8AgAATAAAAC9rPSKqAug/vurB3w7F6T8AAAA/OAEAAAAAAAAB/QIAAEwAAAD15SzKtxPoP77qwd8Oxek/AAAAP0cBAAAAAAAAAf4CAABMAAAAWKMknj4c6D++6sHfDsXpPwAAAD9XAQAAAAAAAAH/AgAATAAAALpgHHLFJOg/vurB3w7F6T8AAAA/dgEAAAAAAAABAAMAAEwAAAAbHhRGTC3oPyg9rpY7uek/AAAAP3YBAAAAAAAAAQEDAABMAAAAgNsLGtM16D8oPa6WO7npPwAAAD+GAQAAAAAAAAECAwAATAAAAIDbCxrTNeg/ko+aTWit6T8AAAA/hgEAAAAAAAABAwMAAEwAAACnE/OVZ0/oP5KPmk1orek/AAAAP5UBAAAAAAAAAQQDAABMAAAAbo7iPXVg6D+Sj5pNaK3pPwAAAD+lAQAAAAAAAAEFAwAATAAAAM9L2hH8aOg/ko+aTWit6T8AAAA/tQEAAAAAAAABBgMAAEwAAACUxsm5CXroP5KPmk1orek/AAAAP7UBAAAAAAAAAQcDAABMAAAAvf6wNZ6T6D+Sj5pNaK3pPwAAAD/EAQAAAAAAAAEIAwAATAAAAOQ2mLEyreg/ko+aTWit6T8AAAA/xAEAAAAAAAABCQMAAEwAAADQ6W7V1NfoP5KPmk1orek/AAAAP9QBAAAAAAAAAQoDAABMAAAAW99NJfD56D+Sj5pNaK3pPwAAAD/UAQAAAAAAAAELAwAATAAAAOfULHULHOk/ko+aTWit6T8AAAA/5AEAAAAAAAABDAMAAEwAAAByygvFJj7pP5KPmk1orek/AAAAP+QBAAAAAAAAAQ0DAABMAAAANkX7bDRP6T+Sj5pNaK3pPwAAAD/zAQAAAAAAAAEOAwAATAAAAP6/6hRCYOk/ko+aTWit6T8AAAA/8wEAAAAAAAABDwMAAEwAAABgfeLoyGjpP5KPmk1orek/AAAAPwMCAAAAAAAAARADAABMAAAAwTravE9x6T+Sj5pNaK3pPwAAAD8DAgAAAAAAAAERAwAATAAAACT40ZDWeek/ko+aTWit6T8AAAA/EgIAAAAAAAABEgMAAEwAAACGtclkXYLpP5KPmk1orek/AAAAPyICAAAAAAAAARMDAABMAAAA6nLBOOSK6T+Sj5pNaK3pPwAAAD8iAgAAAAAAAAEUAwAATAAAAK/tsODxm+k/ko+aTWit6T8AAAA/MgIAAAAAAAABFQMAAEwAAABzaKCI/6zpP5KPmk1orek/AAAAPzICAAAAAAAAARYDAABMAAAAJ5ZmVK/o6T+Sj5pNaK3pPwAAAD9BAgAAAAAAAAEXAwAATAAAAOwQVvy8+ek/+OGGBJWh6T8AAAA/QQIAAAAAAAABGAMAAEwAAAB2BjVM2BvqP/jhhgSVoek/AAAAP1ECAAAAAAAAARkDAABMAAAAAvwTnPM96j9iNHO7wZXpPwAAAD9RAgAAAAAAAAEaAwAATAAAAI3x8usOYOo/YjRzu8GV6T8AAAA/YQIAAAAAAAABGwMAAEwAAABSbOKTHHHqP2I0c7vBlek/AAAAP2ECAAAAAAAAARwDAABMAAAAFufROyqC6j9iNHO7wZXpPwAAAD9wAgAAAAAAAAEdAwAATAAAANxhweM3k+o/YjRzu8GV6T8AAAA/cAIAAAAAAAABHgMAAEwAAACh3LCLRaTqP2I0c7vBlek/AAAAP4ACAAAAAAAAAR8DAABMAAAAApqoX8ys6j9iNHO7wZXpPwAAAD+PAgAAAAAAAAEgAwAATAAAACzSj9tgxuo/YjRzu8GV6T8AAAA/nwIAAAAAAAABIQMAAEwAAADwTH+DbtfqPzLZSykbfuk/AAAAP58CAAAAAAAAASIDAABMAAAAVQp3V/Xf6j8y2UspG37pPwAAAD+fAgAAAAAAAAEjAwAATAAAAN7/VacQAus/nCs44Edy6T8AAAA/rwIAAAAAAAABJAMAAEwAAABCvU17lwrrP5wrOOBHcuk/AAAAP74CAAAAAAAAASUDAABMAAAAaPU09ysk6z+cKzjgR3LpPwAAAD++AgAAAAAAAAEmAwAATAAAAFaoCxvOTus/nCs44Edy6T8AAAA/vgIAAAAAAAABJwMAAEwAAAAcI/vC21/rP5wrOOBHcuk/AAAAP84CAAAAAAAAASgDAABMAAAARFviPnB56z+cKzjgR3LpPwAAAD/eAgAAAAAAAAEpAwAATAAAAM5QwY6Lm+s/nCs44Edy6T8AAAA/3gIAAAAAAAABKgMAAEwAAAAewY+GtM7rP5wrOOBHcuk/AAAAP+0CAAAAAAAAASsDAABMAAAA5Dt/LsLf6z+cKzjgR3LpPwAAAD/tAgAAAAAAAAEsAwAATAAAAAt0ZqpW+es/nCs44Edy6T8AAAA//QIAAAAAAAABLQMAAEwAAADS7lVSZArsP5wrOOBHcuk/AAAAP/0CAAAAAAAAAS4DAABMAAAAlmlF+nEb7D+cKzjgR3LpPwAAAD8MAwAAAAAAAAEvAwAATAAAAL+hLHYGNew/nCs44Edy6T8AAAA/DAMAAAAAAAABMAMAAEwAAAAhXyRKjT3sP5wrOOBHcuk/AAAAPxsDAAAAAAAAATEDAABMAAAArVQDmqhf7D+cKzjgR3LpPwAAAD8bAwAAAAAAAAEyAwAATAAAAA4S+20vaOw/nCs44Edy6T8AAAA/KwMAAAAAAAABMwMAAEwAAADTjOoVPXnsPwJ+JJd0Zuk/AAAAPysDAAAAAAAAATQDAABMAAAANkri6cOB7D8CfiSXdGbpPwAAAD86AwAAAAAAAAE1AwAATAAAAF6CyWVYm+w/bNAQTqFa6T8AAAA/OgMAAAAAAAABNgMAAEwAAADqd6i1c73sP2zQEE6hWuk/AAAAP0oDAAAAAAAAATcDAABMAAAAdG2HBY/f7D9s0BBOoVrpPwAAAD9aAwAAAAAAAAE4AwAATAAAAJqlboEj+ew/PHXpu/pC6T8AAAA/WgMAAAAAAAABOQMAAEwAAADE3VX9txLtPzx16bv6Quk/AAAAP2kDAAAAAAAAAToDAABMAAAAsJAsIVo97T88dem7+kLpPwAAAD9pAwAAAAAAAAE7AwAATAAAADyGC3F1X+0/PHXpu/pC6T8AAAA/eQMAAAAAAAABPAMAAEwAAAAqOeKUF4rtP6TH1XInN+k/AAAAP3kDAAAAAAAAAT0DAABMAAAAjPbZaJ6S7T+kx9VyJzfpPwAAAD+IAwAAAAAAAAE+AwAATAAAAO6z0Twlm+0/pMfVcic36T8AAAA/iAMAAAAAAAABPwMAAEwAAACyLsHkMqztP6TH1XInN+k/AAAAP5gDAAAAAAAAAUADAABMAAAAeqmwjEC97T+kx9VyJzfpPwAAAD+YAwAAAAAAAAFBAwAATAAAAKDhlwjV1u0/pMfVcic36T8AAAA/qAMAAAAAAAABQgMAAEwAAADIGX+EafDtP6TH1XInN+k/AAAAP6gDAAAAAAAAAUMDAABMAAAA8FFmAP4J7j+kx9VyJzfpPwAAAD+3AwAAAAAAAAFEAwAATAAAALbMVagLG+4/pMfVcic36T8AAAA/twMAAAAAAAABRQMAAEwAAADeBD0koDTuP6TH1XInN+k/AAAAP8cDAAAAAAAAAUYDAABMAAAAon8szK1F7j+kx9VyJzfpPwAAAD/HAwAAAAAAAAFHAwAATAAAAGr6G3S7Vu4/pMfVcic36T8AAAA/5gMAAAAAAAABSAMAAEwAAADMtxNIQl/uP6TH1XInN+k/AAAAP/YDAAAAAAAAAUkDAABMAAAA8u/6w9Z47j+kx9VyJzfpPwAAAD8FBAAAAAAAAAFKAwAATAAAALpq6mvkie4/pMfVcic36T8AAAA/FQQAAAAAAAABSwMAAEwAAADgotHneKPuP6TH1XInN+k/AAAAPxUEAAAAAAAAAUwDAABMAAAAph3Bj4a07j+kx9VyJzfpPwAAAD8lBAAAAAAAAAFNAwAATAAAADIToN+h1u4/pMfVcic36T8AAAA/JQQAAAAAAAABTgMAAEwAAAAgxnYDRAHvP6TH1XInN+k/AAAAPzQEAAAAAAAAAU8DAABMAAAAgINu18oJ7z+kx9VyJzfpPwAAAD80BAAAAAAAAAFQAwAATAAAAOJAZqtREu8/pMfVcic36T8AAAA/YwQAAAAAAAABUQMAAEwAAABG/l1/2BrvPzx16bv6Quk/AAAAP3MEAAAAAAAAAVIDAABMAAAAqLtVU18j7z88dem7+kLpPwAAAD9zBAAAAAAAAAFTAwAATAAAAG42RftsNO8/PHXpu/pC6T8AAAA/ggQAAAAAAAABVAMAAEwAAACUbix3AU7vP9Ii/QTOTuk/AAAAP4IEAAAAAAAAAVUDAABMAAAA+iskS4hW7z/SIv0Ezk7pPwAAAD+SBAAAAAAAAAFWAwAATAAAAFzpGx8PX+8/0iL9BM5O6T8AAAA/kgQAAAAAAAABVwMAAEwAAAC+phPzlWfvP9Ii/QTOTuk/AAAAP8EEAAAAAAAAAVgDAABMAAAAgiEDm6N47z/SIv0Ezk7pPwAAAD/BBAAAAAAAAAFZAwAATAAAAEic8kKxie8/0iL9BM5O6T8AAAA/4AQAAAAAAAABWgMAAEwAAAAOF+LqvprvP9Ii/QTOTuk/AAAAP+AEAAAAAAAAAVsDAABMAAAAB4vz6B0V4T+mUK0k4bnsPwAAAD8AAAAAAAAAAAFcAwAATAAAAAeL8+gdFeE/EKOZ2w2u7D8AAAA/AAAAAAAAAAABXQMAAEwAAAAvw9pksi7hPxCjmdsNruw/AAAAPyAAAAAAAAAAAV4DAABMAAAAkoDSODk34T8Qo5nbDa7sPwAAAD8vAAAAAAAAAAFfAwAATAAAAFb7weBGSOE/dvWFkjqi7D8AAAA/LwAAAAAAAAABYAMAAEwAAAAcdrGIVFnhP3b1hZI6ouw/AAAAPz8AAAAAAAAAAWEDAABMAAAACSmIrPaD4T/gR3JJZ5bsPwAAAD8/AAAAAAAAAAFiAwAATAAAAGzmf4B9jOE/4EdySWeW7D8AAAA/TgAAAAAAAAABYwMAAEwAAAAxYW8oi53hP+BHcklnluw/AAAAP04AAAAAAAAAAWQDAABMAAAA9tte0Jiu4T/gR3JJZ5bsPwAAAD9eAAAAAAAAAAFlAwAATAAAAFqZVqQft+E/4EdySWeW7D8AAAA/bgAAAAAAAAABZgMAAEwAAAC8Vk54pr/hP+BHcklnluw/AAAAP30AAAAAAAAAAWcDAABMAAAAgtE9ILTQ4T/gR3JJZ5bsPwAAAD+NAAAAAAAAAAFoAwAATAAAAAvHHHDP8uE/4EdySWeW7D8AAAA/jQAAAAAAAAABaQMAAEwAAABcN+tn+CXiP+BHcklnluw/AAAAP50AAAAAAAAAAWoDAABMAAAADmWxM6hh4j+w7Eq3wH7sPwAAAD+dAAAAAAAAAAFrAwAATAAAAIUNZ6dlruI/Gj83bu1y7D8AAAA/rAAAAAAAAAABbAMAAEwAAABzwD3LB9niPxo/N27tcuw/AAAAP6wAAAAAAAAAAW0DAABMAAAAJ+4Dl7cU4z8aPzdu7XLsPwAAAD+8AAAAAAAAAAFuAwAATAAAANkbymJnUOM/Gj83bu1y7D8AAAA/ywAAAAAAAAABbwMAAEwAAAACVLHe+2njP+rjD9xGW+w/AAAAP8sAAAAAAAAAAXADAABMAAAAxc6ghgl74z/q4w/cRlvsPwAAAD/rAAAAAAAAAAFxAwAATAAAACiMmFqQg+M/6uMP3EZb7D8AAAA/GgEAAAAAAAABcgMAAEwAAABRxH/WJJ3jP+rjD9xGW+w/AAAAPykBAAAAAAAAAXMDAABMAAAAoDROzk3Q4z/q4w/cRlvsPwAAAD8pAQAAAAAAAAF0AwAATAAAAMpsNUri6eM/6uMP3EZb7D8AAAA/OQEAAAAAAAABdQMAAEwAAAAZ3QNCCx3kP+rjD9xGW+w/AAAAPzkBAAAAAAAAAXYDAABMAAAApNLikSY/5D/q4w/cRlvsPwAAAD9IAQAAAAAAAAF3AwAATAAAAPNCsYlPcuQ/6uMP3EZb7D8AAAA/WAEAAAAAAAABeAMAAEwAAAB/OJDZapTkP+rjD9xGW+w/AAAAP1gBAAAAAAAAAXkDAABMAAAAMGZWpRrQ5D/q4w/cRlvsPwAAAD9oAQAAAAAAAAF6AwAATAAAAFmePSGv6eQ/6uMP3EZb7D8AAAA/aAEAAAAAAAABewMAAEwAAAB/1iSdQwPlP1A2/JJzT+w/AAAAP3cBAAAAAAAAAXwDAABMAAAA5ZMcccoL5T9QNvySc0/sPwAAAD93AQAAAAAAAAF9AwAATAAAAEZRFEVRFOU/UDb8knNP7D8AAAA/hwEAAAAAAAABfgMAAEwAAABsifvA5S3lP1A2/JJzT+w/AAAAP4cBAAAAAAAAAX8DAABMAAAANATraPM+5T9QNvySc0/sPwAAAD+XAQAAAAAAAAGAAwAATAAAAPd+2hABUOU/UDb8knNP7D8AAAA/5AEAAAAAAAABgQMAAEwAAABaPNLkh1jlP7qI6EmgQ+w/AAAAP/MBAAAAAAAAAYIDAABMAAAAv/nJuA5h5T+6iOhJoEPsPwAAAD/zAQAAAAAAAAGDAwAATAAAACC3wYyVaeU/uojoSaBD7D8AAAA/AwIAAAAAAAABhAMAAEwAAACDdLlgHHLlPyTb1ADNN+w/AAAAPwMCAAAAAAAAAYUDAABMAAAA5TGxNKN65T8k29QAzTfsPwAAAD8TAgAAAAAAAAGGAwAATAAAAIdXSoxCs98/hBr71tPp7z8AAAA/AAAAAAAAAAABhwMAAEwAAABN0jk0UMTfP4Qa+9bT6e8/AAAAPwAAAAAAAAAAAYgDAABMAAAAE00p3F3V3z+EGvvW0+nvPwAAAD9TAAAAAAAAAAGJAwAATAAAALLe+2lDBOA/hBr71tPp7z8AAAA/YgAAAAAAAAABigMAAEwAAAB3WesRURXgP+xs540A3u8/AAAAP2IAAAAAAAAAAYsDAABMAAAAPdTauV4m4D/sbOeNAN7vPwAAAD9yAAAAAAAAAAGMAwAATAAAAGQMwjXzP+A/7GznjQDe7z8AAAA/cgAAAAAAAAABjQMAAEwAAADwAaGFDmLgP+xs540A3u8/AAAAP4IAAAAAAAAAAY4DAABMAAAAUr+YWZVq4D/sbOeNAN7vPwAAAD+CAAAAAAAAAAGPAwAATAAAABc6iAGje+A/7GznjQDe7z8AAAA/kQAAAAAAAAABkAMAAEwAAAA/cm99N5XgP1S/00Qt0u8/AAAAP6EAAAAAAAAAAZEDAABMAAAAoS9nUb6d4D9Uv9NELdLvPwAAAD+xAAAAAAAAAAGSAwAATAAAAAXtXiVFpuA/JGSssoa67z8AAAA/0AAAAAAAAAABkwMAAEwAAADKZ07NUrfgPyRkrLKGuu8/AAAAP98AAAAAAAAAAZQDAABMAAAALCVGodm/4D8kZKyyhrrvPwAAAD/vAAAAAAAAAAGVAwAATAAAAPKfNUnn0OA/JGSssoa67z8AAAA/7wAAAAAAAAABlgMAAEwAAAB8lRSZAvPgPyRkrLKGuu8/AAAAP/8AAAAAAAAAAZcDAABMAAAAQRAEQRAE4T8kZKyyhrrvPwAAAD//AAAAAAAAAAGYAwAATAAAAGlI67ykHeE/JGSssoa67z8AAAA/DgEAAAAAAAABmQMAAEwAAACSgNI4OTfhPyRkrLKGuu8/AAAAPw4BAAAAAAAAAZoDAABMAAAAkoDSODk34T+Otphps67vPwAAAD8eAQAAAAAAAAGbAwAATAAAAPQ9ygzAP+E/jraYabOu7z8AAAA/TQEAAAAAAAABnAMAAEwAAABW+8HgRkjhP/QIhSDgou8/AAAAP00BAAAAAAAAAZ0DAABMAAAAHHaxiFRZ4T/0CIUg4KLvPwAAAD9cAQAAAAAAAAGeAwAATAAAAKdrkNhve+E/Xltx1wyX7z8AAAA/bAEAAAAAAAABnwMAAEwAAAAxYW8oi53hP15bcdcMl+8/AAAAP3wBAAAAAAAAAaADAABMAAAAWplWpB+34T/GrV2OOYvvPwAAAD98AQAAAAAAAAGhAwAATAAAAB4URkwtyOE/xq1djjmL7z8AAAA/iwEAAAAAAAABogMAAEwAAAALxxxwz/LhP8atXY45i+8/AAAAP4sBAAAAAAAAAaMDAABMAAAANP8D7GMM4j8uAEpFZn/vPwAAAD+bAQAAAAAAAAGkAwAATAAAAPl585NxHeI/mFI2/JJz7z8AAAA/qwEAAAAAAAABpQMAAEwAAAAistoPBjfiP5hSNvySc+8/AAAAP6sBAAAAAAAAAaYDAABMAAAA5izKtxNI4j8ApSKzv2fvPwAAAD+6AQAAAAAAAAGnAwAATAAAAA5lsTOoYeI/AKUis79n7z8AAAA/ygEAAAAAAAABqAMAAEwAAADT36DbtXLiP2j3DmrsW+8/AAAAP8oBAAAAAAAAAakDAABMAAAANp2Yrzx74j9o9w5q7FvvPwAAAD/pAQAAAAAAAAGqAwAATAAAAJhakIPDg+I/aPcOauxb7z8AAAA/+QEAAAAAAAABqwMAAEwAAAD8F4hXSoziP9BJ+yAZUO8/AAAAP/kBAAAAAAAAAawDAABMAAAAwZJ3/1ed4j/QSfsgGVDvPwAAAD8IAgAAAAAAAAGtAwAATAAAAOrKXnvstuI/0En7IBlQ7z8AAAA/GAIAAAAAAAABrgMAAEwAAABNiFZPc7/iP9BJ+yAZUO8/AAAAPxgCAAAAAAAAAa8DAABMAAAAc8A9ywfZ4j/QSfsgGVDvPwAAAD8oAgAAAAAAAAGwAwAATAAAAP61HBsj++I/0En7IBlQ7z8AAAA/KAIAAAAAAAABsQMAAEwAAABfcxTvqQPjP9BJ+yAZUO8/AAAAPzcCAAAAAAAAAbIDAABMAAAAxTAMwzAM4z/QSfsgGVDvPwAAAD9HAgAAAAAAAAGzAwAATAAAACfuA5e3FOM/OJzn10VE7z8AAAA/RwIAAAAAAAABtAMAAEwAAACIq/tqPh3jP6Lu045yOO8/AAAAP1YCAAAAAAAAAbUDAABMAAAATSbrEkwu4z+i7tOOcjjvPwAAAD9lAgAAAAAAAAG2AwAATAAAALLj4ubSNuM/ou7TjnI47z8AAAA/dQIAAAAAAAABtwMAAEwAAADZG8piZ1DjP6Lu045yOO8/AAAAP3UCAAAAAAAAAbgDAABMAAAAZBGpsoJy4z+i7tOOcjjvPwAAAD+EAgAAAAAAAAG5AwAATAAAACiMmFqQg+M/CEHARZ8s7z8AAAA/hAIAAAAAAAABugMAAEwAAACzgXeqq6XjPwhBwEWfLO8/AAAAP5QCAAAAAAAAAbsDAABMAAAAPndW+sbH4z8IQcBFnyzvPwAAAD+UAgAAAAAAAAG8AwAATAAAACsqLR5p8uM/CEHARZ8s7z8AAAA/pAIAAAAAAAABvQMAAEwAAADdV/PpGC7kP6yKcSFS/e4/AAAAP6QCAAAAAAAAAb4DAABMAAAAaE3SOTRQ5D+sinEhUv3uPwAAAD+zAgAAAAAAAAG/AwAATAAAAPNCsYlPcuQ/rIpxIVL97j8AAAA/swIAAAAAAAABwAMAAEwAAADg9Yet8ZzkP6yKcSFS/e4/AAAAP8MCAAAAAAAAAcEDAABMAAAApXB3Vf+t5D+sinEhUv3uPwAAAD/SAgAAAAAAAAHCAwAATAAAAM6oXtGTx+Q/Et1d2H7x7j8AAAA/0gIAAAAAAAABwwMAAEwAAAAwZlalGtDkPxLdXdh+8e4/AAAAP+ICAAAAAAAAAcQDAABMAAAA9+BFTSjh5D8S3V3YfvHuPwAAAD/yAgAAAAAAAAHFAwAATAAAAFmePSGv6eQ/Et1d2H7x7j8AAAA/8gIAAAAAAAABxgMAAEwAAAAdGS3JvPrkPxLdXdh+8e4/AAAAPwEDAAAAAAAAAccDAABMAAAA5ZMcccoL5T98L0qPq+XuPwAAAD8BAwAAAAAAAAHIAwAATAAAAEZRFEVRFOU/fC9Kj6vl7j8AAAA/EQMAAAAAAAAByQMAAEwAAABsifvA5S3lP3wvSo+r5e4/AAAAPxEDAAAAAAAAAcoDAABMAAAA937aEAFQ5T/igTZG2NnuPwAAAD8hAwAAAAAAAAHLAwAATAAAAKysoNywi+U/TNQi/QTO7j8AAAA/IQMAAAAAAAABzAMAAEwAAACZX3cAU7blP0zUIv0Ezu4/AAAAPzADAAAAAAAAAc0DAABMAAAAwJdefOfP5T9M1CL9BM7uPwAAAD8wAwAAAAAAAAHOAwAATAAAAKxKNaCJ+uU/TNQi/QTO7j8AAAA/QAMAAAAAAAABzwMAAEwAAACa/QvEKyXmP7YmD7Qxwu4/AAAAP0ADAAAAAAAAAdADAABMAAAAYHj7azk25j+2Jg+0McLuPwAAAD9PAwAAAAAAAAHRAwAATAAAACXz6hNHR+Y/Hnn7al627j8AAAA/TwMAAAAAAAAB0gMAAEwAAACx6MljYmnmPx55+2petu4/AAAAP18DAAAAAAAAAdMDAABMAAAAdWO5C3B65j8eeftqXrbuPwAAAD9fAwAAAAAAAAHUAwAATAAAADzeqLN9i+Y/Hnn7al627j8AAAA/bwMAAAAAAAAB1QMAAEwAAADuC29/LcfmPx55+2petu4/AAAAP34DAAAAAAAAAdYDAABMAAAAeAFOz0jp5j8eeftqXrbuPwAAAD9+AwAAAAAAAAHXAwAATAAAAAP3LB9kC+c/Hnn7al627j8AAAA/jgMAAAAAAAAB2AMAAEwAAABSZ/sWjT7nPx55+2petu4/AAAAP44DAAAAAAAAAdkDAABMAAAAep/ikiFY5z8eeftqXrbuPwAAAD+eAwAAAAAAAAHaAwAATAAAAASVweI8euc/Hnn7al627j8AAAA/ngMAAAAAAAAB2wMAAEwAAAAuzahe0ZPnPx55+2petu4/AAAAP60DAAAAAAAAAdwDAABMAAAA8keYBt+k5z8eeftqXrbuPwAAAD+tAwAAAAAAAAHdAwAATAAAAH09d1b6xuc/Hnn7al627j8AAAA/vQMAAAAAAAAB3gMAAEwAAABBuGb+B9jnPx55+2petu4/AAAAP70DAAAAAAAAAd8DAABMAAAACDNWphXp5z8eeftqXrbuPwAAAD/MAwAAAAAAAAHgAwAATAAAAJIoNfYwC+g/Hnn7al627j8AAAA/zAMAAAAAAAAB4QMAAEwAAAAbHhRGTC3oP+4d1Ni3nu4/AAAAP9wDAAAAAAAAAeIDAABMAAAAbo7iPXVg6D9WcMCP5JLuPwAAAD/sAwAAAAAAAAHjAwAATAAAAL3+sDWek+g/VnDAj+SS7j8AAAA/7AMAAAAAAAAB5AMAAEwAAAAMb38tx8boP1ZwwI/kku4/AAAAP/sDAAAAAAAAAeUDAABMAAAAI1o9zf0K6T9WcMCP5JLuPwAAAD/7AwAAAAAAAAHmAwAATAAAAKxPHB0ZLek/VnDAj+SS7j8AAAA/CwQAAAAAAAAB5wMAAEwAAAByygvFJj7pP1ZwwI/kku4/AAAAPwsEAAAAAAAAAegDAABMAAAA/r/qFEJg6T9WcMCP5JLuPwAAAD8bBAAAAAAAAAHpAwAATAAAAIa1yWRdguk/VnDAj+SS7j8AAAA/GwQAAAAAAAAB6gMAAEwAAADqcsE45IrpP1ZwwI/kku4/AAAAPyoEAAAAAAAAAesDAABMAAAATTC5DGuT6T9WcMCP5JLuPwAAAD8qBAAAAAAAAAHsAwAATAAAABKrqLR4pOk/VnDAj+SS7j8AAAA/OgQAAAAAAAAB7QMAAEwAAADYJZhchrXpP1ZwwI/kku4/AAAAP0kEAAAAAAAAAe4DAABMAAAA/l1/2BrP6T9WcMCP5JLuPwAAAD9JBAAAAAAAAAHvAwAATAAAACeWZlSv6Ok/VnDAj+SS7j8AAAA/WQQAAAAAAAAB8AMAAEwAAADZwywgXyTqP1ZwwI/kku4/AAAAP1kEAAAAAAAAAfEDAABMAAAAAvwTnPM96j9WcMCP5JLuPwAAAD9pBAAAAAAAAAHyAwAATAAAABbn0Tsqguo/VnDAj+SS7j8AAAA/dwQAAAAAAAAB8wMAAEwAAAACmqhfzKzqP1ZwwI/kku4/AAAAP4YEAAAAAAAAAfQDAABMAAAA3v9VpxAC6z9WcMCP5JLuPwAAAD+WBAAAAAAAAAH1AwAATAAAAFaoCxvOTus/VnDAj+SS7j8AAAA/lgQAAAAAAAAB9gMAAEwAAABEW+I+cHnrP1ZwwI/kku4/AAAAP6YEAAAAAAAAAfcDAABMAAAACtbR5n2K6z9WcMCP5JLuPwAAAD+mBAAAAAAAAAH4AwAATAAAADAOuWISpOs/VnDAj+SS7j8AAAA/tQQAAAAAAAAB+QMAAEwAAABZRqDepr3rP1ZwwI/kku4/AAAAP7UEAAAAAAAAAfoDAABMAAAAvAOYsi3G6z9WcMCP5JLuPwAAAD/FBAAAAAAAAAH7AwAATAAAAOQ7fy7C3+s/wMKsRhGH7j8AAAA/5AQAAAAAAAAB/AMAAEwAAAA0rE0m6xLsP8DCrEYRh+4/AAAAP/QEAAAAAAAAAf0DAABMAAAA5dkT8ppO7D8mFZn9PXvuPwAAAD/0BAAAAAAAAAH+AwAATAAAAJkH2r1Kiuw/+Llxa5dj7j8AAAA/AwUAAAAAAAAB/wMAAEwAAABLNaCJ+sXsP/i5cWuXY+4/AAAAPwMFAAAAAAAAAQAEAABMAAAAYiBeKTEK7T/4uXFrl2PuPwAAAD8TBQAAAAAAAAEBBAAATAAAAIhYRaXFI+0/+Llxa5dj7j8AAAA/EwUAAAAAAAABAgQAAEwAAACwkCwhWj3tP/i5cWuXY+4/AAAAPyMFAAAAAAAAAQMEAABMAAAAFE4k9eBF7T/4uXFrl2PuPwAAAD8jBQAAAAAAAAEEBAAATAAAAHYLHMlnTu0/+Llxa5dj7j8AAAA/MgUAAAAAAAABBQQAAEwAAADYyBOd7lbtP/i5cWuXY+4/AAAAP0IFAAAAAAAAAQYEAABMAAAAPIYLcXVf7T/4uXFrl2PuPwAAAD9CBQAAAAAAAAEHBAAATAAAAGK+8uwJee0/+Llxa5dj7j8AAAA/UQUAAAAAAAABCAQAAEwAAADus9E8JZvtP/i5cWuXY+4/AAAAP1EFAAAAAAAAAQkEAABMAAAAFuy4uLm07T9gDF4ixFfuPwAAAD9hBQAAAAAAAAEKBAAATAAAAI6Ubix3Ae4/MrE2kB1A7j8AAAA/YQUAAAAAAAABCwQAAEwAAABq+ht0u1buPzKxNpAdQO4/AAAAP3EFAAAAAAAAAQwEAABMAAAAHCjiP2uS7j8AVg/+dijuPwAAAD+ABQAAAAAAAAENBAAATAAAAJTQl7Mo3+4/AFYP/nYo7j8AAAA/gAUAAAAAAAABDgQAAEwAAACAg27XygnvPwBWD/52KO4/AAAAP5AFAAAAAAAAAQ8EAABMAAAAbjZF+2w07z9qqPu0oxzuPwAAAD+QBQAAAAAAAAEQBAAATAAAANDzPM/zPO8/aqj7tKMc7j8AAAA/oAUAAAAAAAABEQQAAEwAAAAysTSjekXvP2qo+7SjHO4/AAAAP94FAAAAAAAAARIEAABMAAAAMrE0o3pF7z/U+udr0BDuPwAAAD/9BQAAAAAAAAs="/>
</p:tagLst>
</file>

<file path=ppt/tags/tag28.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cAAAAKAAAABwMAAAAAAQAAAAgAAAAECUlua0F0b21WMQIAAAAJBAAAAAkFAAAACQYAAAAJBwAAAAkIAAAACQkAAAAJCgAAAAoFBAAAAAtQZW5TdHJva2VWMQQAAAAKQXR0cmlidXRlcwVUcmFjZQlTdGFydFRpbWUEVHlwZQQEAAQPUGVuQXR0cmlidXRlc1YxAgAAAApJbmtUcmFjZVYxAgAAABAMQWN0aW9uVHlwZVYxAgAAAAIAAAAJCwAAAAkMAAAAZzoAAAAAAAAF8////wxBY3Rpb25UeXBlVjEBAAAAB3ZhbHVlX18ACAIAAAAAAAAAAQUAAAAEAAAACQ4AAAAJDwAAABdTAAAAAAAAAfD////z////AAAAAAEGAAAABAAAAAkRAAAACRIAAAAZiwAAAAAAAAHt////8////wAAAAABBwAAAAQAAAAJFAAAAAkVAAAAD5YAAAAAAAAB6v////P///8AAAAAAQgAAAAEAAAACRcAAAAJGAAAAK20AAAAAAAAAef////z////AAAAAAEJAAAABAAAAAkaAAAACRsAAAAnugAAAAAAAAHk////8////wAAAAABCgAAAAQAAAAJHQAAAAkeAAAAR/YAAAAAAAAB4f////P///8AAAAABQsAAAAPUGVuQXR0cmlidXRlc1YxCgAAAAdfY29sb3JBB19jb2xvclIHX2NvbG9yRwdfY29sb3JCCkZpdFRvQ3VydmUGSGVpZ2h0Dklnbm9yZVByZXNzdXJlDUlzSGlnaGxpZ2h0ZXIFU2hhcGUFV2lkdGgAAAAAAAAAAAQAAgICAgEGAQEMQnJ1c2hTaGFwZVYxAgAAAAYCAAAA//8AAAAAAAAAAAAIQAAABeD///8MQnJ1c2hTaGFwZVYxAQAAAAd2YWx1ZV9fAAgCAAAAAQAAAAAAAAAAAAhABQwAAAAKSW5rVHJhY2VWMQMAAAANTGlzdGAxK19pdGVtcwxMaXN0YDErX3NpemUPTGlzdGAxK192ZXJzaW9uBAAAGFNoYXJlZC5JbmtpbmcuSW5rUG9pbnRbXQIAAAAICAIAAAAJIQAAAIEAAACBAAAAAQ4AAAALAAAA//8AAAAAAAAAAAAIQAAAAd7////g////AQAAAAAAAAAAAAhAAQ8AAAAMAAAACSMAAAArAQAAKwEAAAERAAAACwAAAP//AAAAAAAAAAAACEAAAAHc////4P///wEAAAAAAAAAAAAIQAESAAAADAAAAAklAAAAIQAAACEAAAABFAAAAAsAAAD//wAAAAAAAAAAAAhAAAAB2v///+D///8BAAAAAAAAAAAACEABFQAAAAwAAAAJJwAAAB0AAAAdAAAAARcAAAALAAAA//8AAAAAAAAAAAAIQAAAAdj////g////AQAAAAAAAAAAAAhAARgAAAAMAAAACSkAAAAwAAAAMAAAAAEaAAAACwAAAP//AAAAAAAAAAAACEAAAAHW////4P///wEAAAAAAAAAAAAIQAEbAAAADAAAAAkrAAAAJwAAACcAAAABHQAAAAsAAAD//wAAAAAAAAAAAAhAAAAB1P///+D///8BAAAAAAAAAAAACEABHgAAAAwAAAAJLQAAAJEAAACRAAAAByEAAAAAAQAAAAABAAAECklua1BvaW50VjEC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DX8HIwAAAAABAAAAAAIAAAQKSW5rUG9pbnRWMQI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DdUHJQAAAAABAAAAQAAAAAQKSW5rUG9pbnRWMQIAAAAJ2gEAAAnbAQAACdwBAAAJ3QEAAAneAQAACd8BAAAJ4AEAAAnhAQAACeIBAAAJ4wEAAAnkAQAACeUBAAAJ5gEAAAnnAQAACegBAAAJ6QEAAAnqAQAACesBAAAJ7AEAAAntAQAACe4BAAAJ7wEAAAnwAQAACfEBAAAJ8gEAAAnzAQAACfQBAAAJ9QEAAAn2AQAACfcBAAAJ+AEAAAn5AQAACfoBAAANHwcnAAAAAAEAAAAgAAAABApJbmtQb2ludFYxAgAAAAn7AQAACfwBAAAJ/QEAAAn+AQAACf8BAAAJAAIAAAkBAgAACQICAAAJAwIAAAkEAgAACQUCAAAJBgIAAAkHAgAACQgCAAAJCQIAAAkKAgAACQsCAAAJDAIAAAkNAgAACQ4CAAAJDwIAAAkQAgAACRECAAAJEgIAAAkTAgAACRQCAAAJFQIAAAkWAgAACRcCAAANAwcpAAAAAAEAAABAAAAABApJbmtQb2ludFYxAgA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0QBysAAAAAAQAAAEAAAAAECklua1BvaW50VjECAAAACUgCAAAJSQIAAAlKAgAACUsCAAAJTAIAAAlNAgAACU4CAAAJTwIAAAlQAgAACVECAAAJUgIAAAlTAgAACVQCAAAJVQIAAAlWAgAACVcCAAAJWAIAAAlZAgAACVoCAAAJWwIAAAlcAgAACV0CAAAJXgIAAAlfAgAACWACAAAJYQIAAAliAgAACWMCAAAJZAIAAAllAgAACWYCAAAJZwIAAAloAgAACWkCAAAJagIAAAlrAgAACWwCAAAJbQIAAAluAgAADRkHLQAAAAABAAAAAAEAAAQKSW5rUG9pbnRWMQIA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QIAAAn6AgAACfsCAAAJ/AIAAAn9AgAACf4CAAAJ/wIAAA1vBS4AAAAKSW5rUG9pbnRWMQQAAAABWAFZDlByZXNzdXJlRmFjdG9yCVRpbWVTdGFtcAAAAAAGBgsQAgAAACKevDoKk8Q/gDkM1JGqlD8AAAA/AAAAAAAAAAABLwAAAC4AAAAKFyWC1LTEP4A5DNSRqpQ/AAAAPwAAAAAAAAAAATAAAAAuAAAA2Aj2EGn4xD+AOQzUkaqUPwAAAD9OAAAAAAAAAAExAAAALgAAAKr6xp/9O8U/gDkM1JGqlD8AAAA/bgAAAAAAAAABMgAAAC4AAAB47Jcukn/FP4A5DNSRqpQ/AAAAP30AAAAAAAAAATMAAAAuAAAAGNA5TLsGxj9g2j2Jz1KZPwAAAD99AAAAAAAAAAE0AAAALgAAAFaXfYcNFcc/YNo9ic9SmT8AAAA/jQAAAAAAAAABNQAAAC4AAACs5Vh7lQHIP2DaPYnPUpk/AAAAP40AAAAAAAAAATYAAAAuAAAA6KyctucPyT9g2j2Jz1KZPwAAAD+cAAAAAAAAAAE3AAAALgAAAMZXgg9jpco/YNo9ic9SmT8AAAA/rAAAAAAAAAABOAAAAC4AAAAEH8ZKtbPLP2DaPYnPUpk/AAAAP6wAAAAAAAAAATkAAAAuAAAA4smrozBJzT9g2j2Jz1KZPwAAAD+8AAAAAAAAAAE6AAAALgAAAIKtTcFZ0M0/4AmlrrD+lj8AAAA/vAAAAAAAAAABOwAAAC4AAAAgke/eglfOP+AJpa6w/pY/AAAAP8sAAAAAAAAAATwAAAAuAAAA8ILAbRebzj+AOQzUkaqUPwAAAD/LAAAAAAAAAAE9AAAALgAAANr7KLXhvM4/gDkM1JGqlD8AAAA/GQEAAAAAAAABPgAAAC4AAACm7flDdgDPP4A5DNSRqpQ/AAAAPxkBAAAAAAAAAT8AAAAuAAAAdt/K0gpEzz+AOQzUkaqUPwAAAD8pAQAAAAAAAAFAAAAALgAAAP471Tf+7M8/gDkM1JGqlD8AAAA/OQEAAAAAAAABQQAAAC4AAABaUweHLinQP4A5DNSRqpQ/AAAAPzkBAAAAAAAAAUIAAAAuAAAAE75AXY2O0D+AOQzUkaqUPwAAAD9IAQAAAAAAAAFDAAAALgAAAOGvEewh0tA/gDkM1JGqlD8AAAA/SAEAAAAAAAABRAAAAC4AAACaGkvCgDfRPyBpc/lyVpI/AAAAP1gBAAAAAAAAAUUAAAAuAAAAxcE4vMSt0T8gaXP5claSPwAAAD9YAQAAAAAAAAFGAAAALgAAAHwscpIjE9I/wJjaHlQCkD8AAAA/dgEAAAAAAAABRwAAAC4AAAAyl6tognjSP8CY2h5UApA/AAAAP3YBAAAAAAAAAUgAAAAuAAAA7AHlPuHd0j/AkIOIalyLPwAAAD+FAQAAAAAAAAFJAAAALgAAAIrlhlwKZdM/wJCDiGpciz8AAAA/hQEAAAAAAAABSgAAAC4AAADNEwwPhLnTP8CQg4hqXIs/AAAAP5UBAAAAAAAAAUsAAAAuAAAA+br5CMgv1D/AkIOIalyLPwAAAD+VAQAAAAAAAAFMAAAALgAAAMqsypdcc9Q/wJCDiGpciz8AAAA/pAEAAAAAAAABTQAAAC4AAAAN209K1sfUP8CQg4hqXIs/AAAAP7QBAAAAAAAAAU4AAAAuAAAA2swg2WoL1T/AkIOIalyLPwAAAD+0AQAAAAAAAAFPAAAALgAAAB77pYvkX9U/wJCDiGpciz8AAAA/xAEAAAAAAAABUAAAAC4AAAAGdA7TroHVP8CQg4hqXIs/AAAAP8QBAAAAAAAAAVEAAAAuAAAAMhv8zPL31T/AkIOIalyLPwAAAD/TAQAAAAAAAAFSAAAALgAAABqUZBS9GdY/wJCDiGpciz8AAAA/0wEAAAAAAAABUwAAAC4AAADohTWjUV3WP8CQg4hqXIs/AAAAP+MBAAAAAAAAAVQAAAAuAAAALLS6Vcux1j/AkIOIalyLPwAAAD/jAQAAAAAAAAFVAAAALgAAAHDiPwhFBtc/wJCDiGpciz8AAAA/8wEAAAAAAAABVgAAAC4AAADKl1xz9DjXP8CQg4hqXIs/AAAAP/MBAAAAAAAAAVcAAAAuAAAAbHv+kB3A1z/AkIOIalyLPwAAAD8CAgAAAAAAAAFYAAAALgAAAFL0Ztjn4dc/wO9R0yy0hj8AAAA/AgIAAAAAAAABWQAAAC4AAAB8m1TSK1jYP8DvUdMstIY/AAAAPxICAAAAAAAAAVoAAAAuAAAANgaOqIq92D/A71HTLLSGPwAAAD8SAgAAAAAAAAFbAAAALgAAAOxwx37pItk/gFzd0WLHej8AAAA/IQIAAAAAAAABXAAAAC4AAAC+YpgNfmbZP4Bc3dFix3o/AAAAPyECAAAAAAAAAV0AAAAuAAAAdM3R49zL2T+AXN3RYsd6PwAAAD8xAgAAAAAAAAFeAAAALgAAALj7VpZWINo/gFzd0WLHej8AAAA/MQIAAAAAAAABXwAAAC4AAAD6KdxI0HTaP4Bc3dFix3o/AAAAP0ECAAAAAAAAAWAAAAAuAAAAVt/4s3+n2j+AXN3RYsd6PwAAAD9QAgAAAAAAAAFhAAAALgAAAA5KMoreDNs/gFzd0WLHej8AAAA/UAIAAAAAAAABYgAAAC4AAAD0wprRqC7bP4Bc3dFix3o/AAAAP2ACAAAAAAAAAWMAAAAuAAAAav9O9Y0/2z8AG3pn53ZxPwAAAD9gAgAAAAAAAAFkAAAALgAAANw7AxlzUNs/ABt6Z+d2cT8AAAA/cAIAAAAAAAABZQAAAC4AAADEtGtgPXLbPwAbemfndnE/AAAAP38CAAAAAAAAAWYAAAAuAAAAri3UpweU2z8AG3pn53ZxPwAAAD+PAgAAAAAAAAFnAAAALgAAAJamPO/Rtds/ABt6Z+d2cT8AAAA/ngIAAAAAAAABaAAAAC4AAADwW1lagejbPwAbemfndnE/AAAAP54CAAAAAAAAAWkAAAAuAAAAvk0q6RUs3D8AG3pn53ZxPwAAAD+uAgAAAAAAAAFqAAAALgAAABwDR1TFXtw/ABt6Z+d2cT8AAAA/rgIAAAAAAAABawAAAC4AAABgMcwGP7PcPwBPIB7vC4I/AAAAP74CAAAAAAAAAWwAAAAuAAAAol9RubgH3T8ATyAe7wuCPwAAAD++AgAAAAAAAAFtAAAALgAAAP4UbiRoOt0/wO9R0yy0hj8AAAA/zQIAAAAAAAABbgAAAC4AAADMBj+z/H3dP8DvUdMstIY/AAAAP80CAAAAAAAAAW8AAAAuAAAAnvgPQpHB3T/AkIOIalyLPwAAAD/dAgAAAAAAAAFwAAAALgAAAPitLK1A9N0/wJCDiGpciz8AAAA/3QIAAAAAAAABcQAAAC4AAABs6uDQJQXeP8CQg4hqXIs/AAAAP+0CAAAAAAAAAXIAAAAuAAAA4CaV9AoW3j/AkIOIalyLPwAAAD/tAgAAAAAAAAFzAAAALgAAAMif/TvVN94/wJjaHlQCkD8AAAA//AIAAAAAAAABdAAAAC4AAACyGGaDn1neP8CY2h5UApA/AAAAPwwDAAAAAAAAAXUAAAAuAAAAIlUap4Rq3j/AmNoeVAKQPwAAAD8bAwAAAAAAAAF2AAAALgAAAJaRzsppe94/wJjaHlQCkD8AAAA/GwMAAAAAAAABdwAAAC4AAACACjcSNJ3eP8CY2h5UApA/AAAAPysDAAAAAAAAAXgAAAAuAAAAwji8xK3x3j/AmNoeVAKQPwAAAD8rAwAAAAAAAAF5AAAALgAAAO7fqb7xZ98/IGlz+XJWkj8AAAA/OwMAAAAAAAABegAAAC4AAABIlcYpoZrfP4A5DNSRqpQ/AAAAPzsDAAAAAAAAAXsAAAAuAAAAMg4vcWu83z9g2j2Jz1KZPwAAAD9KAwAAAAAAAAF8AAAALgAAAIrDS9wa798/YNo9ic9SmT8AAAA/SgMAAAAAAAABfQAAAC4AAACuWo61VxngP2DaPYnPUpk/AAAAP1oDAAAAAAAAAX4AAAAuAAAAJJdC2Twq4D9g2j2Jz1KZPwAAAD9aAwAAAAAAAAF/AAAALgAAAF21HGuvMuA/YNo9ic9SmT8AAAA/agMAAAAAAAABgAAAAC4AAADQ8dCOlEPgP2DaPYnPUpk/AAAAP3kDAAAAAAAAAYEAAAAuAAAARS6FsnlU4D/gqtZj7qabPwAAAD+JAwAAAAAAAAGCAAAALgAAAH9MX0TsXOA/4KrWY+6mmz8AAAA/mAMAAAAAAAABgwAAAC4AAAC3ajnWXmXgP+Cq1mPupps/AAAAP6gDAAAAAAAAAYQAAAAuAAAAZ8XHi7Z+4D/gqtZj7qabPwAAAD+oAwAAAAAAAAGFAAAALgAAABMgVkEOmOA/4KrWY+6mmz8AAAA/uAMAAAAAAAABhgAAAC4AAADCeuT2ZbHgP+Cq1mPupps/AAAAP7gDAAAAAAAAAYcAAAAuAAAAbtVyrL3K4D/gqtZj7qabPwAAAD/HAwAAAAAAAAGIAAAALgAAAFdO2/OH7OA/4KrWY+6mmz8AAAA/xwMAAAAAAAABiQAAAC4AAAA/x0M7Ug7hP+Cq1mPupps/AAAAP9cDAAAAAAAAAYoAAAAuAAAAeOUdzcQW4T/gqtZj7qabPwAAAD/XAwAAAAAAAAGLAAAALgAAAO4h0vCpJ+E/4KrWY+6mmz8AAAA/NQQAAAAAAAABjAAAAC4AAAAoQKyCHDDhP+Cq1mPupps/AAAAPzUEAAAAAAAAAY0AAAAuAAAAmnxgpgFB4T/gqtZj7qabPwAAAD9EBAAAAAAAAAGOAAAALgAAALsTo38+a+E/YHtvPg37nT8AAAA/VAQAAAAAAAABjwAAAC4AAABrbjE1loThP2B7bz4N+50/AAAAP1QEAAAAAAAAAZAAAAAuAAAA3arlWHuV4T9ge28+DfudPwAAAD9kBAAAAAAAAAGRAAAALgAAAFLnmXxgpuE/YHtvPg37nT8AAAA/ZAQAAAAAAAABkgAAAC4AAACMBXQO067hP2B7bz4N+50/AAAAP3MEAAAAAAAAAZMAAAAuAAAAAEIoMri/4T9ge28+DfudPwAAAD+iBAAAAAAAAAGUAAAALgAAAHV+3FWd0OE/4KrWY+6mmz8AAAA/ogQAAAAAAAABlQAAAC4AAACXFR8v2vrhP+Cq1mPupps/AAAAP7IEAAAAAAAAAZYAAAAuAAAACVLTUr8L4j/gqtZj7qabPwAAAD/BBAAAAAAAAAGXAAAALgAAALisYQgXJeI/YNo9ic9SmT8AAAA/wQQAAAAAAAABmAAAAC4AAAC4rGEIFyXiP+AJpa6w/pY/AAAAP9EEAAAAAAAAAZkAAAAuAAAA8so7mokt4j+AOQzUkaqUPwAAAD8fBQAAAAAAAAGaAAAALgAAACzpFSz8NeI/gDkM1JGqlD8AAAA/HwUAAAAAAAABmwAAAC4AAABkB/C9bj7iP4A5DNSRqpQ/AAAAPy8FAAAAAAAAAZwAAAAuAAAAniXKT+FG4j+AOQzUkaqUPwAAAD8+BQAAAAAAAAGdAAAALgAAANpDpOFTT+I/gDkM1JGqlD8AAAA/fQUAAAAAAAABngAAAC4AAAATYn5zxlfiP4A5DNSRqpQ/AAAAP5oFAAAAAAAAAZ8AAAAuAAAAhp4yl6to4j+AOQzUkaqUPwAAAD+qBQAAAAAAAAGgAAAALgAAAL+8DCkeceI/IGlz+XJWkj8AAAA/2QUAAAAAAAABoQAAAC4AAAD72ua6kHniPyBpc/lyVpI/AAAAP+gFAAAAAAAAAaIAAAAuAAAAbxeb3nWK4j/AmNoeVAKQPwAAAD/4BQAAAAAAAAGjAAAALgAAAKc1dXDokuI/wJjaHlQCkD8AAAA/FwYAAAAAAAABpAAAAC4AAADhU08CW5viP8CY2h5UApA/AAAAP6QGAAAAAAAAAaUAAAAuAAAAVpADJkCs4j/AkIOIalyLPwAAAD+zBgAAAAAAAAGmAAAALgAAAMrMt0klveI/wJCDiGpciz8AAAA/swYAAAAAAAABpwAAAC4AAACyRSCR797iPwBPIB7vC4I/AAAAP8MGAAAAAAAAAagAAAAuAAAA62P6ImLn4j8ATyAe7wuCPwAAAD/DBgAAAAAAAAGpAAAALgAAAJu+iNi5AOM/AE8gHu8Lgj8AAAA/0wYAAAAAAAABqgAAAC4AAADT3GJqLAnjPwBPIB7vC4I/AAAAPxEHAAAAAAAAAasAAAAuAAAADfs8/J4R4z8ATyAe7wuCPwAAAD8hBwAAAAAAAAGsAAAALgAAAEcZF44RGuM/AE8gHu8Lgj8AAAA/IQcAAAAAAAABrQAAAC4AAACCN/EfhCLjPwBPIB7vC4I/AAAAPzAHAAAAAAAAAa4AAAAuAAAAvFXLsfYq4z8ATyAe7wuCPwAAAD9ABwAAAAAAAAGvAAAALgAAAB6mXQPrkcs/PIioxrXBwz8AAAA/AAAAAAAAAAABsAAAAC4AAAA4LfW7IHDLPzyIqMa1wcM/AAAAPw8AAAAAAAAAAbEAAAAuAAAABB/GSrWzyz88iKjGtcHDPwAAAD+7AAAAAAAAAAGyAAAALgAAAMCJ/yAUGcw/PIioxrXBwz8AAAA/ywAAAAAAAAABswAAAC4AAABG5gmGB8LMPzyIqMa1wcM/AAAAP8sAAAAAAAAAAbQAAAAuAAAA4smrozBJzT88iKjGtcHDPwAAAD/aAAAAAAAAAAG1AAAALgAAAJg05XmPrs0/PIioxrXBwz8AAAA/2gAAAAAAAAABtgAAAC4AAACCrU3BWdDNPzyIqMa1wcM/AAAAP+oAAAAAAAAAAbcAAAAuAAAAOhiHl7g1zj88iKjGtcHDPwAAAD/qAAAAAAAAAAG4AAAALgAAAAwKWCZNec4/PIioxrXBwz8AAAA/+gAAAAAAAAABuQAAAC4AAADa+yi14bzOPyhuVesxd8M/AAAAPxkBAAAAAAAAAboAAAAuAAAAwnSR/Kvezj8oblXrMXfDPwAAAD8pAQAAAAAAAAG7AAAALgAAAJJmYotAIs8/KG5V6zF3wz8AAAA/KQEAAAAAAAABvAAAAC4AAABI0Zthn4fPPyhuVesxd8M/AAAAPzgBAAAAAAAAAb0AAAAuAAAAGMNs8DPLzz8oblXrMXfDPwAAAD84AQAAAAAAAAG+AAAALgAAAFpTB4cuKdA/KG5V6zF3wz8AAAA/SAEAAAAAAAABvwAAAC4AAAArRdgVw2zQPxxUAhCuLMM/AAAAP0gBAAAAAAAAAcAAAAAuAAAAhfr0gHKf0D8MOq80KuLCPwAAAD9XAQAAAAAAAAHBAAAALgAAAOGvEewh0tA/DDqvNCriwj8AAAA/ZwEAAAAAAAABwgAAAC4AAACxoeJ6thXRPww6rzQq4sI/AAAAP2cBAAAAAAAAAcMAAAAuAAAADVf/5WVI0T8MOq80KuLCPwAAAD93AQAAAAAAAAHEAAAALgAAAIKTswlLWdE/DDqvNCriwj8AAAA/dwEAAAAAAAABxQAAAC4AAADdSNB0+ovRPww6rzQq4sI/AAAAP4YBAAAAAAAAAcYAAAAuAAAAIHdVJ3Tg0T8MOq80KuLCPwAAAD+GAQAAAAAAAAHHAAAALgAAAHwscpIjE9I/DDqvNCriwj8AAAA/lgEAAAAAAAAByAAAAC4AAADX4Y790kXSPww6rzQq4sI/AAAAP5YBAAAAAAAAAckAAAAuAAAAMperaIJ40j8MOq80KuLCPwAAAD+mAQAAAAAAAAHKAAAALgAAAI9MyNMxq9I/DDqvNCriwj8AAAA/pgEAAAAAAAABywAAAC4AAADsAeU+4d3SPww6rzQq4sI/AAAAP7UBAAAAAAAAAcwAAAAuAAAARrcBqpAQ0z8MOq80KuLCPwAAAD+1AQAAAAAAAAHNAAAALgAAAKFsHhVAQ9M/DDqvNCriwj8AAAA/xQEAAAAAAAABzgAAAC4AAAByXu+j1IbTPww6rzQq4sI/AAAAP8UBAAAAAAAAAc8AAAAuAAAAW9dX656o0z8MOq80KuLCPwAAAD/UAQAAAAAAAAHQAAAALgAAALaMdFZO29M/DDqvNCriwj8AAAA/1AEAAAAAAAAB0QAAAC4AAAD5uvkIyC/UPww6rzQq4sI/AAAAP+QBAAAAAAAAAdIAAAAuAAAAVHAWdHdi1D8MOq80KuLCPwAAAD/kAQAAAAAAAAHTAAAALgAAAK8lM98mldQ/DDqvNCriwj8AAAA/9AEAAAAAAAAB1AAAAC4AAAAlYucCDKbUPww6rzQq4sI/AAAAP/QBAAAAAAAAAdUAAAAuAAAAgBcEbrvY1D8MOq80KuLCPwAAAD8DAgAAAAAAAAHWAAAALgAAANrMINlqC9U/DDqvNCriwj8AAAA/EwIAAAAAAAAB1wAAAC4AAAAe+6WL5F/VPww6rzQq4sI/AAAAPxMCAAAAAAAAAdgAAAAuAAAAerDC9pOS1T8MOq80KuLCPwAAAD8jAgAAAAAAAAHZAAAALgAAAL7eR6kN59U/DDqvNCriwj8AAAA/IwIAAAAAAAAB2gAAAC4AAAAalGQUvRnWPww6rzQq4sI/AAAAPzICAAAAAAAAAdsAAAAuAAAARDtSDgGQ1j8MOq80KuLCPwAAAD8yAgAAAAAAAAHcAAAALgAAACy0ulXLsdY/DDqvNCriwj8AAAA/QgIAAAAAAAAB3QAAAC4AAACIadfAeuTWPww6rzQq4sI/AAAAP0ICAAAAAAAAAd4AAAAuAAAA5B70KyoX1z8MOq80KuLCPwAAAD9RAgAAAAAAAAHfAAAALgAAAFhbqE8PKNc/DDqvNCriwj8AAAA/UQIAAAAAAAAB4AAAAC4AAABA1BCX2UnXPww6rzQq4sI/AAAAP2ECAAAAAAAAAeEAAAAuAAAADsbhJW6N1z8MOq80KuLCPwAAAD9hAgAAAAAAAAHiAAAALgAAAPY+Sm04r9c/DDqvNCriwj8AAAA/cQIAAAAAAAAB4wAAAC4AAABS9GbY5+HXPww6rzQq4sI/AAAAP3ECAAAAAAAAAeQAAAAuAAAAIuY3Z3wl2D8MOq80KuLCPwAAAD+AAgAAAAAAAAHlAAAALgAAANhQcT3bitg/DDqvNCriwj8AAAA/kAIAAAAAAAAB5gAAAC4AAACoQkLMb87YPww6rzQq4sI/AAAAP5ACAAAAAAAAAecAAAAuAAAA7HDHfuki2T8MOq80KuLCPwAAAD+gAgAAAAAAAAHoAAAALgAAAEgm5OmYVdk/DDqvNCriwj8AAAA/oAIAAAAAAAAB6QAAAC4AAAAYGLV4LZnZPww6rzQq4sI/AAAAP68CAAAAAAAAAeoAAAAuAAAAAJEdwPe62T8MOq80KuLCPwAAAD+vAgAAAAAAAAHrAAAALgAAAOYJhgfC3Nk/DDqvNCriwj8AAAA/vwIAAAAAAAAB7AAAAC4AAADOgu5OjP7ZPww6rzQq4sI/AAAAP84CAAAAAAAAAe0AAAAuAAAARL+icnEP2j8MOq80KuLCPwAAAD/OAgAAAAAAAAHuAAAALgAAALj7VpZWINo/DDqvNCriwj8AAAA/3gIAAAAAAAAB7wAAAC4AAAAqOAu6OzHaPww6rzQq4sI/AAAAP94CAAAAAAAAAfAAAAAuAAAAErFzAQZT2j8MOq80KuLCPwAAAD/uAgAAAAAAAAHxAAAALgAAAPop3EjQdNo/DDqvNCriwj8AAAA//QIAAAAAAAAB8gAAAC4AAADkokSQmpbaPww6rzQq4sI/AAAAP/0CAAAAAAAAAfMAAAAuAAAAyhut12S42j8MOq80KuLCPwAAAD8NAwAAAAAAAAH0AAAALgAAAD5YYftJydo/DDqvNCriwj8AAAA/HQMAAAAAAAAB9QAAAC4AAACwlBUfL9raPww6rzQq4sI/AAAAPx0DAAAAAAAAAfYAAAAuAAAADkoyit4M2z8MOq80KuLCPwAAAD8sAwAAAAAAAAH3AAAALgAAAIKG5q3DHds/DDqvNCriwj8AAAA/LAMAAAAAAAAB+AAAAC4AAAD0wprRqC7bPww6rzQq4sI/AAAAPzwDAAAAAAAAAfkAAAAuAAAAxLRrYD1y2z8MOq80KuLCPwAAAD88AwAAAAAAAAH6AAAALgAAAJamPO/Rtds/HFQCEK4swz8AAAA/SwMAAAAAAAAB+wAAAC4AAADwW1lagejbPxxUAhCuLMM/AAAAP1sDAAAAAAAAAfwAAAAuAAAAvk0q6RUs3D8oblXrMXfDPwAAAD9bAwAAAAAAAAH9AAAALgAAAAJ8r5uPgNw/KG5V6zF3wz8AAAA/awMAAAAAAAAB/gAAAC4AAADq9BfjWaLcPyhuVesxd8M/AAAAP2sDAAAAAAAAAf8AAAAuAAAARqo0TgnV3D8oblXrMXfDPwAAAD96AwAAAAAAAAEAAQAALgAAABacBd2dGN0/KG5V6zF3wz8AAAA/egMAAAAAAAABAQEAAC4AAAD+FG4kaDrdPyhuVesxd8M/AAAAP4oDAAAAAAAAAQIBAAAuAAAAtH+n+saf3T9AovuhOQzEPwAAAD+KAwAAAAAAAAEDAQAALgAAABA1xGV20t0/QKL7oTkMxD8AAAA/lgMAAAAAAAABBAEAAC4AAAD4rSytQPTdP1S8Tn29VsQ/AAAAP5YDAAAAAAAAAQUBAAAuAAAAUmNJGPAm3j9UvE59vVbEPwAAAD+lAwAAAAAAAAEGAQAALgAAAJaRzsppe94/VLxOfb1WxD8AAAA/pQMAAAAAAAABBwEAAC4AAADav1N948/eP1S8Tn29VsQ/AAAAP7UDAAAAAAAAAQgBAAAuAAAABmdBdydG3z9UvE59vVbEPwAAAD+1AwAAAAAAAAEJAQAALgAAAGIcXuLWeN8/VLxOfb1WxD8AAAA/xAMAAAAAAAABCgEAAC4AAAACAAAAAADgP1S8Tn29VsQ/AAAAP8QDAAAAAAAAAQsBAAAuAAAA6HhoR8oh4D9UvE59vVbEPwAAAD/UAwAAAAAAAAEMAQAALgAAAJbT9vwhO+A/VLxOfb1WxD8AAAA/5AMAAAAAAAABDQEAAC4AAAAJEKsgB0zgP1S8Tn29VsQ/AAAAP+QDAAAAAAAAAQ4BAAAuAAAA8YgTaNFt4D9s8PQzxevEPwAAAD/zAwAAAAAAAAEPAQAALgAAAGfFx4u2fuA/bPD0M8XrxD8AAAA/8wMAAAAAAAABEAEAAC4AAACg46EdKYfgP2zw9DPF68Q/AAAAPwMEAAAAAAAAAREBAAAuAAAA2gF8r5uP4D9s8PQzxevEPwAAAD8TBAAAAAAAAAESAQAALgAAAEw+MNOAoOA/bPD0M8XrxD8AAAA/EwQAAAAAAAABEwEAAC4AAACIXApl86jgP2zw9DPF68Q/AAAAPyIEAAAAAAAAARQBAAAuAAAA/Ji+iNi54D98CkgPSTbFPwAAAD8iBAAAAAAAAAEVAQAALgAAADS3mBpLwuA/fApID0k2xT8AAAA/MgQAAAAAAAABFgEAAC4AAACr80w+MNPgP3wKSA9JNsU/AAAAPzIEAAAAAAAAARcBAAAuAAAAHTABYhXk4D98CkgPSTbFPwAAAD9BBAAAAAAAAAEYAQAALgAAAFdO2/OH7OA/fApID0k2xT8AAAA/QQQAAAAAAAABGQEAAC4AAADMio8Xbf3gP3wKSA9JNsU/AAAAP1EEAAAAAAAAARoBAAAuAAAABalpqd8F4T98CkgPSTbFPwAAAD9hBAAAAAAAAAEbAQAALgAAAD/HQztSDuE/fApID0k2xT8AAAA/cAQAAAAAAAABHAEAAC4AAAB45R3NxBbhP3wKSA9JNsU/AAAAP4AEAAAAAAAAAR0BAAAuAAAAKECsghww4T98CkgPSTbFPwAAAD+ABAAAAAAAAAEeAQAALgAAAJp8YKYBQeE/fApID0k2xT8AAAA/gAQAAAAAAAABHwEAAC4AAABJ1+5bWVrhP3wKSA9JNsU/AAAAP5AEAAAAAAAAASABAAAuAAAAMVBXoyN84T98CkgPSTbFPwAAAD+fBAAAAAAAAAEhAQAALgAAAN2q5Vh7leE/fApID0k2xT8AAAA/nwQAAAAAAAABIgEAAC4AAADGI06gRbfhP3wKSA9JNsU/AAAAP68EAAAAAAAAASMBAAAuAAAAOGACxCrI4T98CkgPSTbFPwAAAD+vBAAAAAAAAAEkAQAALgAAAK6ctucP2eE/fApID0k2xT8AAAA/vgQAAAAAAAABJQEAAC4AAADnupB5guHhP3wKSA9JNsU/AAAAP74EAAAAAAAAASYBAAAuAAAAW/dEnWfy4T9s8PQzxevEPwAAAD/9BAAAAAAAAAEnAQAALgAAAJcVHy/a+uE/bPD0M8XrxD8AAAA/DQUAAAAAAAABKAEAAC4AAAAJUtNSvwviP2zw9DPF68Q/AAAAPxwFAAAAAAAAASkBAAAuAAAAfI6HdqQc4j9s8PQzxevEPwAAAD8cBQAAAAAAAAEqAQAALgAAALisYQgXJeI/bPD0M8XrxD8AAAA/LAUAAAAAAAABKwEAAC4AAAAs6RUs/DXiP2zw9DPF68Q/AAAAPywFAAAAAAAAASwBAAAuAAAA2kOk4VNP4j9s8PQzxevEPwAAAD87BQAAAAAAAAEtAQAALgAAAE2AWAU5YOI/bPD0M8XrxD8AAAA/SwUAAAAAAAABLgEAAC4AAACGnjKXq2jiP2zw9DPF68Q/AAAAP4oFAAAAAAAAAS8BAAAuAAAAv7wMKR5x4j9g1qFYQaHEPwAAAD+ZBQAAAAAAAAEwAQAALgAAADX5wEwDguI/YNahWEGhxD8AAAA/mQUAAAAAAAABMQEAAC4AAADhU08CW5viP2DWoVhBocQ/AAAAP6kFAAAAAAAAATIBAAAuAAAAVpADJkCs4j9g1qFYQaHEPwAAAD+pBQAAAAAAAAEzAQAALgAAAATrkduXxeI/VLxOfb1WxD8AAAA/uAUAAAAAAAABNAEAAC4AAAA/CWxtCs7iP0Ci+6E5DMQ/AAAAP7gFAAAAAAAAATUBAAAuAAAAeCdG/3zW4j9AovuhOQzEPwAAAD/IBQAAAAAAAAE2AQAALgAAACWC1LTU7+I/QKL7oTkMxD8AAAA/yAUAAAAAAAABNwEAAC4AAACbvojYuQDjPzyIqMa1wcM/AAAAP/cFAAAAAAAAATgBAAAuAAAADfs8/J4R4z88iKjGtcHDPwAAAD8HBgAAAAAAAAE5AQAALgAAAEcZF44RGuM/KG5V6zF3wz8AAAA/FgYAAAAAAAABOgEAAC4AAAC8Vcux9irjPyhuVesxd8M/AAAAPyYGAAAAAAAAATsBAAAuAAAALpJ/1ds74z8oblXrMXfDPwAAAD8mBgAAAAAAAAE8AQAALgAAAKTOM/nATOM/HFQCEK4swz8AAAA/NQYAAAAAAAABPQEAAC4AAADe7A2LM1XjPxxUAhCuLMM/AAAAPzUGAAAAAAAAAT4BAAAuAAAAFwvoHKZd4z8cVAIQrizDPwAAAD9FBgAAAAAAAAE/AQAALgAAAIpHnECLbuM/HFQCEK4swz8AAAA/VQYAAAAAAAABQAEAAC4AAADFZXbS/XbjPxxUAhCuLMM/AAAAP2QGAAAAAAAAAUEBAAAuAAAAc8AEiFWQ4z8cVAIQrizDPwAAAD90BgAAAAAAAAFCAQAALgAAAKve3hnImOM/HFQCEK4swz8AAAA/dAYAAAAAAAABQwEAAC4AAABCstUW6tPjPxxUAhCuLMM/AAAAP3QGAAAAAAAAAUQBAAAuAAAAKys+XrT14z8cVAIQrizDPwAAAD+EBgAAAAAAAAFFAQAALgAAANeFzBMMD+Q/HFQCEK4swz8AAAA/kwYAAAAAAAABRgEAAC4AAACG4FrJYyjkPxxUAhCuLMM/AAAAP5MGAAAAAAAAAUcBAAAuAAAAblnDEC5K5D8cVAIQrizDPwAAAD+jBgAAAAAAAAFIAQAALgAAAKh3naKgUuQ/HFQCEK4swz8AAAA/owYAAAAAAAABSQEAAC4AAADilXc0E1vkPxxUAhCuLMM/AAAAP7IGAAAAAAAAAUoBAAAuAAAAGrRRxoVj5D8cVAIQrizDPwAAAD+yBgAAAAAAAAFLAQAALgAAAFTSK1j4a+Q/HFQCEK4swz8AAAA/0gYAAAAAAAABTAEAAC4AAACR8AXqanTkPxxUAhCuLMM/AAAAP+EGAAAAAAAAAU0BAAAuAAAAyQ7ge9185D8cVAIQrizDPwAAAD/hBgAAAAAAAAFOAQAALgAAAAMtug1QheQ/ACBcWaaXwj8AAAA/8QYAAAAAAAABTwEAAC4AAACyh0jDp57kPwAgXFmml8I/AAAAP/EGAAAAAAAAAVABAAAuAAAAlwCxCnLA5D8AIFxZppfCPwAAAD8BBwAAAAAAAAFRAQAALgAAAEZbP8DJ2eQ/ACBcWaaXwj8AAAA/AQcAAAAAAAABUgEAAC4AAADbLja96xTlPwAgXFmml8I/AAAAPxAHAAAAAAAAAVMBAAAuAAAAOORSKJtH5T8AIFxZppfCPwAAAD8QBwAAAAAAAAFUAQAALgAAAB5du29laeU/ACBcWaaXwj8AAAA/IAcAAAAAAAABVQEAAC4AAABA9P1IopPlPwAgXFmml8I/AAAAPyAHAAAAAAAAAVYBAAAuAAAAKW1mkGy15T8AIFxZppfCPwAAAD8vBwAAAAAAAAFXAQAALgAAANjH9EXEzuU/ACBcWaaXwj8AAAA/LwcAAAAAAAABWAEAAC4AAABKBKlpqd/lPwAgXFmml8I/AAAAPz8HAAAAAAAAAVkBAAAuAAAAwEBdjY7w5T8AIFxZppfCPwAAAD8/BwAAAAAAAAFaAQAALgAAAPleNx8B+eU/+AUJfiJNwj8AAAA/TwcAAAAAAAABWwEAAC4AAABsm+tC5gnmP+jrtaKeAsI/AAAAP08HAAAAAAAAAVwBAAAuAAAApbnF1FgS5j/o67WingLCPwAAAD9eBwAAAAAAAAFdAQAALgAAAFUUVIqwK+Y/6Ou1op4Cwj8AAAA/bgcAAAAAAAABXgEAAC4AAAADb+I/CEXmP+jrtaKeAsI/AAAAP24HAAAAAAAAAV8BAAAuAAAAPI280XpN5j/o67WingLCPwAAAD9+BwAAAAAAAAFgAQAALgAAAOnnSofSZuY/6Ou1op4Cwj8AAAA/fgcAAAAAAAABYQEAAC4AAAAkBiUZRW/mP+jrtaKeAsI/AAAAP40HAAAAAAAAAWIBAAAuAAAAXiT/qrd35j/o67WingLCPwAAAD+NBwAAAAAAAAFjAQAALgAAAJhC2TwqgOY/6Ou1op4Cwj8AAAA/nQcAAAAAAAABZAEAAC4AAADRYLPOnIjmP+jrtaKeAsI/AAAAP6wHAAAAAAAAAWUBAAAuAAAACn+NYA+R5j/o67WingLCPwAAAD+sBwAAAAAAAAFmAQAALgAAALnZGxZnquY/6Ou1op4Cwj8AAAA/ygcAAAAAAAABZwEAAC4AAADbcF7vo9TmP+jrtaKeAsI/AAAAP8oHAAAAAAAAAWgBAAAuAAAANiZ7WlMH5z/o67WingLCPwAAAD/aBwAAAAAAAAFpAQAALgAAAM35cVd1Quc/6Ou1op4Cwj8AAAA/2gcAAAAAAAABagEAAC4AAADwkLQwsmznP+jrtaKeAsI/AAAAP+kHAAAAAAAAAWsBAAAuAAAAESj3Ce+W5z/o67WingLCPwAAAD/5BwAAAAAAAAFsAQAALgAAAPegX1G5uOc/6Ou1op4Cwj8AAAA/+QcAAAAAAAABbQEAAC4AAACl++0GEdLnP+jrtaKeAsI/AAAAPwkIAAAAAAAAAW4BAAAuAAAAVFZ8vGjr5z/o67WingLCPwAAAD8JCAAAAAAAAAFvAQAALgAAAI50Vk7b8+c/6Ou1op4Cwj8AAAA/GAgAAAAAAAABcAEAAC4AAADIkjDgTfznP+jrtaKeAsI/AAAAPygIAAAAAAAAAXEBAAAuAAAAALEKcsAE6D/o67WingLCPwAAAD8oCAAAAAAAAAFyAQAALgAAAHbtvpWlFeg/6Ou1op4Cwj8AAAA/RwgAAAAAAAABcwEAAC4AAACvC5knGB7oP+jrtaKeAsI/AAAAP0cIAAAAAAAAAXQBAAAuAAAA6SlzuYom6D/o67WingLCPwAAAD9XCAAAAAAAAAF1AQAALgAAAJeEAW/iP+g/6Ou1op4Cwj8AAAA/VwgAAAAAAAABdgEAAC4AAAALwbWSx1DoP+jrtaKeAsI/AAAAP2YIAAAAAAAAAXcBAAAuAAAARN+PJDpZ6D/o67WingLCPwAAAD9mCAAAAAAAAAF4AQAALgAAALobREgfaug/6Ou1op4Cwj8AAAA/dggAAAAAAAABeQEAAC4AAADzOR7akXLoP+jrtaKeAsI/AAAAP3YIAAAAAAAAAXoBAAAuAAAAZnbS/XaD6D/o67WingLCPwAAAD+GCAAAAAAAAAF7AQAALgAAANuyhiFclOg/6Ou1op4Cwj8AAAA/hggAAAAAAAABfAEAAC4AAACIDRXXs63oP+jrtaKeAsI/AAAAP5UIAAAAAAAAAX0BAAAuAAAA48IxQmPg6D/o67WingLCPwAAAD+lCAAAAAAAAAF+AQAALgAAAARadBugCuk/6Ou1op4Cwj8AAAA/pQgAAAAAAAABfwEAAC4AAABjD5GGTz3pP/gFCX4iTcI/AAAAP7QIAAAAAAAAAYABAAAuAAAAvcSt8f5v6T/4BQl+Ik3CPwAAAD+0CAAAAAAAAAGBAQAALgAAABh6ylyuouk/HFQCEK4swz8AAAA/xAgAAAAAAAABggEAAC4AAAA7EQ0268zpPxxUAhCuLMM/AAAAP8QIAAAAAAAAAYMBAAAuAAAAI4p1fbXu6T8oblXrMXfDPwAAAD/UCAAAAAAAAAGEAQAALgAAALZdbHrXKeo/VLxOfb1WxD8AAAA/1AgAAAAAAAABhQEAAC4AAADwe0YMSjLqP1S8Tn29VsQ/AAAAP+MIAAAAAAAAAYYBAAAuAAAAZrj6Ly9D6j9UvE59vVbEPwAAAD/jCAAAAAAAAAGHAQAALgAAANn0rlMUVOo/VLxOfb1WxD8AAAA/8wgAAAAAAAABiAEAAC4AAAATE4nlhlzqP1S8Tn29VsQ/AAAAPwMJAAAAAAAAAYkBAAAuAAAATjFjd/lk6j9UvE59vVbEPwAAAD8DCQAAAAAAAAGKAQAALgAAAMFtF5vedeo/VLxOfb1WxD8AAAA/EgkAAAAAAAABiwEAAC4AAAA0qsu+w4bqP2DWoVhBocQ/AAAAPxIJAAAAAAAAAYwBAAAuAAAAcMilUDaP6j9g1qFYQaHEPwAAAD8iCQAAAAAAAAGNAQAALgAAAKrmf+Kol+o/YNahWEGhxD8AAAA/IgkAAAAAAAABjgEAAC4AAADiBFp0G6DqP2DWoVhBocQ/AAAAPzEJAAAAAAAAAY8BAAAuAAAAHCM0Bo6o6j9g1qFYQaHEPwAAAD8xCQAAAAAAAAGQAQAALgAAAFZBDpgAseo/bPD0M8XrxD8AAAA/QQkAAAAAAAABkQEAAC4AAACSX+gpc7nqP2zw9DPF68Q/AAAAP1EJAAAAAAAAAZIBAAAuAAAAyn3Cu+XB6j9s8PQzxevEPwAAAD9gCQAAAAAAAAGTAQAALgAAAAScnE1Yyuo/bPD0M8XrxD8AAAA/YAkAAAAAAAABlAEAAC4AAAB22FBxPdvqP2zw9DPF68Q/AAAAP2AJAAAAAAAAAZUBAAAuAAAAtPYqA7Dj6j9s8PQzxevEPwAAAD9wCQAAAAAAAAGWAQAALgAAAJpvk0p6Bes/fApID0k2xT8AAAA/gAkAAAAAAAABlwEAAC4AAACC6PuRRCfrP3wKSA9JNsU/AAAAP4AJAAAAAAAAAZgBAAAuAAAAon8+a4FR6z+UPu7FUMvFPwAAAD+PCQAAAAAAAAGZAQAALgAAAFLazCDZaus/oFhBodQVxj8AAAA/jwkAAAAAAAABmgEAAC4AAACuj+mLiJ3rP6BYQaHUFcY/AAAAP58JAAAAAAAAAZsBAAAuAAAAlghS01K/6z+wcpR8WGDGPwAAAD+fCQAAAAAAAAGcAQAALgAAALiflKyP6es/sHKUfFhgxj8AAAA/rgkAAAAAAAABnQEAAC4AAADaNteFzBPsP7yM51fcqsY/AAAAP64JAAAAAAAAAZ4BAAAuAAAAiJFlOyQt7D+8jOdX3KrGPwAAAD++CQAAAAAAAAGfAQAALgAAADTs8/B7Ruw/vIznV9yqxj8AAAA/vgkAAAAAAAABoAEAAC4AAADiRoKm01/sP7yM51fcqsY/AAAAP84JAAAAAAAAAaEBAAAuAAAAHGVcOEZo7D+8jOdX3KrGPwAAAD/tCQAAAAAAAAGiAQAALgAAAFaDNsq4cOw/vIznV9yqxj8AAAA/7QkAAAAAAAABowEAAC4AAACQoRBcK3nsP7yM51fcqsY/AAAAP/0JAAAAAAAAAaQBAAAuAAAAsjhTNWij7D+8jOdX3KrGPwAAAD/9CQAAAAAAAAGlAQAALgAAAJqxu3wyxew/vIznV9yqxj8AAAA/DAoAAAAAAAABpgEAAC4AAAC6SP5Vb+/sP7yM51fcqsY/AAAAPwwKAAAAAAAAAacBAAAuAAAAUhz1UpEq7T+8jOdX3KrGPwAAAD8cCgAAAAAAAAGoAQAALgAAAHSzNyzOVO0/vIznV9yqxj8AAAA/HAoAAAAAAAABqQEAAC4AAAAIhy4p8I/tP7yM51fcqsY/AAAAPysKAAAAAAAAAaoBAAAuAAAAuOG83kep7T+8jOdX3KrGPwAAAD87CgAAAAAAAAGrAQAALgAAAJxaJSYSy+0/vIznV9yqxj8AAAA/OwoAAAAAAAABrAEAAC4AAADYeP+3hNPtP7yM51fcqsY/AAAAP0sKAAAAAAAAAa0BAAAuAAAAEpfZSffb7T+8jOdX3KrGPwAAAD96CgAAAAAAAAGuAQAALgAAAEy1s9tp5O0/vIznV9yqxj8AAAA/iQoAAAAAAAABrwEAAC4AAAC+8Wf/TvXtP7yM51fcqsY/AAAAP4kKAAAAAAAAAbABAAAuAAAAbkz2tKYO7j+8jOdX3KrGPwAAAD+ZCgAAAAAAAAGxAQAALgAAAOCIqtiLH+4/vIznV9yqxj8AAAA/mQoAAAAAAAABsgEAAC4AAABWxV78cDDuP7yM51fcqsY/AAAAP6gKAAAAAAAAAbMBAAAuAAAAyAETIFZB7j+8jOdX3KrGPwAAAD+oCgAAAAAAAAG0AQAALgAAAAIg7bHISe4/vIznV9yqxj8AAAA/yAoAAAAAAAABtQEAAC4AAAA+PsdDO1LuP7yM51fcqsY/AAAAP9cKAAAAAAAAAbYBAAAuAAAAsHp7ZyBj7j+8jOdX3KrGPwAAAD/XCgAAAAAAAAG3AQAALgAAACS3L4sFdO4/vIznV9yqxj8AAAA/9woAAAAAAAABuAEAAC4AAABg1QkdeHzuP7yM51fcqsY/AAAAP/cKAAAAAAAAAbkBAAAuAAAA0hG+QF2N7j+8jOdX3KrGPwAAAD9FCwAAAAAAAAG6AQAALgAAAAwwmNLPle4/oFhBodQVxj8AAAA/RQsAAAAAAAABuwEAAC4AAACCbEz2tKbuP6BYQaHUFcY/AAAAP1QLAAAAAAAAAbwBAAAuAAAAvIomiCev7j+gWEGh1BXGPwAAAD9UCwAAAAAAAAG9AQAALgAAAC7H2qsMwO4/oFhBodQVxj8AAAA/ZAsAAAAAAAABvgEAAC4AAABo5bQ9f8juP6BYQaHUFcY/AAAAP3QLAAAAAAAAAb8BAAAuAAAApAOPz/HQ7j+gWEGh1BXGPwAAAD90CwAAAAAAAAHAAQAALgAAANwhaWFk2e4/oFhBodQVxj8AAAA/gwsAAAAAAAABwQEAAC4AAAAWQEPz1uHuP6BYQaHUFcY/AAAAP6ILAAAAAAAAAcIBAAAuAAAAUF4dhUnq7j+gWEGh1BXGPwAAAD/CCwAAAAAAAAHDAQAALgAAAIh89xa88u4/oFhBodQVxj8AAAA/0QsAAAAAAAABxAEAAC4AAADEmtGoLvvuP6BYQaHUFcY/AAAAP9ELAAAAAAAAAcUBAAAuAAAA/rirOqED7z+gWEGh1BXGPwAAAD/hCwAAAAAAAAHGAQAALgAAADjXhcwTDO8/oFhBodQVxj8AAAA/4QsAAAAAAAABxwEAAC4AAABy9V9ehhTvP6BYQaHUFcY/AAAAP/ELAAAAAAAAAcgBAAAuAAAAqhM68Pgc7z+gWEGh1BXGPwAAAD8ADAAAAAAAAAHJAQAALgAAAOgxFIJrJe8/oFhBodQVxj8AAAA/AAwAAAAAAAABygEAAC4AAAAgUO4T3i3vP6BYQaHUFcY/AAAAPxAMAAAAAAAAAcsBAAAuAAAAlIyiN8M+7z+gWEGh1BXGPwAAAD8fDAAAAAAAAAHMAQAALgAAAMyqfMk1R+8/oFhBodQVxj8AAAA/LwwAAAAAAAABzQEAAC4AAABC5zDtGljvP6BYQaHUFcY/AAAAPy8MAAAAAAAAAc4BAAAuAAAAfAULf41g7z+gWEGh1BXGPwAAAD8/DAAAAAAAAAHPAQAALgAAALQj5RAAae8/oFhBodQVxj8AAAA/TgwAAAAAAAAB0AEAAC4AAAAqYJk05XnvP6BYQaHUFcY/AAAAP14MAAAAAAAAAdEBAAAuAAAAZH5zxleC7z+gWEGh1BXGPwAAAD9uDAAAAAAAAAHSAQAALgAAANa6J+o8k+8/oFhBodQVxj8AAAA/bgwAAAAAAAAB0wEAAC4AAAAQ2QF8r5vvP6BYQaHUFcY/AAAAP30MAAAAAAAAAdQBAAAuAAAATPfbDSKk7z+gWEGh1BXGPwAAAD+NDAAAAAAAAAHVAQAALgAAAIYVtp+UrO8/oFhBodQVxj8AAAA/ywwAAAAAAAAB1gEAAC4AAADAM5AxB7XvP6BYQaHUFcY/AAAAP9sMAAAAAAAAAdcBAAAuAAAAMnBEVezF7z+gWEGh1BXGPwAAAD/bDAAAAAAAAAHYAQAALgAAAODK0gpE3+8/oFhBodQVxj8AAAA/6wwAAAAAAAAB2QEAAC4AAABUB4cuKfDvP6BYQaHUFcY/AAAAP+sMAAAAAAAAAdoBAAAuAAAAgFnx8aKtXz/WsQZudCDfPwAAAD8AAAAAAAAAAAHbAQAALgAAAMDmFlNjSWg/5stZSfhq3z8AAAA/fQAAAAAAAAAB3AEAAC4AAADA5hZTY0loP+pYAzc6kN8/AAAAP40AAAAAAAAAAd0BAAAuAAAAgJCalvpdcD/qWAM3OpDfPwAAAD+dAAAAAAAAAAHeAQAALgAAAKAQ85szvoI/+nJWEr7a3z8AAAA/nQAAAAAAAAAB3wEAAC4AAAAQ+9NsWcOQP/7//////98/AAAAP6wAAAAAAAAAAeABAAAuAAAASN8mlfQKlj+DxtT2oBLgPwAAAD+sAAAAAAAAAAHhAQAALgAAAHjDeb2PUps/g8bU9qAS4D8AAAA/vAAAAAAAAAAB4gEAAC4AAAB44Iiq2IufP4PG1PagEuA/AAAAP7wAAAAAAAAAAeMBAAAuAAAAEBsqrmdboT+DxtT2oBLgPwAAAD/MAAAAAAAAAAHkAQAALgAAAFTibem5aaI/g8bU9qAS4D8AAAA/zAAAAAAAAAAB5QEAAC4AAACQqbEkDHijP4PG1PagEuA/AAAAP9sAAAAAAAAAAeYBAAAuAAAAcFSXfYcNpT+DxtT2oBLgPwAAAD/bAAAAAAAAAAHnAQAALgAAABA4OZuwlKU/g8bU9qAS4D8AAAA/6wAAAAAAAAAB6AEAAC4AAADs4h70KyqnP4PG1PagEuA/AAAAP+sAAAAAAAAAAekBAAAuAAAALKpiL344qD8FjantQSXgPwAAAD/6AAAAAAAAAAHqAQAALgAAAAhVSIj5zak/BY2p7UEl4D8AAAA/+gAAAAAAAAAB6wEAAC4AAAD4cVd1QgeuPwWNqe1BJeA/AAAAPwoBAAAAAAAAAewBAAAuAAAADHLABIhVsD8FjantQSXgPwAAAD8aAQAAAAAAAAHtAQAALgAAABor1c5up7E/BY2p7UEl4D8AAAA/GgEAAAAAAAAB7gEAAC4AAABc8hgKwbWyPwWNqe1BJeA/AAAAPykBAAAAAAAAAe8BAAAuAAAAaKst1KcHtD8FjantQSXgPwAAAD8pAQAAAAAAAAHwAQAALgAAANaAoIBl0rQ/BY2p7UEl4D8AAAA/OQEAAAAAAAAB8QEAAC4AAACocnEP+hW1PwWNqe1BJeA/AAAAPzkBAAAAAAAAAfIBAAAuAAAAeGRCno5ZtT8FjantQSXgPwAAAD9JAQAAAAAAAAHzAQAALgAAAEBWEy0jnbU/BY2p7UEl4D8AAAA/dwEAAAAAAAAB9AEAAC4AAAAUSOS7t+C1PwWNqe1BJeA/AAAAP3cBAAAAAAAAAfUBAAAuAAAAtCuG2eBntj8FjantQSXgPwAAAD+HAQAAAAAAAAH2AQAALgAAAPDyyRQzdrc/BY2p7UEl4D8AAAA/hwEAAAAAAAAB9wEAAC4AAACU1msyXP23PwWNqe1BJeA/AAAAP5cBAAAAAAAAAfgBAAAuAAAAAKze3hnIuD8FjantQSXgPwAAAD+XAQAAAAAAAAH5AQAALgAAAKCPgPxCT7k/BY2p7UEl4D8AAAA/pgEAAAAAAAAB+gEAAC4AAAA8cyIabNa5PwWNqe1BJeA/AAAAP7YBAAAAAAAAAfsBAAAuAAAAdPQ493J+zD+xoXd2bhfhPwAAAD8AAAAAAAAAAAH8AQAALgAAAIx70K+oXMw/saF3dm4X4T8AAAA/AAAAAAAAAAAB/QEAAC4AAAB09Dj3cn7MP7Ghd3ZuF+E/AAAAP6sAAAAAAAAAAf4BAAAuAAAAXG2hPj2gzD+xoXd2bhfhPwAAAD/KAAAAAAAAAAH/AQAALgAAAEbmCYYHwsw/saF3dm4X4T8AAAA/2gAAAAAAAAABAAIAAC4AAAD8UENcZifNP7Ghd3ZuF+E/AAAAP/kAAAAAAAAAAQECAAAuAAAAgq1NwVnQzT+xoXd2bhfhPwAAAD/5AAAAAAAAAAECAgAALgAAAAwKWCZNec4/saF3dm4X4T8AAAA/+QAAAAAAAAABAwIAAC4AAACSZmKLQCLPP7Ghd3ZuF+E/AAAAPwkBAAAAAAAAAQQCAAAuAAAALEoEqWmpzz+xoXd2bhfhPwAAAD8JAQAAAAAAAAEFAgAALgAAAOcWU2NJGNA/saF3dm4X4T8AAAA/GQEAAAAAAAABBgIAAC4AAAArRdgVw2zQP7Ghd3ZuF+E/AAAAPxkBAAAAAAAAAQcCAAAuAAAAhfr0gHKf0D+rFM6ILPLgPwAAAD8oAQAAAAAAAAEIAgAALgAAAPw2qaRXsNA/qxTOiCzy4D8AAAA/OAEAAAAAAAABCQIAAC4AAABuc13IPMHQP6sUzogs8uA/AAAAPzgBAAAAAAAAAQoCAAAuAAAAVuzFDwfj0D+rFM6ILPLgPwAAAD92AQAAAAAAAAELAgAALgAAALGh4nq2FdE/qxTOiCzy4D8AAAA/hgEAAAAAAAABDAIAAC4AAAD0z2ctMGrRP6sUzogs8uA/AAAAP5YBAAAAAAAAAQ0CAAAuAAAAOP7s36m+0T+rFM6ILPLgPwAAAD+WAQAAAAAAAAEOAgAALgAAAGSl2tntNNI/o4ckm+rM4D8AAAA/pQEAAAAAAAABDwIAAC4AAACPTMjTMavSP6OHJJvqzOA/AAAAP6UBAAAAAAAAARACAAAuAAAA7AHlPuHd0j+jhySb6szgPwAAAD+1AQAAAAAAAAERAgAALgAAAF4+mWLG7tI/o4ckm+rM4D8AAAA/tQEAAAAAAAABEgIAAC4AAADTek2Gq//SP6OHJJvqzOA/AAAAP8QBAAAAAAAAARMCAAAuAAAARrcBqpAQ0z+jhySb6szgPwAAAD8DAgAAAAAAAAEUAgAALgAAAC8wavFaMtM/o4ckm+rM4D8AAAA/EwIAAAAAAAABFQIAAC4AAAAXqdI4JVTTP6OHJJvqzOA/AAAAPyICAAAAAAAAARYCAAAuAAAAiuWGXApl0z+jhySb6szgPwAAAD8iAgAAAAAAAAEXAgAALgAAAHJe76PUhtM/o4ckm+rM4D8AAAA/MgIAAAAAAAABGAIAAC4AAAATIFZBDpjgPyPBT6RJuuA/AAAAPwAAAAAAAAAAARkCAAAuAAAAEyBWQQ6Y4D8bNKa2B5XgPwAAAD+NAAAAAAAAAAEaAgAALgAAAMJ65PZlseA/GzSmtgeV4D8AAAA/nAAAAAAAAAABGwIAAC4AAABXTtvzh+zgPxs0prYHleA/AAAAP5wAAAAAAAAAARwCAAAuAAAAeOUdzcQW4T8bNKa2B5XgPwAAAD+sAAAAAAAAAAEdAgAALgAAAJp8YKYBQeE/lW3Rv2aC4D8AAAA/rAAAAAAAAAABHgIAAC4AAAAxUFejI3zhP5Vt0b9mguA/AAAAP7wAAAAAAAAAAR8CAAAuAAAA3arlWHuV4T+VbdG/ZoLgPwAAAD+8AAAAAAAAAAEgAgAALgAAAFLnmXxgpuE/lW3Rv2aC4D8AAAA/ywAAAAAAAAABIQIAAC4AAADGI06gRbfhP5Vt0b9mguA/AAAAP8sAAAAAAAAAASICAAAuAAAAdX7cVZ3Q4T8Tp/zIxW/gPwAAAD/bAAAAAAAAAAEjAgAALgAAAFv3RJ1n8uE/E6f8yMVv4D8AAAA/6gAAAAAAAAABJAIAAC4AAACXFR8v2vrhPxOn/MjFb+A/AAAAP+oAAAAAAAAAASUCAAAuAAAAfI6HdqQc4j8Tp/zIxW/gPwAAAD/6AAAAAAAAAAEmAgAALgAAAGQH8L1uPuI/E6f8yMVv4D8AAAA/CgEAAAAAAAABJwIAAC4AAABNgFgFOWDiPxOn/MjFb+A/AAAAPwoBAAAAAAAAASgCAAAuAAAA+9rmupB54j8Tp/zIxW/gPwAAAD8ZAQAAAAAAAAEpAgAALgAAAOFTTwJbm+I/E6f8yMVv4D8AAAA/GQEAAAAAAAABKgIAAC4AAACQrt23srTiPxOn/MjFb+A/AAAAPykBAAAAAAAAASsCAAAuAAAAPwlsbQrO4j+R4CfSJF3gPwAAAD8pAQAAAAAAAAEsAgAALgAAAGGgrkZH+OI/CxpT24NK4D8AAAA/OQEAAAAAAAABLQIAAC4AAACbvojYuQDjPwsaU9uDSuA/AAAAPzkBAAAAAAAAAS4CAAAuAAAARxkXjhEa4z8LGlPbg0rgPwAAAD9IAQAAAAAAAAEvAgAALgAAAPZzpUNpM+M/CxpT24NK4D8AAAA/SAEAAAAAAAABMAIAAC4AAAAXC+gcpl3jPwsaU9uDSuA/AAAAP1gBAAAAAAAAATECAAAuAAAAOaIq9uKH4z8LGlPbg0rgPwAAAD9YAQAAAAAAAAEyAgAALgAAAOj8uKs6oeM/CxpT24NK4D8AAAA/ZwEAAAAAAAABMwIAAC4AAACUV0dhkrrjPwsaU9uDSuA/AAAAP2cBAAAAAAAAATQCAAAuAAAAQrLVFurT4z8LGlPbg0rgPwAAAD93AQAAAAAAAAE1AgAALgAAAHzQr6hc3OM/CxpT24NK4D8AAAA/hwEAAAAAAAABNgIAAC4AAAC27ok6z+TjPwsaU9uDSuA/AAAAP4cBAAAAAAAAATcCAAAuAAAAZUkY8Cb+4z8LGlPbg0rgPwAAAD+2AQAAAAAAAAE4AgAALgAAABGkpqV+F+Q/CxpT24NK4D8AAAA/xQEAAAAAAAABOQIAAC4AAABuWcMQLkrkPwsaU9uDSuA/AAAAP9UBAAAAAAAAAToCAAAuAAAAGrRRxoVj5D+R4CfSJF3gPwAAAD/VAQAAAAAAAAE7AgAALgAAALKHSMOnnuQ/keAn0iRd4D8AAAA/5AEAAAAAAAABPAIAAC4AAAAOPWUuV9HkPxs0prYHleA/AAAAP+QBAAAAAAAAAT0CAAAuAAAA9bXNdSHz5D8bNKa2B5XgPwAAAD/0AQAAAAAAAAE+AgAALgAAAGjygZkGBOU/nfp6rain4D8AAAA/9AEAAAAAAAABPwIAAC4AAAAXTRBPXh3lPyPBT6RJuuA/AAAAPwQCAAAAAAAAAUACAAAuAAAAUWvq4NAl5T8jwU+kSbrgPwAAAD8zAgAAAAAAAAFBAgAALgAAAImJxHJDLuU/I8FPpEm64D8AAAA/MwIAAAAAAAABQgIAAC4AAAD9xXiWKD/lP6OHJJvqzOA/AAAAP0ICAAAAAAAAAUMCAAAuAAAAcgItug1Q5T+jhySb6szgPwAAAD9CAgAAAAAAAAFEAgAALgAAAKwgB0yAWOU/o4ckm+rM4D8AAAA/UgIAAAAAAAABRQIAAC4AAABae5UB2HHlP6sUzogs8uA/AAAAP2ECAAAAAAAAAUYCAAAuAAAAlJlvk0p65T+rFM6ILPLgPwAAAD9hAgAAAAAAAAFHAgAALgAAAM23SSW9guU/qxTOiCzy4D8AAAA/cQIAAAAAAAABSAIAAC4AAAAYespcrqLpPxOn/MjFb+A/AAAAPwAAAAAAAAAAAUkCAAAuAAAAx9RYEga86T8Tp/zIxW/gPwAAAD9OAAAAAAAAAAFKAgAALgAAADsRDTbrzOk/E6f8yMVv4D8AAAA/TgAAAAAAAAABSwIAAC4AAAAjinV9te7pPwsaU9uDSuA/AAAAP14AAAAAAAAAAUwCAAAuAAAACgPexH8Q6j+LU37k4jfgPwAAAD9eAAAAAAAAAAFNAgAALgAAAPB7RgxKMuo/i1N+5OI34D8AAAA/bgAAAAAAAAABTgIAAC4AAACf1tTBoUvqP4tTfuTiN+A/AAAAP24AAAAAAAAAAU8CAAAuAAAAExOJ5YZc6j+LU37k4jfgPwAAAD99AAAAAAAAAAFQAgAALgAAAIdPPQlsbeo/i1N+5OI34D8AAAA/fQAAAAAAAAABUQIAAC4AAAD7i/EsUX7qP4tTfuTiN+A/AAAAP40AAAAAAAAAAVICAAAuAAAAcMilUDaP6j+LU37k4jfgPwAAAD+NAAAAAAAAAAFTAgAALgAAAFZBDpgAseo/i1N+5OI34D8AAAA/nQAAAAAAAAABVAIAAC4AAAA+unbfytLqP4tTfuTiN+A/AAAAP6wAAAAAAAAAAVUCAAAuAAAAdthQcT3b6j+LU37k4jfgPwAAAD+sAAAAAAAAAAFWAgAALgAAAJpvk0p6Bes/BY2p7UEl4D8AAAA/vAAAAAAAAAABVwIAAC4AAACC6PuRRCfrP/7//////98/AAAAP7wAAAAAAAAAAVgCAAAuAAAAamFk2Q5J6z/6clYSvtrfPwAAAD/LAAAAAAAAAAFZAgAALgAAAFLazCDZaus/+nJWEr7a3z8AAAA/ywAAAAAAAAABWgIAAC4AAADGFoFEvnvrP/pyVhK+2t8/AAAAP9sAAAAAAAAAAVsCAAAuAAAA5q3DHful6z/6clYSvtrfPwAAAD/bAAAAAAAAAAFcAgAALgAAAJYIUtNSv+s/+nJWEr7a3z8AAAA/6wAAAAAAAAABXQIAAC4AAABEY+CIqtjrP/pyVhK+2t8/AAAAP+sAAAAAAAAAAV4CAAAuAAAA8L1uPgLy6z/6clYSvtrfPwAAAD/6AAAAAAAAAAFfAgAALgAAAGb6ImLnAuw/+nJWEr7a3z8AAAA/+gAAAAAAAAABYAIAAC4AAAD6zRlfCT7sP/pyVhK+2t8/AAAAPwoBAAAAAAAAAWECAAAuAAAAqiioFGFX7D/6clYSvtrfPwAAAD8KAQAAAAAAAAFiAgAALgAAAD78nhGDkuw/+nJWEr7a3z8AAAA/GgEAAAAAAAABYwIAAC4AAACyOFM1aKPsP/pyVhK+2t8/AAAAPykBAAAAAAAAAWQCAAAuAAAASAxKMore7D/6clYSvtrfPwAAAD8pAQAAAAAAAAFlAgAALgAAAIIqJMT85uw/+nJWEr7a3z8AAAA/OQEAAAAAAAABZgIAAC4AAAC6SP5Vb+/sP/pyVhK+2t8/AAAAPzkBAAAAAAAAAWcCAAAuAAAA9GbY5+H37D/6clYSvtrfPwAAAD9IAQAAAAAAAAFoAgAALgAAAGqjjAvHCO0/+nJWEr7a3z8AAAA/aAEAAAAAAAABaQIAAC4AAADe30AvrBntP/pyVhK+2t8/AAAAP2gBAAAAAAAAAWoCAAAuAAAAUhz1UpEq7T/6clYSvtrfPwAAAD+AAQAAAAAAAAFrAgAALgAAAP52gwjpQ+0/+nJWEr7a3z8AAAA/kAEAAAAAAAABbAIAAC4AAAB0szcszlTtP/pyVhK+2t8/AAAAP5ABAAAAAAAAAW0CAAAuAAAArNERvkBd7T/6clYSvtrfPwAAAD/uAQAAAAAAAAFuAgAALgAAAObv60+zZe0/8uWsJHy13z8AAAA//QEAAAAAAAABbwIAAC4AAADwW1lagejbP8cLMTES3e8/AAAAPwAAAAAAAAAAAXACAAAuAAAAYpgNfmb52z/HCzExEt3vPwAAAD8AAAAAAAAAAAFxAgAALgAAAEwRdsUwG9w/xwsxMRLd7z8AAAA/TgAAAAAAAAABcgIAAC4AAAC+TSrpFSzcP8cLMTES3e8/AAAAP30AAAAAAAAAAXMCAAAuAAAApsaSMOBN3D/HCzExEt3vPwAAAD99AAAAAAAAAAF0AgAALgAAAI4/+3eqb9w/xwsxMRLd7z8AAAA/fQAAAAAAAAABdQIAAC4AAABgMcwGP7PcP8cLMTES3e8/AAAAP40AAAAAAAAAAXYCAAAuAAAA/hRuJGg63T/HCzExEt3vPwAAAD+cAAAAAAAAAAF3AgAALgAAALR/p/rGn90/xwsxMRLd7z8AAAA/nAAAAAAAAAABeAIAAC4AAADgJpX0ChbeP8cLMTES3e8/AAAAP6wAAAAAAAAAAXkCAAAuAAAAIlUap4Rq3j/HCzExEt3vPwAAAD+sAAAAAAAAAAF6AgAALgAAAE78B6HI4N4/xwsxMRLd7z8AAAA/uwAAAAAAAAABewIAAC4AAAB6o/WaDFffP8cLMTES3e8/AAAAP7sAAAAAAAAAAXwCAAAuAAAAGoeXuDXe3z/HCzExEt3vPwAAAD/LAAAAAAAAAAF9AgAALgAAAK5ajrVXGeA/xwsxMRLd7z8AAAA/ywAAAAAAAAABfgIAAC4AAAAJEKsgB0zgP8cLMTES3e8/AAAAP9sAAAAAAAAAAX8CAAAuAAAAK6ft+UN24D/HCzExEt3vPwAAAD/bAAAAAAAAAAGAAgAALgAAAKDjoR0ph+A/xwsxMRLd7z8AAAA/6gAAAAAAAAABgQIAAC4AAAD8mL6I2LngP0dFXDpxyu8/AAAAP/oAAAAAAAAAAYICAAAuAAAAbtVyrL3K4D9HRVw6ccrvPwAAAD8KAQAAAAAAAAGDAgAALgAAAKvzTD4w0+A/R0VcOnHK7z8AAAA/CgEAAAAAAAABhAIAAC4AAAAdMAFiFeTgP0dFXDpxyu8/AAAAPxkBAAAAAAAAAYUCAAAuAAAAkWy1hfr04D9HRVw6ccrvPwAAAD8ZAQAAAAAAAAGGAgAALgAAAAWpaanfBeE/R0VcOnHK7z8AAAA/KQEAAAAAAAABhwIAAC4AAADuIdLwqSfhP8F+h0PQt+8/AAAAPykBAAAAAAAAAYgCAAAuAAAAmnxgpgFB4T/BfodD0LfvPwAAAD84AQAAAAAAAAGJAgAALgAAALsTo38+a+E/wX6HQ9C37z8AAAA/OAEAAAAAAAABigIAAC4AAADdquVYe5XhP8F+h0PQt+8/AAAAP0gBAAAAAAAAAYsCAAAuAAAAdX7cVZ3Q4T8/uLJML6XvPwAAAD9IAQAAAAAAAAGMAgAALgAAACHZagv16eE/P7iyTC+l7z8AAAA/VgEAAAAAAAABjQIAAC4AAABDcK3kMRTiPz+4skwvpe8/AAAAP1YBAAAAAAAAAY4CAAAuAAAAuKxhCBcl4j8/uLJML6XvPwAAAD9lAQAAAAAAAAGPAgAALgAAACzpFSz8NeI/P7iyTC+l7z8AAAA/ZQEAAAAAAAABkAIAAC4AAADaQ6ThU0/iPz+4skwvpe8/AAAAP3UBAAAAAAAAAZECAAAuAAAAhp4yl6to4j8/uLJML6XvPwAAAD+FAQAAAAAAAAGSAgAALgAAAL+8DCkeceI/P7iyTC+l7z8AAAA/lAEAAAAAAAABkwIAAC4AAABvF5vedYriPz+4skwvpe8/AAAAP5QBAAAAAAAAAZQCAAAuAAAAysy3SSW94j8/uLJML6XvPwAAAD+kAQAAAAAAAAGVAgAALgAAALJFIJHv3uI/P7iyTC+l7z8AAAA/pAEAAAAAAAABlgIAAC4AAACCN/EfhCLjPz+4skwvpe8/AAAAP7MBAAAAAAAAAZcCAAAuAAAAUCnCrhhm4z8/uLJML6XvPwAAAD+zAQAAAAAAAAGYAgAALgAAAOj8uKs6oeM/P7iyTC+l7z8AAAA/wwEAAAAAAAABmQIAAC4AAAB80K+oXNzjPz+4skwvpe8/AAAAP8MBAAAAAAAAAZoCAAAuAAAAKys+XrT14z8/uLJML6XvPwAAAD/TAQAAAAAAAAGbAgAALgAAABGkpqV+F+Q/P7iyTC+l7z8AAAA/0wEAAAAAAAABnAIAAC4AAADA/jRb1jDkPz+4skwvpe8/AAAAP+IBAAAAAAAAAZ0CAAAuAAAA+RwP7Ug55D8/uLJML6XvPwAAAD/iAQAAAAAAAAGeAgAALgAAAG5ZwxAuSuQ/P7iyTC+l7z8AAAA/8gEAAAAAAAABnwIAAC4AAADilXc0E1vkPz+4skwvpe8/AAAAPwICAAAAAAAAAaACAAAuAAAAVNIrWPhr5D8/uLJML6XvPwAAAD8RAgAAAAAAAAGhAgAALgAAAMkO4HvdfOQ/ufHdVY6S7z8AAAA/EQIAAAAAAAABogIAAC4AAAADLboNUIXkP7nx3VWOku8/AAAAPyECAAAAAAAAAaMCAAAuAAAA66UiVRqn5D85Kwlf7X/vPwAAAD8wAgAAAAAAAAGkAgAALgAAANQei5zkyOQ/OSsJX+1/7z8AAAA/MAIAAAAAAAABpQIAAC4AAAC6l/PjrurkP7VkNGhMbe8/AAAAP0ACAAAAAAAAAaYCAAAuAAAAL9SnB5T75D+1ZDRoTG3vPwAAAD9AAgAAAAAAAAGnAgAALgAAABdNEE9eHeU/MZ5fcata7z8AAAA/UAIAAAAAAAABqAIAAC4AAACJicRyQy7lP6/XinoKSO8/AAAAP1ACAAAAAAAAAakCAAAuAAAAw6eeBLY25T+v14p6CkjvPwAAAD9fAgAAAAAAAAGqAgAALgAAAHICLboNUOU/r9eKegpI7z8AAAA/XwIAAAAAAAABqwIAAC4AAADmPuHd8mDlP6/XinoKSO8/AAAAP28CAAAAAAAAAawCAAAuAAAAHl27b2Vp5T+v14p6CkjvPwAAAD9vAgAAAAAAAAGtAgAALgAAAM23SSW9guU/r9eKegpI7z8AAAA/fwIAAAAAAAABrgIAAC4AAAB9EtjaFJzlPysRtoNpNe8/AAAAP44CAAAAAAAAAa8CAAAuAAAAtTCybIek5T8rEbaDaTXvPwAAAD+OAgAAAAAAAAGwAgAALgAAAEoEqWmp3+U/KxG2g2k17z8AAAA/ngIAAAAAAAABsQIAAC4AAAClucXUWBLmPysRtoNpNe8/AAAAP54CAAAAAAAAAbICAAAuAAAAPI280XpN5j8rEbaDaTXvPwAAAD+tAgAAAAAAAAGzAgAALgAAAEedZ/KBmeY/ob03n4b97j8AAAA/rQIAAAAAAAABtAIAAC4AAABoNKrLvsPmP6G9N5+G/e4/AAAAP70CAAAAAAAAAbUCAAAuAAAA/AehyOD+5j+hvTefhv3uPwAAAD+9AgAAAAAAAAG2AgAALgAAAB+f46EdKec/ob03n4b97j8AAAA/zQIAAAAAAAABtwIAAC4AAAAHGEzp50rnP6G9N5+G/e4/AAAAP80CAAAAAAAAAbgCAAAuAAAAQDYme1pT5z+hvTefhv3uPwAAAD/cAgAAAAAAAAG5AgAALgAAACivjsIkdec/ob03n4b97j8AAAA/3AIAAAAAAAABugIAAC4AAACc60LmCYbnP6G9N5+G/e4/AAAAP+wCAAAAAAAAAbsCAAAuAAAAS0bRm2Gf5z+hvTefhv3uPwAAAD/sAgAAAAAAAAG8AgAALgAAAPegX1G5uOc/ob03n4b97j8AAAA//AIAAAAAAAABvQIAAC4AAACl++0GEdLnP6G9N5+G/e4/AAAAP/wCAAAAAAAAAb4CAAAuAAAA3xnImIPa5z+hvTefhv3uPwAAAD8LAwAAAAAAAAG/AgAALgAAABg4oir24uc/ob03n4b97j8AAAA/CwMAAAAAAAABwAIAAC4AAABUVny8aOvnP6G9N5+G/e4/AAAAPxsDAAAAAAAAAcECAAAuAAAAjnRWTtvz5z+hvTefhv3uPwAAAD8qAwAAAAAAAAHCAgAALgAAAHbtvpWlFeg/ob03n4b97j8AAAA/KgMAAAAAAAABwwIAAC4AAACvC5knGB7oP6G9N5+G/e4/AAAAPzoDAAAAAAAAAcQCAAAuAAAAIkhNS/0u6D+hvTefhv3uPwAAAD86AwAAAAAAAAHFAgAALgAAAJeEAW/iP+g/ob03n4b97j8AAAA/SgMAAAAAAAABxgIAAC4AAAC6G0RIH2roP6G9N5+G/e4/AAAAP0oDAAAAAAAAAccCAAAuAAAATu86RUGl6D8f92Ko5eruPwAAAD9ZAwAAAAAAAAHIAgAALgAAAP1JyfqYvug/GWq5uqPF7j8AAAA/aAMAAAAAAAAByQIAAC4AAABvhn0efs/oPxlqubqjxe4/AAAAP3gDAAAAAAAAAcoCAAAuAAAAH+EL1NXo6D8Zarm6o8XuPwAAAD+IAwAAAAAAAAHLAgAALgAAAMs7moktAuk/GWq5uqPF7j8AAAA/iAMAAAAAAAABzAIAAC4AAAAEWnQboArpP5Wj5MMCs+4/AAAAP5cDAAAAAAAAAc0CAAAuAAAA7NLcYmos6T8JUGbfH3vuPwAAAD+XAwAAAAAAAAHOAgAALgAAACbxtvTcNOk/CVBm3x977j8AAAA/pwMAAAAAAAABzwIAAC4AAABjD5GGTz3pP4eJkeh+aO4/AAAAP6cDAAAAAAAAAdACAAAuAAAA1UtFqjRO6T+HiZHofmjuPwAAAD+2AwAAAAAAAAHRAgAALgAAAISm01+MZ+k/h4mR6H5o7j8AAAA/tgMAAAAAAAAB0gIAAC4AAAC9xK3x/m/pP4eJkeh+aO4/AAAAP8YDAAAAAAAAAdMCAAAuAAAA3lvwyjua6T+HiZHofmjuPwAAAD/GAwAAAAAAAAHUAgAALgAAAIy2foCTs+k/h4mR6H5o7j8AAAA/1gMAAAAAAAAB1QIAAC4AAAAB8zKkeMTpP4eJkeh+aO4/AAAAP9YDAAAAAAAAAdYCAAAuAAAAOxENNuvM6T+HiZHofmjuPwAAAD/lAwAAAAAAAAHXAgAALgAAAOlrm+tC5uk/h4mR6H5o7j8AAAA/5QMAAAAAAAAB2AIAAC4AAACVximhmv/pP4eJkeh+aO4/AAAAP/UDAAAAAAAAAdkCAAAuAAAAz+QDMw0I6j+HiZHofmjuPwAAAD8FBAAAAAAAAAHaAgAALgAAAEQhuFbyGOo/h4mR6H5o7j8AAAA/FAQAAAAAAAAB2wIAAC4AAAB+P5LoZCHqP4eJkeh+aO4/AAAAPxQEAAAAAAAAAdwCAAAuAAAAtl1setcp6j+HiZHofmjuPwAAAD8kBAAAAAAAAAHdAgAALgAAAC2aIJ68Ouo/h4mR6H5o7j8AAAA/JAQAAAAAAAAB3gIAAC4AAACf1tTBoUvqP4eJkeh+aO4/AAAAPzMEAAAAAAAAAd8CAAAuAAAA2fSuUxRU6j+HiZHofmjuPwAAAD9DBAAAAAAAAAHgAgAALgAAABMTieWGXOo/h4mR6H5o7j8AAAA/QwQAAAAAAAAB4QIAAC4AAABOMWN3+WTqP4eJkeh+aO4/AAAAP1MEAAAAAAAAAeICAAAuAAAAh089CWxt6j+HiZHofmjuPwAAAD9TBAAAAAAAAAHjAgAALgAAAMFtF5vedeo/h4mR6H5o7j8AAAA/YgQAAAAAAAAB5AIAAC4AAAA0qsu+w4bqP4eJkeh+aO4/AAAAP2IEAAAAAAAAAeUCAAAuAAAA4gRadBug6j+HiZHofmjuPwAAAD9yBAAAAAAAAAHmAgAALgAAAFZBDpgAseo/h4mR6H5o7j8AAAA/ggQAAAAAAAAB5wIAAC4AAADKfcK75cHqP4eJkeh+aO4/AAAAP4IEAAAAAAAAAegCAAAuAAAAdthQcT3b6j8JUGbfH3vuPwAAAD+RBAAAAAAAAAHpAgAALgAAAO4UBZUi7Oo/jxY71sCN7j8AAAA/kQQAAAAAAAAB6gIAAC4AAABIyiEA0h7rPw/dD81hoO4/AAAAP6EEAAAAAAAAAesCAAAuAAAA9iSwtSk46z+Vo+TDArPuPwAAAD+hBAAAAAAAAAHsAgAALgAAAKJ/PmuBUes/laPkwwKz7j8AAAA/sAQAAAAAAAAB7QIAAC4AAAAYvPKOZmLrPxlqubqjxe4/AAAAP7AEAAAAAAAAAe4CAAAuAAAAxhaBRL576z+ZMI6xRNjuPwAAAD/ABAAAAAAAAAHvAgAALgAAADpTNWijjOs/mTCOsUTY7j8AAAA/wAQAAAAAAAAB8AIAAC4AAADmrcMd+6XrP5kwjrFE2O4/AAAAP9AEAAAAAAAAAfECAAAuAAAAIsydr22u6z+hvTefhv3uPwAAAD/fBAAAAAAAAAHyAgAALgAAAFzqd0Hgtus/ob03n4b97j8AAAA/3wQAAAAAAAAB8wIAAC4AAACWCFLTUr/rP6G9N5+G/e4/AAAAPz0FAAAAAAAAAfQCAAAuAAAAziYsZcXH6z8nhAyWJxDvPwAAAD9NBQAAAAAAAAH1AgAALgAAAAhFBvc30Os/J4QMlicQ7z8AAAA/XAUAAAAAAAAB9gIAAC4AAABEY+CIqtjrPyeEDJYnEO8/AAAAP1wFAAAAAAAAAfcCAAAuAAAAfoG6Gh3h6z8nhAyWJxDvPwAAAD9sBQAAAAAAAAH4AgAALgAAAPC9bj4C8us/p0rhjMgi7z8AAAA/bAUAAAAAAAAB+QIAAC4AAACgGP3zWQvsP6dK4YzIIu8/AAAAP3oFAAAAAAAAAfoCAAAuAAAAElWxFz8c7D8rEbaDaTXvPwAAAD96BQAAAAAAAAH7AgAALgAAAIiRZTskLew/KxG2g2k17z8AAAA/igUAAAAAAAAB/AIAAC4AAADArz/NljXsPysRtoNpNe8/AAAAP4oFAAAAAAAAAf0CAAAuAAAA+s0ZXwk+7D8rEbaDaTXvPwAAAD+ZBQAAAAAAAAH+AgAALgAAAG4KzoLuTuw/KxG2g2k17z8AAAA/mQUAAAAAAAAB/wIAAC4AAACqKKgUYVfsPysRtoNpNe8/AAAAP6kFAAAAAAAACw=="/>
</p:tagLst>
</file>

<file path=ppt/tags/tag29.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cAAAAKAAAABwMAAAAAAQAAAAgAAAAECUlua0F0b21WMQIAAAAJBAAAAAkFAAAACQYAAAAJBwAAAAkIAAAACQkAAAAJCgAAAAoFBAAAAAtQZW5TdHJva2VWMQQAAAAKQXR0cmlidXRlcwVUcmFjZQlTdGFydFRpbWUEVHlwZQQEAAQPUGVuQXR0cmlidXRlc1YxAgAAAApJbmtUcmFjZVYxAgAAABAMQWN0aW9uVHlwZVYxAgAAAAIAAAAJCwAAAAkMAAAAZzoAAAAAAAAF8////wxBY3Rpb25UeXBlVjEBAAAAB3ZhbHVlX18ACAIAAAAAAAAAAQUAAAAEAAAACQ4AAAAJDwAAABdTAAAAAAAAAfD////z////AAAAAAEGAAAABAAAAAkRAAAACRIAAAAZiwAAAAAAAAHt////8////wAAAAABBwAAAAQAAAAJFAAAAAkVAAAAD5YAAAAAAAAB6v////P///8AAAAAAQgAAAAEAAAACRcAAAAJGAAAAK20AAAAAAAAAef////z////AAAAAAEJAAAABAAAAAkaAAAACRsAAAAnugAAAAAAAAHk////8////wAAAAABCgAAAAQAAAAJHQAAAAkeAAAAR/YAAAAAAAAB4f////P///8AAAAABQsAAAAPUGVuQXR0cmlidXRlc1YxCgAAAAdfY29sb3JBB19jb2xvclIHX2NvbG9yRwdfY29sb3JCCkZpdFRvQ3VydmUGSGVpZ2h0Dklnbm9yZVByZXNzdXJlDUlzSGlnaGxpZ2h0ZXIFU2hhcGUFV2lkdGgAAAAAAAAAAAQAAgICAgEGAQEMQnJ1c2hTaGFwZVYxAgAAAAYCAAAA//8AAAAAAAAAAAAIQAAABeD///8MQnJ1c2hTaGFwZVYxAQAAAAd2YWx1ZV9fAAgCAAAAAQAAAAAAAAAAAAhABQwAAAAKSW5rVHJhY2VWMQMAAAANTGlzdGAxK19pdGVtcwxMaXN0YDErX3NpemUPTGlzdGAxK192ZXJzaW9uBAAAGFNoYXJlZC5JbmtpbmcuSW5rUG9pbnRbXQIAAAAICAIAAAAJIQAAAIEAAACBAAAAAQ4AAAALAAAA//8AAAAAAAAAAAAIQAAAAd7////g////AQAAAAAAAAAAAAhAAQ8AAAAMAAAACSMAAAArAQAAKwEAAAERAAAACwAAAP//AAAAAAAAAAAACEAAAAHc////4P///wEAAAAAAAAAAAAIQAESAAAADAAAAAklAAAAIQAAACEAAAABFAAAAAsAAAD//wAAAAAAAAAAAAhAAAAB2v///+D///8BAAAAAAAAAAAACEABFQAAAAwAAAAJJwAAAB0AAAAdAAAAARcAAAALAAAA//8AAAAAAAAAAAAIQAAAAdj////g////AQAAAAAAAAAAAAhAARgAAAAMAAAACSkAAAAwAAAAMAAAAAEaAAAACwAAAP//AAAAAAAAAAAACEAAAAHW////4P///wEAAAAAAAAAAAAIQAEbAAAADAAAAAkrAAAAJwAAACcAAAABHQAAAAsAAAD//wAAAAAAAAAAAAhAAAAB1P///+D///8BAAAAAAAAAAAACEABHgAAAAwAAAAJLQAAAJEAAACRAAAAByEAAAAAAQAAAAABAAAECklua1BvaW50VjEC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DX8HIwAAAAABAAAAAAIAAAQKSW5rUG9pbnRWMQI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CTIB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DdUHJQAAAAABAAAAQAAAAAQKSW5rUG9pbnRWMQIAAAAJ2gEAAAnbAQAACdwBAAAJ3QEAAAneAQAACd8BAAAJ4AEAAAnhAQAACeIBAAAJ4wEAAAnkAQAACeUBAAAJ5gEAAAnnAQAACegBAAAJ6QEAAAnqAQAACesBAAAJ7AEAAAntAQAACe4BAAAJ7wEAAAnwAQAACfEBAAAJ8gEAAAnzAQAACfQBAAAJ9QEAAAn2AQAACfcBAAAJ+AEAAAn5AQAACfoBAAANHwcnAAAAAAEAAAAgAAAABApJbmtQb2ludFYxAgAAAAn7AQAACfwBAAAJ/QEAAAn+AQAACf8BAAAJAAIAAAkBAgAACQICAAAJAwIAAAkEAgAACQUCAAAJBgIAAAkHAgAACQgCAAAJCQIAAAkKAgAACQsCAAAJDAIAAAkNAgAACQ4CAAAJDwIAAAkQAgAACRECAAAJEgIAAAkTAgAACRQCAAAJFQIAAAkWAgAACRcCAAANAwcpAAAAAAEAAABAAAAABApJbmtQb2ludFYxAgA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0QBysAAAAAAQAAAEAAAAAECklua1BvaW50VjECAAAACUgCAAAJSQIAAAlKAgAACUsCAAAJTAIAAAlNAgAACU4CAAAJTwIAAAlQAgAACVECAAAJUgIAAAlTAgAACVQCAAAJVQIAAAlWAgAACVcCAAAJWAIAAAlZAgAACVoCAAAJWwIAAAlcAgAACV0CAAAJXgIAAAlfAgAACWACAAAJYQIAAAliAgAACWMCAAAJZAIAAAllAgAACWYCAAAJZwIAAAloAgAACWkCAAAJagIAAAlrAgAACWwCAAAJbQIAAAluAgAADRkHLQAAAAABAAAAAAEAAAQKSW5rUG9pbnRWMQIAAAAJbwIAAAlwAgAACXECAAAJcgIAAAlzAgAACXQCAAAJdQIAAAl2AgAACXcCAAAJeAIAAAl5AgAACXoCAAAJewIAAAl8AgAACX0CAAAJfgIAAAl/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CbYCAAAJtwIAAAm4AgAACbkCAAAJugIAAAm7AgAACbwCAAAJvQIAAAm+AgAACb8CAAAJwAIAAAnBAgAACcICAAAJwwIAAAnEAgAACcUCAAAJxgIAAAnHAgAACcgCAAAJyQIAAAnKAg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QIAAAn6AgAACfsCAAAJ/AIAAAn9AgAACf4CAAAJ/wIAAA1vBS4AAAAKSW5rUG9pbnRWMQQAAAABWAFZDlByZXNzdXJlRmFjdG9yCVRpbWVTdGFtcAAAAAAGBgsQAgAAACKevDoKk8Q/gDkM1JGqlD8AAAA/AAAAAAAAAAABLwAAAC4AAAAKFyWC1LTEP4A5DNSRqpQ/AAAAPwAAAAAAAAAAATAAAAAuAAAA2Aj2EGn4xD+AOQzUkaqUPwAAAD9OAAAAAAAAAAExAAAALgAAAKr6xp/9O8U/gDkM1JGqlD8AAAA/bgAAAAAAAAABMgAAAC4AAAB47Jcukn/FP4A5DNSRqpQ/AAAAP30AAAAAAAAAATMAAAAuAAAAGNA5TLsGxj9g2j2Jz1KZPwAAAD99AAAAAAAAAAE0AAAALgAAAFaXfYcNFcc/YNo9ic9SmT8AAAA/jQAAAAAAAAABNQAAAC4AAACs5Vh7lQHIP2DaPYnPUpk/AAAAP40AAAAAAAAAATYAAAAuAAAA6KyctucPyT9g2j2Jz1KZPwAAAD+cAAAAAAAAAAE3AAAALgAAAMZXgg9jpco/YNo9ic9SmT8AAAA/rAAAAAAAAAABOAAAAC4AAAAEH8ZKtbPLP2DaPYnPUpk/AAAAP6wAAAAAAAAAATkAAAAuAAAA4smrozBJzT9g2j2Jz1KZPwAAAD+8AAAAAAAAAAE6AAAALgAAAIKtTcFZ0M0/4AmlrrD+lj8AAAA/vAAAAAAAAAABOwAAAC4AAAAgke/eglfOP+AJpa6w/pY/AAAAP8sAAAAAAAAAATwAAAAuAAAA8ILAbRebzj+AOQzUkaqUPwAAAD/LAAAAAAAAAAE9AAAALgAAANr7KLXhvM4/gDkM1JGqlD8AAAA/GQEAAAAAAAABPgAAAC4AAACm7flDdgDPP4A5DNSRqpQ/AAAAPxkBAAAAAAAAAT8AAAAuAAAAdt/K0gpEzz+AOQzUkaqUPwAAAD8pAQAAAAAAAAFAAAAALgAAAP471Tf+7M8/gDkM1JGqlD8AAAA/OQEAAAAAAAABQQAAAC4AAABaUweHLinQP4A5DNSRqpQ/AAAAPzkBAAAAAAAAAUIAAAAuAAAAE75AXY2O0D+AOQzUkaqUPwAAAD9IAQAAAAAAAAFDAAAALgAAAOGvEewh0tA/gDkM1JGqlD8AAAA/SAEAAAAAAAABRAAAAC4AAACaGkvCgDfRPyBpc/lyVpI/AAAAP1gBAAAAAAAAAUUAAAAuAAAAxcE4vMSt0T8gaXP5claSPwAAAD9YAQAAAAAAAAFGAAAALgAAAHwscpIjE9I/wJjaHlQCkD8AAAA/dgEAAAAAAAABRwAAAC4AAAAyl6tognjSP8CY2h5UApA/AAAAP3YBAAAAAAAAAUgAAAAuAAAA7AHlPuHd0j/AkIOIalyLPwAAAD+FAQAAAAAAAAFJAAAALgAAAIrlhlwKZdM/wJCDiGpciz8AAAA/hQEAAAAAAAABSgAAAC4AAADNEwwPhLnTP8CQg4hqXIs/AAAAP5UBAAAAAAAAAUsAAAAuAAAA+br5CMgv1D/AkIOIalyLPwAAAD+VAQAAAAAAAAFMAAAALgAAAMqsypdcc9Q/wJCDiGpciz8AAAA/pAEAAAAAAAABTQAAAC4AAAAN209K1sfUP8CQg4hqXIs/AAAAP7QBAAAAAAAAAU4AAAAuAAAA2swg2WoL1T/AkIOIalyLPwAAAD+0AQAAAAAAAAFPAAAALgAAAB77pYvkX9U/wJCDiGpciz8AAAA/xAEAAAAAAAABUAAAAC4AAAAGdA7TroHVP8CQg4hqXIs/AAAAP8QBAAAAAAAAAVEAAAAuAAAAMhv8zPL31T/AkIOIalyLPwAAAD/TAQAAAAAAAAFSAAAALgAAABqUZBS9GdY/wJCDiGpciz8AAAA/0wEAAAAAAAABUwAAAC4AAADohTWjUV3WP8CQg4hqXIs/AAAAP+MBAAAAAAAAAVQAAAAuAAAALLS6Vcux1j/AkIOIalyLPwAAAD/jAQAAAAAAAAFVAAAALgAAAHDiPwhFBtc/wJCDiGpciz8AAAA/8wEAAAAAAAABVgAAAC4AAADKl1xz9DjXP8CQg4hqXIs/AAAAP/MBAAAAAAAAAVcAAAAuAAAAbHv+kB3A1z/AkIOIalyLPwAAAD8CAgAAAAAAAAFYAAAALgAAAFL0Ztjn4dc/wO9R0yy0hj8AAAA/AgIAAAAAAAABWQAAAC4AAAB8m1TSK1jYP8DvUdMstIY/AAAAPxICAAAAAAAAAVoAAAAuAAAANgaOqIq92D/A71HTLLSGPwAAAD8SAgAAAAAAAAFbAAAALgAAAOxwx37pItk/gFzd0WLHej8AAAA/IQIAAAAAAAABXAAAAC4AAAC+YpgNfmbZP4Bc3dFix3o/AAAAPyECAAAAAAAAAV0AAAAuAAAAdM3R49zL2T+AXN3RYsd6PwAAAD8xAgAAAAAAAAFeAAAALgAAALj7VpZWINo/gFzd0WLHej8AAAA/MQIAAAAAAAABXwAAAC4AAAD6KdxI0HTaP4Bc3dFix3o/AAAAP0ECAAAAAAAAAWAAAAAuAAAAVt/4s3+n2j+AXN3RYsd6PwAAAD9QAgAAAAAAAAFhAAAALgAAAA5KMoreDNs/gFzd0WLHej8AAAA/UAIAAAAAAAABYgAAAC4AAAD0wprRqC7bP4Bc3dFix3o/AAAAP2ACAAAAAAAAAWMAAAAuAAAAav9O9Y0/2z8AG3pn53ZxPwAAAD9gAgAAAAAAAAFkAAAALgAAANw7AxlzUNs/ABt6Z+d2cT8AAAA/cAIAAAAAAAABZQAAAC4AAADEtGtgPXLbPwAbemfndnE/AAAAP38CAAAAAAAAAWYAAAAuAAAAri3UpweU2z8AG3pn53ZxPwAAAD+PAgAAAAAAAAFnAAAALgAAAJamPO/Rtds/ABt6Z+d2cT8AAAA/ngIAAAAAAAABaAAAAC4AAADwW1lagejbPwAbemfndnE/AAAAP54CAAAAAAAAAWkAAAAuAAAAvk0q6RUs3D8AG3pn53ZxPwAAAD+uAgAAAAAAAAFqAAAALgAAABwDR1TFXtw/ABt6Z+d2cT8AAAA/rgIAAAAAAAABawAAAC4AAABgMcwGP7PcPwBPIB7vC4I/AAAAP74CAAAAAAAAAWwAAAAuAAAAol9RubgH3T8ATyAe7wuCPwAAAD++AgAAAAAAAAFtAAAALgAAAP4UbiRoOt0/wO9R0yy0hj8AAAA/zQIAAAAAAAABbgAAAC4AAADMBj+z/H3dP8DvUdMstIY/AAAAP80CAAAAAAAAAW8AAAAuAAAAnvgPQpHB3T/AkIOIalyLPwAAAD/dAgAAAAAAAAFwAAAALgAAAPitLK1A9N0/wJCDiGpciz8AAAA/3QIAAAAAAAABcQAAAC4AAABs6uDQJQXeP8CQg4hqXIs/AAAAP+0CAAAAAAAAAXIAAAAuAAAA4CaV9AoW3j/AkIOIalyLPwAAAD/tAgAAAAAAAAFzAAAALgAAAMif/TvVN94/wJjaHlQCkD8AAAA//AIAAAAAAAABdAAAAC4AAACyGGaDn1neP8CY2h5UApA/AAAAPwwDAAAAAAAAAXUAAAAuAAAAIlUap4Rq3j/AmNoeVAKQPwAAAD8bAwAAAAAAAAF2AAAALgAAAJaRzsppe94/wJjaHlQCkD8AAAA/GwMAAAAAAAABdwAAAC4AAACACjcSNJ3eP8CY2h5UApA/AAAAPysDAAAAAAAAAXgAAAAuAAAAwji8xK3x3j/AmNoeVAKQPwAAAD8rAwAAAAAAAAF5AAAALgAAAO7fqb7xZ98/IGlz+XJWkj8AAAA/OwMAAAAAAAABegAAAC4AAABIlcYpoZrfP4A5DNSRqpQ/AAAAPzsDAAAAAAAAAXsAAAAuAAAAMg4vcWu83z9g2j2Jz1KZPwAAAD9KAwAAAAAAAAF8AAAALgAAAIrDS9wa798/YNo9ic9SmT8AAAA/SgMAAAAAAAABfQAAAC4AAACuWo61VxngP2DaPYnPUpk/AAAAP1oDAAAAAAAAAX4AAAAuAAAAJJdC2Twq4D9g2j2Jz1KZPwAAAD9aAwAAAAAAAAF/AAAALgAAAF21HGuvMuA/YNo9ic9SmT8AAAA/agMAAAAAAAABgAAAAC4AAADQ8dCOlEPgP2DaPYnPUpk/AAAAP3kDAAAAAAAAAYEAAAAuAAAARS6FsnlU4D/gqtZj7qabPwAAAD+JAwAAAAAAAAGCAAAALgAAAH9MX0TsXOA/4KrWY+6mmz8AAAA/mAMAAAAAAAABgwAAAC4AAAC3ajnWXmXgP+Cq1mPupps/AAAAP6gDAAAAAAAAAYQAAAAuAAAAZ8XHi7Z+4D/gqtZj7qabPwAAAD+oAwAAAAAAAAGFAAAALgAAABMgVkEOmOA/4KrWY+6mmz8AAAA/uAMAAAAAAAABhgAAAC4AAADCeuT2ZbHgP+Cq1mPupps/AAAAP7gDAAAAAAAAAYcAAAAuAAAAbtVyrL3K4D/gqtZj7qabPwAAAD/HAwAAAAAAAAGIAAAALgAAAFdO2/OH7OA/4KrWY+6mmz8AAAA/xwMAAAAAAAABiQAAAC4AAAA/x0M7Ug7hP+Cq1mPupps/AAAAP9cDAAAAAAAAAYoAAAAuAAAAeOUdzcQW4T/gqtZj7qabPwAAAD/XAwAAAAAAAAGLAAAALgAAAO4h0vCpJ+E/4KrWY+6mmz8AAAA/NQQAAAAAAAABjAAAAC4AAAAoQKyCHDDhP+Cq1mPupps/AAAAPzUEAAAAAAAAAY0AAAAuAAAAmnxgpgFB4T/gqtZj7qabPwAAAD9EBAAAAAAAAAGOAAAALgAAALsTo38+a+E/YHtvPg37nT8AAAA/VAQAAAAAAAABjwAAAC4AAABrbjE1loThP2B7bz4N+50/AAAAP1QEAAAAAAAAAZAAAAAuAAAA3arlWHuV4T9ge28+DfudPwAAAD9kBAAAAAAAAAGRAAAALgAAAFLnmXxgpuE/YHtvPg37nT8AAAA/ZAQAAAAAAAABkgAAAC4AAACMBXQO067hP2B7bz4N+50/AAAAP3MEAAAAAAAAAZMAAAAuAAAAAEIoMri/4T9ge28+DfudPwAAAD+iBAAAAAAAAAGUAAAALgAAAHV+3FWd0OE/4KrWY+6mmz8AAAA/ogQAAAAAAAABlQAAAC4AAACXFR8v2vrhP+Cq1mPupps/AAAAP7IEAAAAAAAAAZYAAAAuAAAACVLTUr8L4j/gqtZj7qabPwAAAD/BBAAAAAAAAAGXAAAALgAAALisYQgXJeI/YNo9ic9SmT8AAAA/wQQAAAAAAAABmAAAAC4AAAC4rGEIFyXiP+AJpa6w/pY/AAAAP9EEAAAAAAAAAZkAAAAuAAAA8so7mokt4j+AOQzUkaqUPwAAAD8fBQAAAAAAAAGaAAAALgAAACzpFSz8NeI/gDkM1JGqlD8AAAA/HwUAAAAAAAABmwAAAC4AAABkB/C9bj7iP4A5DNSRqpQ/AAAAPy8FAAAAAAAAAZwAAAAuAAAAniXKT+FG4j+AOQzUkaqUPwAAAD8+BQAAAAAAAAGdAAAALgAAANpDpOFTT+I/gDkM1JGqlD8AAAA/fQUAAAAAAAABngAAAC4AAAATYn5zxlfiP4A5DNSRqpQ/AAAAP5oFAAAAAAAAAZ8AAAAuAAAAhp4yl6to4j+AOQzUkaqUPwAAAD+qBQAAAAAAAAGgAAAALgAAAL+8DCkeceI/IGlz+XJWkj8AAAA/2QUAAAAAAAABoQAAAC4AAAD72ua6kHniPyBpc/lyVpI/AAAAP+gFAAAAAAAAAaIAAAAuAAAAbxeb3nWK4j/AmNoeVAKQPwAAAD/4BQAAAAAAAAGjAAAALgAAAKc1dXDokuI/wJjaHlQCkD8AAAA/FwYAAAAAAAABpAAAAC4AAADhU08CW5viP8CY2h5UApA/AAAAP6QGAAAAAAAAAaUAAAAuAAAAVpADJkCs4j/AkIOIalyLPwAAAD+zBgAAAAAAAAGmAAAALgAAAMrMt0klveI/wJCDiGpciz8AAAA/swYAAAAAAAABpwAAAC4AAACyRSCR797iPwBPIB7vC4I/AAAAP8MGAAAAAAAAAagAAAAuAAAA62P6ImLn4j8ATyAe7wuCPwAAAD/DBgAAAAAAAAGpAAAALgAAAJu+iNi5AOM/AE8gHu8Lgj8AAAA/0wYAAAAAAAABqgAAAC4AAADT3GJqLAnjPwBPIB7vC4I/AAAAPxEHAAAAAAAAAasAAAAuAAAADfs8/J4R4z8ATyAe7wuCPwAAAD8hBwAAAAAAAAGsAAAALgAAAEcZF44RGuM/AE8gHu8Lgj8AAAA/IQcAAAAAAAABrQAAAC4AAACCN/EfhCLjPwBPIB7vC4I/AAAAPzAHAAAAAAAAAa4AAAAuAAAAvFXLsfYq4z8ATyAe7wuCPwAAAD9ABwAAAAAAAAGvAAAALgAAAB6mXQPrkcs/PIioxrXBwz8AAAA/AAAAAAAAAAABsAAAAC4AAAA4LfW7IHDLPzyIqMa1wcM/AAAAPw8AAAAAAAAAAbEAAAAuAAAABB/GSrWzyz88iKjGtcHDPwAAAD+7AAAAAAAAAAGyAAAALgAAAMCJ/yAUGcw/PIioxrXBwz8AAAA/ywAAAAAAAAABswAAAC4AAABG5gmGB8LMPzyIqMa1wcM/AAAAP8sAAAAAAAAAAbQAAAAuAAAA4smrozBJzT88iKjGtcHDPwAAAD/aAAAAAAAAAAG1AAAALgAAAJg05XmPrs0/PIioxrXBwz8AAAA/2gAAAAAAAAABtgAAAC4AAACCrU3BWdDNPzyIqMa1wcM/AAAAP+oAAAAAAAAAAbcAAAAuAAAAOhiHl7g1zj88iKjGtcHDPwAAAD/qAAAAAAAAAAG4AAAALgAAAAwKWCZNec4/PIioxrXBwz8AAAA/+gAAAAAAAAABuQAAAC4AAADa+yi14bzOPyhuVesxd8M/AAAAPxkBAAAAAAAAAboAAAAuAAAAwnSR/Kvezj8oblXrMXfDPwAAAD8pAQAAAAAAAAG7AAAALgAAAJJmYotAIs8/KG5V6zF3wz8AAAA/KQEAAAAAAAABvAAAAC4AAABI0Zthn4fPPyhuVesxd8M/AAAAPzgBAAAAAAAAAb0AAAAuAAAAGMNs8DPLzz8oblXrMXfDPwAAAD84AQAAAAAAAAG+AAAALgAAAFpTB4cuKdA/KG5V6zF3wz8AAAA/SAEAAAAAAAABvwAAAC4AAAArRdgVw2zQPxxUAhCuLMM/AAAAP0gBAAAAAAAAAcAAAAAuAAAAhfr0gHKf0D8MOq80KuLCPwAAAD9XAQAAAAAAAAHBAAAALgAAAOGvEewh0tA/DDqvNCriwj8AAAA/ZwEAAAAAAAABwgAAAC4AAACxoeJ6thXRPww6rzQq4sI/AAAAP2cBAAAAAAAAAcMAAAAuAAAADVf/5WVI0T8MOq80KuLCPwAAAD93AQAAAAAAAAHEAAAALgAAAIKTswlLWdE/DDqvNCriwj8AAAA/dwEAAAAAAAABxQAAAC4AAADdSNB0+ovRPww6rzQq4sI/AAAAP4YBAAAAAAAAAcYAAAAuAAAAIHdVJ3Tg0T8MOq80KuLCPwAAAD+GAQAAAAAAAAHHAAAALgAAAHwscpIjE9I/DDqvNCriwj8AAAA/lgEAAAAAAAAByAAAAC4AAADX4Y790kXSPww6rzQq4sI/AAAAP5YBAAAAAAAAAckAAAAuAAAAMperaIJ40j8MOq80KuLCPwAAAD+mAQAAAAAAAAHKAAAALgAAAI9MyNMxq9I/DDqvNCriwj8AAAA/pgEAAAAAAAABywAAAC4AAADsAeU+4d3SPww6rzQq4sI/AAAAP7UBAAAAAAAAAcwAAAAuAAAARrcBqpAQ0z8MOq80KuLCPwAAAD+1AQAAAAAAAAHNAAAALgAAAKFsHhVAQ9M/DDqvNCriwj8AAAA/xQEAAAAAAAABzgAAAC4AAAByXu+j1IbTPww6rzQq4sI/AAAAP8UBAAAAAAAAAc8AAAAuAAAAW9dX656o0z8MOq80KuLCPwAAAD/UAQAAAAAAAAHQAAAALgAAALaMdFZO29M/DDqvNCriwj8AAAA/1AEAAAAAAAAB0QAAAC4AAAD5uvkIyC/UPww6rzQq4sI/AAAAP+QBAAAAAAAAAdIAAAAuAAAAVHAWdHdi1D8MOq80KuLCPwAAAD/kAQAAAAAAAAHTAAAALgAAAK8lM98mldQ/DDqvNCriwj8AAAA/9AEAAAAAAAAB1AAAAC4AAAAlYucCDKbUPww6rzQq4sI/AAAAP/QBAAAAAAAAAdUAAAAuAAAAgBcEbrvY1D8MOq80KuLCPwAAAD8DAgAAAAAAAAHWAAAALgAAANrMINlqC9U/DDqvNCriwj8AAAA/EwIAAAAAAAAB1wAAAC4AAAAe+6WL5F/VPww6rzQq4sI/AAAAPxMCAAAAAAAAAdgAAAAuAAAAerDC9pOS1T8MOq80KuLCPwAAAD8jAgAAAAAAAAHZAAAALgAAAL7eR6kN59U/DDqvNCriwj8AAAA/IwIAAAAAAAAB2gAAAC4AAAAalGQUvRnWPww6rzQq4sI/AAAAPzICAAAAAAAAAdsAAAAuAAAARDtSDgGQ1j8MOq80KuLCPwAAAD8yAgAAAAAAAAHcAAAALgAAACy0ulXLsdY/DDqvNCriwj8AAAA/QgIAAAAAAAAB3QAAAC4AAACIadfAeuTWPww6rzQq4sI/AAAAP0ICAAAAAAAAAd4AAAAuAAAA5B70KyoX1z8MOq80KuLCPwAAAD9RAgAAAAAAAAHfAAAALgAAAFhbqE8PKNc/DDqvNCriwj8AAAA/UQIAAAAAAAAB4AAAAC4AAABA1BCX2UnXPww6rzQq4sI/AAAAP2ECAAAAAAAAAeEAAAAuAAAADsbhJW6N1z8MOq80KuLCPwAAAD9hAgAAAAAAAAHiAAAALgAAAPY+Sm04r9c/DDqvNCriwj8AAAA/cQIAAAAAAAAB4wAAAC4AAABS9GbY5+HXPww6rzQq4sI/AAAAP3ECAAAAAAAAAeQAAAAuAAAAIuY3Z3wl2D8MOq80KuLCPwAAAD+AAgAAAAAAAAHlAAAALgAAANhQcT3bitg/DDqvNCriwj8AAAA/kAIAAAAAAAAB5gAAAC4AAACoQkLMb87YPww6rzQq4sI/AAAAP5ACAAAAAAAAAecAAAAuAAAA7HDHfuki2T8MOq80KuLCPwAAAD+gAgAAAAAAAAHoAAAALgAAAEgm5OmYVdk/DDqvNCriwj8AAAA/oAIAAAAAAAAB6QAAAC4AAAAYGLV4LZnZPww6rzQq4sI/AAAAP68CAAAAAAAAAeoAAAAuAAAAAJEdwPe62T8MOq80KuLCPwAAAD+vAgAAAAAAAAHrAAAALgAAAOYJhgfC3Nk/DDqvNCriwj8AAAA/vwIAAAAAAAAB7AAAAC4AAADOgu5OjP7ZPww6rzQq4sI/AAAAP84CAAAAAAAAAe0AAAAuAAAARL+icnEP2j8MOq80KuLCPwAAAD/OAgAAAAAAAAHuAAAALgAAALj7VpZWINo/DDqvNCriwj8AAAA/3gIAAAAAAAAB7wAAAC4AAAAqOAu6OzHaPww6rzQq4sI/AAAAP94CAAAAAAAAAfAAAAAuAAAAErFzAQZT2j8MOq80KuLCPwAAAD/uAgAAAAAAAAHxAAAALgAAAPop3EjQdNo/DDqvNCriwj8AAAA//QIAAAAAAAAB8gAAAC4AAADkokSQmpbaPww6rzQq4sI/AAAAP/0CAAAAAAAAAfMAAAAuAAAAyhut12S42j8MOq80KuLCPwAAAD8NAwAAAAAAAAH0AAAALgAAAD5YYftJydo/DDqvNCriwj8AAAA/HQMAAAAAAAAB9QAAAC4AAACwlBUfL9raPww6rzQq4sI/AAAAPx0DAAAAAAAAAfYAAAAuAAAADkoyit4M2z8MOq80KuLCPwAAAD8sAwAAAAAAAAH3AAAALgAAAIKG5q3DHds/DDqvNCriwj8AAAA/LAMAAAAAAAAB+AAAAC4AAAD0wprRqC7bPww6rzQq4sI/AAAAPzwDAAAAAAAAAfkAAAAuAAAAxLRrYD1y2z8MOq80KuLCPwAAAD88AwAAAAAAAAH6AAAALgAAAJamPO/Rtds/HFQCEK4swz8AAAA/SwMAAAAAAAAB+wAAAC4AAADwW1lagejbPxxUAhCuLMM/AAAAP1sDAAAAAAAAAfwAAAAuAAAAvk0q6RUs3D8oblXrMXfDPwAAAD9bAwAAAAAAAAH9AAAALgAAAAJ8r5uPgNw/KG5V6zF3wz8AAAA/awMAAAAAAAAB/gAAAC4AAADq9BfjWaLcPyhuVesxd8M/AAAAP2sDAAAAAAAAAf8AAAAuAAAARqo0TgnV3D8oblXrMXfDPwAAAD96AwAAAAAAAAEAAQAALgAAABacBd2dGN0/KG5V6zF3wz8AAAA/egMAAAAAAAABAQEAAC4AAAD+FG4kaDrdPyhuVesxd8M/AAAAP4oDAAAAAAAAAQIBAAAuAAAAtH+n+saf3T9AovuhOQzEPwAAAD+KAwAAAAAAAAEDAQAALgAAABA1xGV20t0/QKL7oTkMxD8AAAA/lgMAAAAAAAABBAEAAC4AAAD4rSytQPTdP1S8Tn29VsQ/AAAAP5YDAAAAAAAAAQUBAAAuAAAAUmNJGPAm3j9UvE59vVbEPwAAAD+lAwAAAAAAAAEGAQAALgAAAJaRzsppe94/VLxOfb1WxD8AAAA/pQMAAAAAAAABBwEAAC4AAADav1N948/eP1S8Tn29VsQ/AAAAP7UDAAAAAAAAAQgBAAAuAAAABmdBdydG3z9UvE59vVbEPwAAAD+1AwAAAAAAAAEJAQAALgAAAGIcXuLWeN8/VLxOfb1WxD8AAAA/xAMAAAAAAAABCgEAAC4AAAACAAAAAADgP1S8Tn29VsQ/AAAAP8QDAAAAAAAAAQsBAAAuAAAA6HhoR8oh4D9UvE59vVbEPwAAAD/UAwAAAAAAAAEMAQAALgAAAJbT9vwhO+A/VLxOfb1WxD8AAAA/5AMAAAAAAAABDQEAAC4AAAAJEKsgB0zgP1S8Tn29VsQ/AAAAP+QDAAAAAAAAAQ4BAAAuAAAA8YgTaNFt4D9s8PQzxevEPwAAAD/zAwAAAAAAAAEPAQAALgAAAGfFx4u2fuA/bPD0M8XrxD8AAAA/8wMAAAAAAAABEAEAAC4AAACg46EdKYfgP2zw9DPF68Q/AAAAPwMEAAAAAAAAAREBAAAuAAAA2gF8r5uP4D9s8PQzxevEPwAAAD8TBAAAAAAAAAESAQAALgAAAEw+MNOAoOA/bPD0M8XrxD8AAAA/EwQAAAAAAAABEwEAAC4AAACIXApl86jgP2zw9DPF68Q/AAAAPyIEAAAAAAAAARQBAAAuAAAA/Ji+iNi54D98CkgPSTbFPwAAAD8iBAAAAAAAAAEVAQAALgAAADS3mBpLwuA/fApID0k2xT8AAAA/MgQAAAAAAAABFgEAAC4AAACr80w+MNPgP3wKSA9JNsU/AAAAPzIEAAAAAAAAARcBAAAuAAAAHTABYhXk4D98CkgPSTbFPwAAAD9BBAAAAAAAAAEYAQAALgAAAFdO2/OH7OA/fApID0k2xT8AAAA/QQQAAAAAAAABGQEAAC4AAADMio8Xbf3gP3wKSA9JNsU/AAAAP1EEAAAAAAAAARoBAAAuAAAABalpqd8F4T98CkgPSTbFPwAAAD9hBAAAAAAAAAEbAQAALgAAAD/HQztSDuE/fApID0k2xT8AAAA/cAQAAAAAAAABHAEAAC4AAAB45R3NxBbhP3wKSA9JNsU/AAAAP4AEAAAAAAAAAR0BAAAuAAAAKECsghww4T98CkgPSTbFPwAAAD+ABAAAAAAAAAEeAQAALgAAAJp8YKYBQeE/fApID0k2xT8AAAA/gAQAAAAAAAABHwEAAC4AAABJ1+5bWVrhP3wKSA9JNsU/AAAAP5AEAAAAAAAAASABAAAuAAAAMVBXoyN84T98CkgPSTbFPwAAAD+fBAAAAAAAAAEhAQAALgAAAN2q5Vh7leE/fApID0k2xT8AAAA/nwQAAAAAAAABIgEAAC4AAADGI06gRbfhP3wKSA9JNsU/AAAAP68EAAAAAAAAASMBAAAuAAAAOGACxCrI4T98CkgPSTbFPwAAAD+vBAAAAAAAAAEkAQAALgAAAK6ctucP2eE/fApID0k2xT8AAAA/vgQAAAAAAAABJQEAAC4AAADnupB5guHhP3wKSA9JNsU/AAAAP74EAAAAAAAAASYBAAAuAAAAW/dEnWfy4T9s8PQzxevEPwAAAD/9BAAAAAAAAAEnAQAALgAAAJcVHy/a+uE/bPD0M8XrxD8AAAA/DQUAAAAAAAABKAEAAC4AAAAJUtNSvwviP2zw9DPF68Q/AAAAPxwFAAAAAAAAASkBAAAuAAAAfI6HdqQc4j9s8PQzxevEPwAAAD8cBQAAAAAAAAEqAQAALgAAALisYQgXJeI/bPD0M8XrxD8AAAA/LAUAAAAAAAABKwEAAC4AAAAs6RUs/DXiP2zw9DPF68Q/AAAAPywFAAAAAAAAASwBAAAuAAAA2kOk4VNP4j9s8PQzxevEPwAAAD87BQAAAAAAAAEtAQAALgAAAE2AWAU5YOI/bPD0M8XrxD8AAAA/SwUAAAAAAAABLgEAAC4AAACGnjKXq2jiP2zw9DPF68Q/AAAAP4oFAAAAAAAAAS8BAAAuAAAAv7wMKR5x4j9g1qFYQaHEPwAAAD+ZBQAAAAAAAAEwAQAALgAAADX5wEwDguI/YNahWEGhxD8AAAA/mQUAAAAAAAABMQEAAC4AAADhU08CW5viP2DWoVhBocQ/AAAAP6kFAAAAAAAAATIBAAAuAAAAVpADJkCs4j9g1qFYQaHEPwAAAD+pBQAAAAAAAAEzAQAALgAAAATrkduXxeI/VLxOfb1WxD8AAAA/uAUAAAAAAAABNAEAAC4AAAA/CWxtCs7iP0Ci+6E5DMQ/AAAAP7gFAAAAAAAAATUBAAAuAAAAeCdG/3zW4j9AovuhOQzEPwAAAD/IBQAAAAAAAAE2AQAALgAAACWC1LTU7+I/QKL7oTkMxD8AAAA/yAUAAAAAAAABNwEAAC4AAACbvojYuQDjPzyIqMa1wcM/AAAAP/cFAAAAAAAAATgBAAAuAAAADfs8/J4R4z88iKjGtcHDPwAAAD8HBgAAAAAAAAE5AQAALgAAAEcZF44RGuM/KG5V6zF3wz8AAAA/FgYAAAAAAAABOgEAAC4AAAC8Vcux9irjPyhuVesxd8M/AAAAPyYGAAAAAAAAATsBAAAuAAAALpJ/1ds74z8oblXrMXfDPwAAAD8mBgAAAAAAAAE8AQAALgAAAKTOM/nATOM/HFQCEK4swz8AAAA/NQYAAAAAAAABPQEAAC4AAADe7A2LM1XjPxxUAhCuLMM/AAAAPzUGAAAAAAAAAT4BAAAuAAAAFwvoHKZd4z8cVAIQrizDPwAAAD9FBgAAAAAAAAE/AQAALgAAAIpHnECLbuM/HFQCEK4swz8AAAA/VQYAAAAAAAABQAEAAC4AAADFZXbS/XbjPxxUAhCuLMM/AAAAP2QGAAAAAAAAAUEBAAAuAAAAc8AEiFWQ4z8cVAIQrizDPwAAAD90BgAAAAAAAAFCAQAALgAAAKve3hnImOM/HFQCEK4swz8AAAA/dAYAAAAAAAABQwEAAC4AAABCstUW6tPjPxxUAhCuLMM/AAAAP3QGAAAAAAAAAUQBAAAuAAAAKys+XrT14z8cVAIQrizDPwAAAD+EBgAAAAAAAAFFAQAALgAAANeFzBMMD+Q/HFQCEK4swz8AAAA/kwYAAAAAAAABRgEAAC4AAACG4FrJYyjkPxxUAhCuLMM/AAAAP5MGAAAAAAAAAUcBAAAuAAAAblnDEC5K5D8cVAIQrizDPwAAAD+jBgAAAAAAAAFIAQAALgAAAKh3naKgUuQ/HFQCEK4swz8AAAA/owYAAAAAAAABSQEAAC4AAADilXc0E1vkPxxUAhCuLMM/AAAAP7IGAAAAAAAAAUoBAAAuAAAAGrRRxoVj5D8cVAIQrizDPwAAAD+yBgAAAAAAAAFLAQAALgAAAFTSK1j4a+Q/HFQCEK4swz8AAAA/0gYAAAAAAAABTAEAAC4AAACR8AXqanTkPxxUAhCuLMM/AAAAP+EGAAAAAAAAAU0BAAAuAAAAyQ7ge9185D8cVAIQrizDPwAAAD/hBgAAAAAAAAFOAQAALgAAAAMtug1QheQ/ACBcWaaXwj8AAAA/8QYAAAAAAAABTwEAAC4AAACyh0jDp57kPwAgXFmml8I/AAAAP/EGAAAAAAAAAVABAAAuAAAAlwCxCnLA5D8AIFxZppfCPwAAAD8BBwAAAAAAAAFRAQAALgAAAEZbP8DJ2eQ/ACBcWaaXwj8AAAA/AQcAAAAAAAABUgEAAC4AAADbLja96xTlPwAgXFmml8I/AAAAPxAHAAAAAAAAAVMBAAAuAAAAOORSKJtH5T8AIFxZppfCPwAAAD8QBwAAAAAAAAFUAQAALgAAAB5du29laeU/ACBcWaaXwj8AAAA/IAcAAAAAAAABVQEAAC4AAABA9P1IopPlPwAgXFmml8I/AAAAPyAHAAAAAAAAAVYBAAAuAAAAKW1mkGy15T8AIFxZppfCPwAAAD8vBwAAAAAAAAFXAQAALgAAANjH9EXEzuU/ACBcWaaXwj8AAAA/LwcAAAAAAAABWAEAAC4AAABKBKlpqd/lPwAgXFmml8I/AAAAPz8HAAAAAAAAAVkBAAAuAAAAwEBdjY7w5T8AIFxZppfCPwAAAD8/BwAAAAAAAAFaAQAALgAAAPleNx8B+eU/+AUJfiJNwj8AAAA/TwcAAAAAAAABWwEAAC4AAABsm+tC5gnmP+jrtaKeAsI/AAAAP08HAAAAAAAAAVwBAAAuAAAApbnF1FgS5j/o67WingLCPwAAAD9eBwAAAAAAAAFdAQAALgAAAFUUVIqwK+Y/6Ou1op4Cwj8AAAA/bgcAAAAAAAABXgEAAC4AAAADb+I/CEXmP+jrtaKeAsI/AAAAP24HAAAAAAAAAV8BAAAuAAAAPI280XpN5j/o67WingLCPwAAAD9+BwAAAAAAAAFgAQAALgAAAOnnSofSZuY/6Ou1op4Cwj8AAAA/fgcAAAAAAAABYQEAAC4AAAAkBiUZRW/mP+jrtaKeAsI/AAAAP40HAAAAAAAAAWIBAAAuAAAAXiT/qrd35j/o67WingLCPwAAAD+NBwAAAAAAAAFjAQAALgAAAJhC2TwqgOY/6Ou1op4Cwj8AAAA/nQcAAAAAAAABZAEAAC4AAADRYLPOnIjmP+jrtaKeAsI/AAAAP6wHAAAAAAAAAWUBAAAuAAAACn+NYA+R5j/o67WingLCPwAAAD+sBwAAAAAAAAFmAQAALgAAALnZGxZnquY/6Ou1op4Cwj8AAAA/ygcAAAAAAAABZwEAAC4AAADbcF7vo9TmP+jrtaKeAsI/AAAAP8oHAAAAAAAAAWgBAAAuAAAANiZ7WlMH5z/o67WingLCPwAAAD/aBwAAAAAAAAFpAQAALgAAAM35cVd1Quc/6Ou1op4Cwj8AAAA/2gcAAAAAAAABagEAAC4AAADwkLQwsmznP+jrtaKeAsI/AAAAP+kHAAAAAAAAAWsBAAAuAAAAESj3Ce+W5z/o67WingLCPwAAAD/5BwAAAAAAAAFsAQAALgAAAPegX1G5uOc/6Ou1op4Cwj8AAAA/+QcAAAAAAAABbQEAAC4AAACl++0GEdLnP+jrtaKeAsI/AAAAPwkIAAAAAAAAAW4BAAAuAAAAVFZ8vGjr5z/o67WingLCPwAAAD8JCAAAAAAAAAFvAQAALgAAAI50Vk7b8+c/6Ou1op4Cwj8AAAA/GAgAAAAAAAABcAEAAC4AAADIkjDgTfznP+jrtaKeAsI/AAAAPygIAAAAAAAAAXEBAAAuAAAAALEKcsAE6D/o67WingLCPwAAAD8oCAAAAAAAAAFyAQAALgAAAHbtvpWlFeg/6Ou1op4Cwj8AAAA/RwgAAAAAAAABcwEAAC4AAACvC5knGB7oP+jrtaKeAsI/AAAAP0cIAAAAAAAAAXQBAAAuAAAA6SlzuYom6D/o67WingLCPwAAAD9XCAAAAAAAAAF1AQAALgAAAJeEAW/iP+g/6Ou1op4Cwj8AAAA/VwgAAAAAAAABdgEAAC4AAAALwbWSx1DoP+jrtaKeAsI/AAAAP2YIAAAAAAAAAXcBAAAuAAAARN+PJDpZ6D/o67WingLCPwAAAD9mCAAAAAAAAAF4AQAALgAAALobREgfaug/6Ou1op4Cwj8AAAA/dggAAAAAAAABeQEAAC4AAADzOR7akXLoP+jrtaKeAsI/AAAAP3YIAAAAAAAAAXoBAAAuAAAAZnbS/XaD6D/o67WingLCPwAAAD+GCAAAAAAAAAF7AQAALgAAANuyhiFclOg/6Ou1op4Cwj8AAAA/hggAAAAAAAABfAEAAC4AAACIDRXXs63oP+jrtaKeAsI/AAAAP5UIAAAAAAAAAX0BAAAuAAAA48IxQmPg6D/o67WingLCPwAAAD+lCAAAAAAAAAF+AQAALgAAAARadBugCuk/6Ou1op4Cwj8AAAA/pQgAAAAAAAABfwEAAC4AAABjD5GGTz3pP/gFCX4iTcI/AAAAP7QIAAAAAAAAAYABAAAuAAAAvcSt8f5v6T/4BQl+Ik3CPwAAAD+0CAAAAAAAAAGBAQAALgAAABh6ylyuouk/HFQCEK4swz8AAAA/xAgAAAAAAAABggEAAC4AAAA7EQ0268zpPxxUAhCuLMM/AAAAP8QIAAAAAAAAAYMBAAAuAAAAI4p1fbXu6T8oblXrMXfDPwAAAD/UCAAAAAAAAAGEAQAALgAAALZdbHrXKeo/VLxOfb1WxD8AAAA/1AgAAAAAAAABhQEAAC4AAADwe0YMSjLqP1S8Tn29VsQ/AAAAP+MIAAAAAAAAAYYBAAAuAAAAZrj6Ly9D6j9UvE59vVbEPwAAAD/jCAAAAAAAAAGHAQAALgAAANn0rlMUVOo/VLxOfb1WxD8AAAA/8wgAAAAAAAABiAEAAC4AAAATE4nlhlzqP1S8Tn29VsQ/AAAAPwMJAAAAAAAAAYkBAAAuAAAATjFjd/lk6j9UvE59vVbEPwAAAD8DCQAAAAAAAAGKAQAALgAAAMFtF5vedeo/VLxOfb1WxD8AAAA/EgkAAAAAAAABiwEAAC4AAAA0qsu+w4bqP2DWoVhBocQ/AAAAPxIJAAAAAAAAAYwBAAAuAAAAcMilUDaP6j9g1qFYQaHEPwAAAD8iCQAAAAAAAAGNAQAALgAAAKrmf+Kol+o/YNahWEGhxD8AAAA/IgkAAAAAAAABjgEAAC4AAADiBFp0G6DqP2DWoVhBocQ/AAAAPzEJAAAAAAAAAY8BAAAuAAAAHCM0Bo6o6j9g1qFYQaHEPwAAAD8xCQAAAAAAAAGQAQAALgAAAFZBDpgAseo/bPD0M8XrxD8AAAA/QQkAAAAAAAABkQEAAC4AAACSX+gpc7nqP2zw9DPF68Q/AAAAP1EJAAAAAAAAAZIBAAAuAAAAyn3Cu+XB6j9s8PQzxevEPwAAAD9gCQAAAAAAAAGTAQAALgAAAAScnE1Yyuo/bPD0M8XrxD8AAAA/YAkAAAAAAAABlAEAAC4AAAB22FBxPdvqP2zw9DPF68Q/AAAAP2AJAAAAAAAAAZUBAAAuAAAAtPYqA7Dj6j9s8PQzxevEPwAAAD9wCQAAAAAAAAGWAQAALgAAAJpvk0p6Bes/fApID0k2xT8AAAA/gAkAAAAAAAABlwEAAC4AAACC6PuRRCfrP3wKSA9JNsU/AAAAP4AJAAAAAAAAAZgBAAAuAAAAon8+a4FR6z+UPu7FUMvFPwAAAD+PCQAAAAAAAAGZAQAALgAAAFLazCDZaus/oFhBodQVxj8AAAA/jwkAAAAAAAABmgEAAC4AAACuj+mLiJ3rP6BYQaHUFcY/AAAAP58JAAAAAAAAAZsBAAAuAAAAlghS01K/6z+wcpR8WGDGPwAAAD+fCQAAAAAAAAGcAQAALgAAALiflKyP6es/sHKUfFhgxj8AAAA/rgkAAAAAAAABnQEAAC4AAADaNteFzBPsP7yM51fcqsY/AAAAP64JAAAAAAAAAZ4BAAAuAAAAiJFlOyQt7D+8jOdX3KrGPwAAAD++CQAAAAAAAAGfAQAALgAAADTs8/B7Ruw/vIznV9yqxj8AAAA/vgkAAAAAAAABoAEAAC4AAADiRoKm01/sP7yM51fcqsY/AAAAP84JAAAAAAAAAaEBAAAuAAAAHGVcOEZo7D+8jOdX3KrGPwAAAD/tCQAAAAAAAAGiAQAALgAAAFaDNsq4cOw/vIznV9yqxj8AAAA/7QkAAAAAAAABowEAAC4AAACQoRBcK3nsP7yM51fcqsY/AAAAP/0JAAAAAAAAAaQBAAAuAAAAsjhTNWij7D+8jOdX3KrGPwAAAD/9CQAAAAAAAAGlAQAALgAAAJqxu3wyxew/vIznV9yqxj8AAAA/DAoAAAAAAAABpgEAAC4AAAC6SP5Vb+/sP7yM51fcqsY/AAAAPwwKAAAAAAAAAacBAAAuAAAAUhz1UpEq7T+8jOdX3KrGPwAAAD8cCgAAAAAAAAGoAQAALgAAAHSzNyzOVO0/vIznV9yqxj8AAAA/HAoAAAAAAAABqQEAAC4AAAAIhy4p8I/tP7yM51fcqsY/AAAAPysKAAAAAAAAAaoBAAAuAAAAuOG83kep7T+8jOdX3KrGPwAAAD87CgAAAAAAAAGrAQAALgAAAJxaJSYSy+0/vIznV9yqxj8AAAA/OwoAAAAAAAABrAEAAC4AAADYeP+3hNPtP7yM51fcqsY/AAAAP0sKAAAAAAAAAa0BAAAuAAAAEpfZSffb7T+8jOdX3KrGPwAAAD96CgAAAAAAAAGuAQAALgAAAEy1s9tp5O0/vIznV9yqxj8AAAA/iQoAAAAAAAABrwEAAC4AAAC+8Wf/TvXtP7yM51fcqsY/AAAAP4kKAAAAAAAAAbABAAAuAAAAbkz2tKYO7j+8jOdX3KrGPwAAAD+ZCgAAAAAAAAGxAQAALgAAAOCIqtiLH+4/vIznV9yqxj8AAAA/mQoAAAAAAAABsgEAAC4AAABWxV78cDDuP7yM51fcqsY/AAAAP6gKAAAAAAAAAbMBAAAuAAAAyAETIFZB7j+8jOdX3KrGPwAAAD+oCgAAAAAAAAG0AQAALgAAAAIg7bHISe4/vIznV9yqxj8AAAA/yAoAAAAAAAABtQEAAC4AAAA+PsdDO1LuP7yM51fcqsY/AAAAP9cKAAAAAAAAAbYBAAAuAAAAsHp7ZyBj7j+8jOdX3KrGPwAAAD/XCgAAAAAAAAG3AQAALgAAACS3L4sFdO4/vIznV9yqxj8AAAA/9woAAAAAAAABuAEAAC4AAABg1QkdeHzuP7yM51fcqsY/AAAAP/cKAAAAAAAAAbkBAAAuAAAA0hG+QF2N7j+8jOdX3KrGPwAAAD9FCwAAAAAAAAG6AQAALgAAAAwwmNLPle4/oFhBodQVxj8AAAA/RQsAAAAAAAABuwEAAC4AAACCbEz2tKbuP6BYQaHUFcY/AAAAP1QLAAAAAAAAAbwBAAAuAAAAvIomiCev7j+gWEGh1BXGPwAAAD9UCwAAAAAAAAG9AQAALgAAAC7H2qsMwO4/oFhBodQVxj8AAAA/ZAsAAAAAAAABvgEAAC4AAABo5bQ9f8juP6BYQaHUFcY/AAAAP3QLAAAAAAAAAb8BAAAuAAAApAOPz/HQ7j+gWEGh1BXGPwAAAD90CwAAAAAAAAHAAQAALgAAANwhaWFk2e4/oFhBodQVxj8AAAA/gwsAAAAAAAABwQEAAC4AAAAWQEPz1uHuP6BYQaHUFcY/AAAAP6ILAAAAAAAAAcIBAAAuAAAAUF4dhUnq7j+gWEGh1BXGPwAAAD/CCwAAAAAAAAHDAQAALgAAAIh89xa88u4/oFhBodQVxj8AAAA/0QsAAAAAAAABxAEAAC4AAADEmtGoLvvuP6BYQaHUFcY/AAAAP9ELAAAAAAAAAcUBAAAuAAAA/rirOqED7z+gWEGh1BXGPwAAAD/hCwAAAAAAAAHGAQAALgAAADjXhcwTDO8/oFhBodQVxj8AAAA/4QsAAAAAAAABxwEAAC4AAABy9V9ehhTvP6BYQaHUFcY/AAAAP/ELAAAAAAAAAcgBAAAuAAAAqhM68Pgc7z+gWEGh1BXGPwAAAD8ADAAAAAAAAAHJAQAALgAAAOgxFIJrJe8/oFhBodQVxj8AAAA/AAwAAAAAAAABygEAAC4AAAAgUO4T3i3vP6BYQaHUFcY/AAAAPxAMAAAAAAAAAcsBAAAuAAAAlIyiN8M+7z+gWEGh1BXGPwAAAD8fDAAAAAAAAAHMAQAALgAAAMyqfMk1R+8/oFhBodQVxj8AAAA/LwwAAAAAAAABzQEAAC4AAABC5zDtGljvP6BYQaHUFcY/AAAAPy8MAAAAAAAAAc4BAAAuAAAAfAULf41g7z+gWEGh1BXGPwAAAD8/DAAAAAAAAAHPAQAALgAAALQj5RAAae8/oFhBodQVxj8AAAA/TgwAAAAAAAAB0AEAAC4AAAAqYJk05XnvP6BYQaHUFcY/AAAAP14MAAAAAAAAAdEBAAAuAAAAZH5zxleC7z+gWEGh1BXGPwAAAD9uDAAAAAAAAAHSAQAALgAAANa6J+o8k+8/oFhBodQVxj8AAAA/bgwAAAAAAAAB0wEAAC4AAAAQ2QF8r5vvP6BYQaHUFcY/AAAAP30MAAAAAAAAAdQBAAAuAAAATPfbDSKk7z+gWEGh1BXGPwAAAD+NDAAAAAAAAAHVAQAALgAAAIYVtp+UrO8/oFhBodQVxj8AAAA/ywwAAAAAAAAB1gEAAC4AAADAM5AxB7XvP6BYQaHUFcY/AAAAP9sMAAAAAAAAAdcBAAAuAAAAMnBEVezF7z+gWEGh1BXGPwAAAD/bDAAAAAAAAAHYAQAALgAAAODK0gpE3+8/oFhBodQVxj8AAAA/6wwAAAAAAAAB2QEAAC4AAABUB4cuKfDvP6BYQaHUFcY/AAAAP+sMAAAAAAAAAdoBAAAuAAAAgFnx8aKtXz/WsQZudCDfPwAAAD8AAAAAAAAAAAHbAQAALgAAAMDmFlNjSWg/5stZSfhq3z8AAAA/fQAAAAAAAAAB3AEAAC4AAADA5hZTY0loP+pYAzc6kN8/AAAAP40AAAAAAAAAAd0BAAAuAAAAgJCalvpdcD/qWAM3OpDfPwAAAD+dAAAAAAAAAAHeAQAALgAAAKAQ85szvoI/+nJWEr7a3z8AAAA/nQAAAAAAAAAB3wEAAC4AAAAQ+9NsWcOQP/7//////98/AAAAP6wAAAAAAAAAAeABAAAuAAAASN8mlfQKlj+DxtT2oBLgPwAAAD+sAAAAAAAAAAHhAQAALgAAAHjDeb2PUps/g8bU9qAS4D8AAAA/vAAAAAAAAAAB4gEAAC4AAAB44Iiq2IufP4PG1PagEuA/AAAAP7wAAAAAAAAAAeMBAAAuAAAAEBsqrmdboT+DxtT2oBLgPwAAAD/MAAAAAAAAAAHkAQAALgAAAFTibem5aaI/g8bU9qAS4D8AAAA/zAAAAAAAAAAB5QEAAC4AAACQqbEkDHijP4PG1PagEuA/AAAAP9sAAAAAAAAAAeYBAAAuAAAAcFSXfYcNpT+DxtT2oBLgPwAAAD/bAAAAAAAAAAHnAQAALgAAABA4OZuwlKU/g8bU9qAS4D8AAAA/6wAAAAAAAAAB6AEAAC4AAADs4h70KyqnP4PG1PagEuA/AAAAP+sAAAAAAAAAAekBAAAuAAAALKpiL344qD8FjantQSXgPwAAAD/6AAAAAAAAAAHqAQAALgAAAAhVSIj5zak/BY2p7UEl4D8AAAA/+gAAAAAAAAAB6wEAAC4AAAD4cVd1QgeuPwWNqe1BJeA/AAAAPwoBAAAAAAAAAewBAAAuAAAADHLABIhVsD8FjantQSXgPwAAAD8aAQAAAAAAAAHtAQAALgAAABor1c5up7E/BY2p7UEl4D8AAAA/GgEAAAAAAAAB7gEAAC4AAABc8hgKwbWyPwWNqe1BJeA/AAAAPykBAAAAAAAAAe8BAAAuAAAAaKst1KcHtD8FjantQSXgPwAAAD8pAQAAAAAAAAHwAQAALgAAANaAoIBl0rQ/BY2p7UEl4D8AAAA/OQEAAAAAAAAB8QEAAC4AAACocnEP+hW1PwWNqe1BJeA/AAAAPzkBAAAAAAAAAfIBAAAuAAAAeGRCno5ZtT8FjantQSXgPwAAAD9JAQAAAAAAAAHzAQAALgAAAEBWEy0jnbU/BY2p7UEl4D8AAAA/dwEAAAAAAAAB9AEAAC4AAAAUSOS7t+C1PwWNqe1BJeA/AAAAP3cBAAAAAAAAAfUBAAAuAAAAtCuG2eBntj8FjantQSXgPwAAAD+HAQAAAAAAAAH2AQAALgAAAPDyyRQzdrc/BY2p7UEl4D8AAAA/hwEAAAAAAAAB9wEAAC4AAACU1msyXP23PwWNqe1BJeA/AAAAP5cBAAAAAAAAAfgBAAAuAAAAAKze3hnIuD8FjantQSXgPwAAAD+XAQAAAAAAAAH5AQAALgAAAKCPgPxCT7k/BY2p7UEl4D8AAAA/pgEAAAAAAAAB+gEAAC4AAAA8cyIabNa5PwWNqe1BJeA/AAAAP7YBAAAAAAAAAfsBAAAuAAAAdPQ493J+zD+xoXd2bhfhPwAAAD8AAAAAAAAAAAH8AQAALgAAAIx70K+oXMw/saF3dm4X4T8AAAA/AAAAAAAAAAAB/QEAAC4AAAB09Dj3cn7MP7Ghd3ZuF+E/AAAAP6sAAAAAAAAAAf4BAAAuAAAAXG2hPj2gzD+xoXd2bhfhPwAAAD/KAAAAAAAAAAH/AQAALgAAAEbmCYYHwsw/saF3dm4X4T8AAAA/2gAAAAAAAAABAAIAAC4AAAD8UENcZifNP7Ghd3ZuF+E/AAAAP/kAAAAAAAAAAQECAAAuAAAAgq1NwVnQzT+xoXd2bhfhPwAAAD/5AAAAAAAAAAECAgAALgAAAAwKWCZNec4/saF3dm4X4T8AAAA/+QAAAAAAAAABAwIAAC4AAACSZmKLQCLPP7Ghd3ZuF+E/AAAAPwkBAAAAAAAAAQQCAAAuAAAALEoEqWmpzz+xoXd2bhfhPwAAAD8JAQAAAAAAAAEFAgAALgAAAOcWU2NJGNA/saF3dm4X4T8AAAA/GQEAAAAAAAABBgIAAC4AAAArRdgVw2zQP7Ghd3ZuF+E/AAAAPxkBAAAAAAAAAQcCAAAuAAAAhfr0gHKf0D+rFM6ILPLgPwAAAD8oAQAAAAAAAAEIAgAALgAAAPw2qaRXsNA/qxTOiCzy4D8AAAA/OAEAAAAAAAABCQIAAC4AAABuc13IPMHQP6sUzogs8uA/AAAAPzgBAAAAAAAAAQoCAAAuAAAAVuzFDwfj0D+rFM6ILPLgPwAAAD92AQAAAAAAAAELAgAALgAAALGh4nq2FdE/qxTOiCzy4D8AAAA/hgEAAAAAAAABDAIAAC4AAAD0z2ctMGrRP6sUzogs8uA/AAAAP5YBAAAAAAAAAQ0CAAAuAAAAOP7s36m+0T+rFM6ILPLgPwAAAD+WAQAAAAAAAAEOAgAALgAAAGSl2tntNNI/o4ckm+rM4D8AAAA/pQEAAAAAAAABDwIAAC4AAACPTMjTMavSP6OHJJvqzOA/AAAAP6UBAAAAAAAAARACAAAuAAAA7AHlPuHd0j+jhySb6szgPwAAAD+1AQAAAAAAAAERAgAALgAAAF4+mWLG7tI/o4ckm+rM4D8AAAA/tQEAAAAAAAABEgIAAC4AAADTek2Gq//SP6OHJJvqzOA/AAAAP8QBAAAAAAAAARMCAAAuAAAARrcBqpAQ0z+jhySb6szgPwAAAD8DAgAAAAAAAAEUAgAALgAAAC8wavFaMtM/o4ckm+rM4D8AAAA/EwIAAAAAAAABFQIAAC4AAAAXqdI4JVTTP6OHJJvqzOA/AAAAPyICAAAAAAAAARYCAAAuAAAAiuWGXApl0z+jhySb6szgPwAAAD8iAgAAAAAAAAEXAgAALgAAAHJe76PUhtM/o4ckm+rM4D8AAAA/MgIAAAAAAAABGAIAAC4AAAATIFZBDpjgPyPBT6RJuuA/AAAAPwAAAAAAAAAAARkCAAAuAAAAEyBWQQ6Y4D8bNKa2B5XgPwAAAD+NAAAAAAAAAAEaAgAALgAAAMJ65PZlseA/GzSmtgeV4D8AAAA/nAAAAAAAAAABGwIAAC4AAABXTtvzh+zgPxs0prYHleA/AAAAP5wAAAAAAAAAARwCAAAuAAAAeOUdzcQW4T8bNKa2B5XgPwAAAD+sAAAAAAAAAAEdAgAALgAAAJp8YKYBQeE/lW3Rv2aC4D8AAAA/rAAAAAAAAAABHgIAAC4AAAAxUFejI3zhP5Vt0b9mguA/AAAAP7wAAAAAAAAAAR8CAAAuAAAA3arlWHuV4T+VbdG/ZoLgPwAAAD+8AAAAAAAAAAEgAgAALgAAAFLnmXxgpuE/lW3Rv2aC4D8AAAA/ywAAAAAAAAABIQIAAC4AAADGI06gRbfhP5Vt0b9mguA/AAAAP8sAAAAAAAAAASICAAAuAAAAdX7cVZ3Q4T8Tp/zIxW/gPwAAAD/bAAAAAAAAAAEjAgAALgAAAFv3RJ1n8uE/E6f8yMVv4D8AAAA/6gAAAAAAAAABJAIAAC4AAACXFR8v2vrhPxOn/MjFb+A/AAAAP+oAAAAAAAAAASUCAAAuAAAAfI6HdqQc4j8Tp/zIxW/gPwAAAD/6AAAAAAAAAAEmAgAALgAAAGQH8L1uPuI/E6f8yMVv4D8AAAA/CgEAAAAAAAABJwIAAC4AAABNgFgFOWDiPxOn/MjFb+A/AAAAPwoBAAAAAAAAASgCAAAuAAAA+9rmupB54j8Tp/zIxW/gPwAAAD8ZAQAAAAAAAAEpAgAALgAAAOFTTwJbm+I/E6f8yMVv4D8AAAA/GQEAAAAAAAABKgIAAC4AAACQrt23srTiPxOn/MjFb+A/AAAAPykBAAAAAAAAASsCAAAuAAAAPwlsbQrO4j+R4CfSJF3gPwAAAD8pAQAAAAAAAAEsAgAALgAAAGGgrkZH+OI/CxpT24NK4D8AAAA/OQEAAAAAAAABLQIAAC4AAACbvojYuQDjPwsaU9uDSuA/AAAAPzkBAAAAAAAAAS4CAAAuAAAARxkXjhEa4z8LGlPbg0rgPwAAAD9IAQAAAAAAAAEvAgAALgAAAPZzpUNpM+M/CxpT24NK4D8AAAA/SAEAAAAAAAABMAIAAC4AAAAXC+gcpl3jPwsaU9uDSuA/AAAAP1gBAAAAAAAAATECAAAuAAAAOaIq9uKH4z8LGlPbg0rgPwAAAD9YAQAAAAAAAAEyAgAALgAAAOj8uKs6oeM/CxpT24NK4D8AAAA/ZwEAAAAAAAABMwIAAC4AAACUV0dhkrrjPwsaU9uDSuA/AAAAP2cBAAAAAAAAATQCAAAuAAAAQrLVFurT4z8LGlPbg0rgPwAAAD93AQAAAAAAAAE1AgAALgAAAHzQr6hc3OM/CxpT24NK4D8AAAA/hwEAAAAAAAABNgIAAC4AAAC27ok6z+TjPwsaU9uDSuA/AAAAP4cBAAAAAAAAATcCAAAuAAAAZUkY8Cb+4z8LGlPbg0rgPwAAAD+2AQAAAAAAAAE4AgAALgAAABGkpqV+F+Q/CxpT24NK4D8AAAA/xQEAAAAAAAABOQIAAC4AAABuWcMQLkrkPwsaU9uDSuA/AAAAP9UBAAAAAAAAAToCAAAuAAAAGrRRxoVj5D+R4CfSJF3gPwAAAD/VAQAAAAAAAAE7AgAALgAAALKHSMOnnuQ/keAn0iRd4D8AAAA/5AEAAAAAAAABPAIAAC4AAAAOPWUuV9HkPxs0prYHleA/AAAAP+QBAAAAAAAAAT0CAAAuAAAA9bXNdSHz5D8bNKa2B5XgPwAAAD/0AQAAAAAAAAE+AgAALgAAAGjygZkGBOU/nfp6rain4D8AAAA/9AEAAAAAAAABPwIAAC4AAAAXTRBPXh3lPyPBT6RJuuA/AAAAPwQCAAAAAAAAAUACAAAuAAAAUWvq4NAl5T8jwU+kSbrgPwAAAD8zAgAAAAAAAAFBAgAALgAAAImJxHJDLuU/I8FPpEm64D8AAAA/MwIAAAAAAAABQgIAAC4AAAD9xXiWKD/lP6OHJJvqzOA/AAAAP0ICAAAAAAAAAUMCAAAuAAAAcgItug1Q5T+jhySb6szgPwAAAD9CAgAAAAAAAAFEAgAALgAAAKwgB0yAWOU/o4ckm+rM4D8AAAA/UgIAAAAAAAABRQIAAC4AAABae5UB2HHlP6sUzogs8uA/AAAAP2ECAAAAAAAAAUYCAAAuAAAAlJlvk0p65T+rFM6ILPLgPwAAAD9hAgAAAAAAAAFHAgAALgAAAM23SSW9guU/qxTOiCzy4D8AAAA/cQIAAAAAAAABSAIAAC4AAAAYespcrqLpPxOn/MjFb+A/AAAAPwAAAAAAAAAAAUkCAAAuAAAAx9RYEga86T8Tp/zIxW/gPwAAAD9OAAAAAAAAAAFKAgAALgAAADsRDTbrzOk/E6f8yMVv4D8AAAA/TgAAAAAAAAABSwIAAC4AAAAjinV9te7pPwsaU9uDSuA/AAAAP14AAAAAAAAAAUwCAAAuAAAACgPexH8Q6j+LU37k4jfgPwAAAD9eAAAAAAAAAAFNAgAALgAAAPB7RgxKMuo/i1N+5OI34D8AAAA/bgAAAAAAAAABTgIAAC4AAACf1tTBoUvqP4tTfuTiN+A/AAAAP24AAAAAAAAAAU8CAAAuAAAAExOJ5YZc6j+LU37k4jfgPwAAAD99AAAAAAAAAAFQAgAALgAAAIdPPQlsbeo/i1N+5OI34D8AAAA/fQAAAAAAAAABUQIAAC4AAAD7i/EsUX7qP4tTfuTiN+A/AAAAP40AAAAAAAAAAVICAAAuAAAAcMilUDaP6j+LU37k4jfgPwAAAD+NAAAAAAAAAAFTAgAALgAAAFZBDpgAseo/i1N+5OI34D8AAAA/nQAAAAAAAAABVAIAAC4AAAA+unbfytLqP4tTfuTiN+A/AAAAP6wAAAAAAAAAAVUCAAAuAAAAdthQcT3b6j+LU37k4jfgPwAAAD+sAAAAAAAAAAFWAgAALgAAAJpvk0p6Bes/BY2p7UEl4D8AAAA/vAAAAAAAAAABVwIAAC4AAACC6PuRRCfrP/7//////98/AAAAP7wAAAAAAAAAAVgCAAAuAAAAamFk2Q5J6z/6clYSvtrfPwAAAD/LAAAAAAAAAAFZAgAALgAAAFLazCDZaus/+nJWEr7a3z8AAAA/ywAAAAAAAAABWgIAAC4AAADGFoFEvnvrP/pyVhK+2t8/AAAAP9sAAAAAAAAAAVsCAAAuAAAA5q3DHful6z/6clYSvtrfPwAAAD/bAAAAAAAAAAFcAgAALgAAAJYIUtNSv+s/+nJWEr7a3z8AAAA/6wAAAAAAAAABXQIAAC4AAABEY+CIqtjrP/pyVhK+2t8/AAAAP+sAAAAAAAAAAV4CAAAuAAAA8L1uPgLy6z/6clYSvtrfPwAAAD/6AAAAAAAAAAFfAgAALgAAAGb6ImLnAuw/+nJWEr7a3z8AAAA/+gAAAAAAAAABYAIAAC4AAAD6zRlfCT7sP/pyVhK+2t8/AAAAPwoBAAAAAAAAAWECAAAuAAAAqiioFGFX7D/6clYSvtrfPwAAAD8KAQAAAAAAAAFiAgAALgAAAD78nhGDkuw/+nJWEr7a3z8AAAA/GgEAAAAAAAABYwIAAC4AAACyOFM1aKPsP/pyVhK+2t8/AAAAPykBAAAAAAAAAWQCAAAuAAAASAxKMore7D/6clYSvtrfPwAAAD8pAQAAAAAAAAFlAgAALgAAAIIqJMT85uw/+nJWEr7a3z8AAAA/OQEAAAAAAAABZgIAAC4AAAC6SP5Vb+/sP/pyVhK+2t8/AAAAPzkBAAAAAAAAAWcCAAAuAAAA9GbY5+H37D/6clYSvtrfPwAAAD9IAQAAAAAAAAFoAgAALgAAAGqjjAvHCO0/+nJWEr7a3z8AAAA/aAEAAAAAAAABaQIAAC4AAADe30AvrBntP/pyVhK+2t8/AAAAP2gBAAAAAAAAAWoCAAAuAAAAUhz1UpEq7T/6clYSvtrfPwAAAD+AAQAAAAAAAAFrAgAALgAAAP52gwjpQ+0/+nJWEr7a3z8AAAA/kAEAAAAAAAABbAIAAC4AAAB0szcszlTtP/pyVhK+2t8/AAAAP5ABAAAAAAAAAW0CAAAuAAAArNERvkBd7T/6clYSvtrfPwAAAD/uAQAAAAAAAAFuAgAALgAAAObv60+zZe0/8uWsJHy13z8AAAA//QEAAAAAAAABbwIAAC4AAADwW1lagejbP8cLMTES3e8/AAAAPwAAAAAAAAAAAXACAAAuAAAAYpgNfmb52z/HCzExEt3vPwAAAD8AAAAAAAAAAAFxAgAALgAAAEwRdsUwG9w/xwsxMRLd7z8AAAA/TgAAAAAAAAABcgIAAC4AAAC+TSrpFSzcP8cLMTES3e8/AAAAP30AAAAAAAAAAXMCAAAuAAAApsaSMOBN3D/HCzExEt3vPwAAAD99AAAAAAAAAAF0AgAALgAAAI4/+3eqb9w/xwsxMRLd7z8AAAA/fQAAAAAAAAABdQIAAC4AAABgMcwGP7PcP8cLMTES3e8/AAAAP40AAAAAAAAAAXYCAAAuAAAA/hRuJGg63T/HCzExEt3vPwAAAD+cAAAAAAAAAAF3AgAALgAAALR/p/rGn90/xwsxMRLd7z8AAAA/nAAAAAAAAAABeAIAAC4AAADgJpX0ChbeP8cLMTES3e8/AAAAP6wAAAAAAAAAAXkCAAAuAAAAIlUap4Rq3j/HCzExEt3vPwAAAD+sAAAAAAAAAAF6AgAALgAAAE78B6HI4N4/xwsxMRLd7z8AAAA/uwAAAAAAAAABewIAAC4AAAB6o/WaDFffP8cLMTES3e8/AAAAP7sAAAAAAAAAAXwCAAAuAAAAGoeXuDXe3z/HCzExEt3vPwAAAD/LAAAAAAAAAAF9AgAALgAAAK5ajrVXGeA/xwsxMRLd7z8AAAA/ywAAAAAAAAABfgIAAC4AAAAJEKsgB0zgP8cLMTES3e8/AAAAP9sAAAAAAAAAAX8CAAAuAAAAK6ft+UN24D/HCzExEt3vPwAAAD/bAAAAAAAAAAGAAgAALgAAAKDjoR0ph+A/xwsxMRLd7z8AAAA/6gAAAAAAAAABgQIAAC4AAAD8mL6I2LngP0dFXDpxyu8/AAAAP/oAAAAAAAAAAYICAAAuAAAAbtVyrL3K4D9HRVw6ccrvPwAAAD8KAQAAAAAAAAGDAgAALgAAAKvzTD4w0+A/R0VcOnHK7z8AAAA/CgEAAAAAAAABhAIAAC4AAAAdMAFiFeTgP0dFXDpxyu8/AAAAPxkBAAAAAAAAAYUCAAAuAAAAkWy1hfr04D9HRVw6ccrvPwAAAD8ZAQAAAAAAAAGGAgAALgAAAAWpaanfBeE/R0VcOnHK7z8AAAA/KQEAAAAAAAABhwIAAC4AAADuIdLwqSfhP8F+h0PQt+8/AAAAPykBAAAAAAAAAYgCAAAuAAAAmnxgpgFB4T/BfodD0LfvPwAAAD84AQAAAAAAAAGJAgAALgAAALsTo38+a+E/wX6HQ9C37z8AAAA/OAEAAAAAAAABigIAAC4AAADdquVYe5XhP8F+h0PQt+8/AAAAP0gBAAAAAAAAAYsCAAAuAAAAdX7cVZ3Q4T8/uLJML6XvPwAAAD9IAQAAAAAAAAGMAgAALgAAACHZagv16eE/P7iyTC+l7z8AAAA/VgEAAAAAAAABjQIAAC4AAABDcK3kMRTiPz+4skwvpe8/AAAAP1YBAAAAAAAAAY4CAAAuAAAAuKxhCBcl4j8/uLJML6XvPwAAAD9lAQAAAAAAAAGPAgAALgAAACzpFSz8NeI/P7iyTC+l7z8AAAA/ZQEAAAAAAAABkAIAAC4AAADaQ6ThU0/iPz+4skwvpe8/AAAAP3UBAAAAAAAAAZECAAAuAAAAhp4yl6to4j8/uLJML6XvPwAAAD+FAQAAAAAAAAGSAgAALgAAAL+8DCkeceI/P7iyTC+l7z8AAAA/lAEAAAAAAAABkwIAAC4AAABvF5vedYriPz+4skwvpe8/AAAAP5QBAAAAAAAAAZQCAAAuAAAAysy3SSW94j8/uLJML6XvPwAAAD+kAQAAAAAAAAGVAgAALgAAALJFIJHv3uI/P7iyTC+l7z8AAAA/pAEAAAAAAAABlgIAAC4AAACCN/EfhCLjPz+4skwvpe8/AAAAP7MBAAAAAAAAAZcCAAAuAAAAUCnCrhhm4z8/uLJML6XvPwAAAD+zAQAAAAAAAAGYAgAALgAAAOj8uKs6oeM/P7iyTC+l7z8AAAA/wwEAAAAAAAABmQIAAC4AAAB80K+oXNzjPz+4skwvpe8/AAAAP8MBAAAAAAAAAZoCAAAuAAAAKys+XrT14z8/uLJML6XvPwAAAD/TAQAAAAAAAAGbAgAALgAAABGkpqV+F+Q/P7iyTC+l7z8AAAA/0wEAAAAAAAABnAIAAC4AAADA/jRb1jDkPz+4skwvpe8/AAAAP+IBAAAAAAAAAZ0CAAAuAAAA+RwP7Ug55D8/uLJML6XvPwAAAD/iAQAAAAAAAAGeAgAALgAAAG5ZwxAuSuQ/P7iyTC+l7z8AAAA/8gEAAAAAAAABnwIAAC4AAADilXc0E1vkPz+4skwvpe8/AAAAPwICAAAAAAAAAaACAAAuAAAAVNIrWPhr5D8/uLJML6XvPwAAAD8RAgAAAAAAAAGhAgAALgAAAMkO4HvdfOQ/ufHdVY6S7z8AAAA/EQIAAAAAAAABogIAAC4AAAADLboNUIXkP7nx3VWOku8/AAAAPyECAAAAAAAAAaMCAAAuAAAA66UiVRqn5D85Kwlf7X/vPwAAAD8wAgAAAAAAAAGkAgAALgAAANQei5zkyOQ/OSsJX+1/7z8AAAA/MAIAAAAAAAABpQIAAC4AAAC6l/PjrurkP7VkNGhMbe8/AAAAP0ACAAAAAAAAAaYCAAAuAAAAL9SnB5T75D+1ZDRoTG3vPwAAAD9AAgAAAAAAAAGnAgAALgAAABdNEE9eHeU/MZ5fcata7z8AAAA/UAIAAAAAAAABqAIAAC4AAACJicRyQy7lP6/XinoKSO8/AAAAP1ACAAAAAAAAAakCAAAuAAAAw6eeBLY25T+v14p6CkjvPwAAAD9fAgAAAAAAAAGqAgAALgAAAHICLboNUOU/r9eKegpI7z8AAAA/XwIAAAAAAAABqwIAAC4AAADmPuHd8mDlP6/XinoKSO8/AAAAP28CAAAAAAAAAawCAAAuAAAAHl27b2Vp5T+v14p6CkjvPwAAAD9vAgAAAAAAAAGtAgAALgAAAM23SSW9guU/r9eKegpI7z8AAAA/fwIAAAAAAAABrgIAAC4AAAB9EtjaFJzlPysRtoNpNe8/AAAAP44CAAAAAAAAAa8CAAAuAAAAtTCybIek5T8rEbaDaTXvPwAAAD+OAgAAAAAAAAGwAgAALgAAAEoEqWmp3+U/KxG2g2k17z8AAAA/ngIAAAAAAAABsQIAAC4AAAClucXUWBLmPysRtoNpNe8/AAAAP54CAAAAAAAAAbICAAAuAAAAPI280XpN5j8rEbaDaTXvPwAAAD+tAgAAAAAAAAGzAgAALgAAAEedZ/KBmeY/ob03n4b97j8AAAA/rQIAAAAAAAABtAIAAC4AAABoNKrLvsPmP6G9N5+G/e4/AAAAP70CAAAAAAAAAbUCAAAuAAAA/AehyOD+5j+hvTefhv3uPwAAAD+9AgAAAAAAAAG2AgAALgAAAB+f46EdKec/ob03n4b97j8AAAA/zQIAAAAAAAABtwIAAC4AAAAHGEzp50rnP6G9N5+G/e4/AAAAP80CAAAAAAAAAbgCAAAuAAAAQDYme1pT5z+hvTefhv3uPwAAAD/cAgAAAAAAAAG5AgAALgAAACivjsIkdec/ob03n4b97j8AAAA/3AIAAAAAAAABugIAAC4AAACc60LmCYbnP6G9N5+G/e4/AAAAP+wCAAAAAAAAAbsCAAAuAAAAS0bRm2Gf5z+hvTefhv3uPwAAAD/sAgAAAAAAAAG8AgAALgAAAPegX1G5uOc/ob03n4b97j8AAAA//AIAAAAAAAABvQIAAC4AAACl++0GEdLnP6G9N5+G/e4/AAAAP/wCAAAAAAAAAb4CAAAuAAAA3xnImIPa5z+hvTefhv3uPwAAAD8LAwAAAAAAAAG/AgAALgAAABg4oir24uc/ob03n4b97j8AAAA/CwMAAAAAAAABwAIAAC4AAABUVny8aOvnP6G9N5+G/e4/AAAAPxsDAAAAAAAAAcECAAAuAAAAjnRWTtvz5z+hvTefhv3uPwAAAD8qAwAAAAAAAAHCAgAALgAAAHbtvpWlFeg/ob03n4b97j8AAAA/KgMAAAAAAAABwwIAAC4AAACvC5knGB7oP6G9N5+G/e4/AAAAPzoDAAAAAAAAAcQCAAAuAAAAIkhNS/0u6D+hvTefhv3uPwAAAD86AwAAAAAAAAHFAgAALgAAAJeEAW/iP+g/ob03n4b97j8AAAA/SgMAAAAAAAABxgIAAC4AAAC6G0RIH2roP6G9N5+G/e4/AAAAP0oDAAAAAAAAAccCAAAuAAAATu86RUGl6D8f92Ko5eruPwAAAD9ZAwAAAAAAAAHIAgAALgAAAP1JyfqYvug/GWq5uqPF7j8AAAA/aAMAAAAAAAAByQIAAC4AAABvhn0efs/oPxlqubqjxe4/AAAAP3gDAAAAAAAAAcoCAAAuAAAAH+EL1NXo6D8Zarm6o8XuPwAAAD+IAwAAAAAAAAHLAgAALgAAAMs7moktAuk/GWq5uqPF7j8AAAA/iAMAAAAAAAABzAIAAC4AAAAEWnQboArpP5Wj5MMCs+4/AAAAP5cDAAAAAAAAAc0CAAAuAAAA7NLcYmos6T8JUGbfH3vuPwAAAD+XAwAAAAAAAAHOAgAALgAAACbxtvTcNOk/CVBm3x977j8AAAA/pwMAAAAAAAABzwIAAC4AAABjD5GGTz3pP4eJkeh+aO4/AAAAP6cDAAAAAAAAAdACAAAuAAAA1UtFqjRO6T+HiZHofmjuPwAAAD+2AwAAAAAAAAHRAgAALgAAAISm01+MZ+k/h4mR6H5o7j8AAAA/tgMAAAAAAAAB0gIAAC4AAAC9xK3x/m/pP4eJkeh+aO4/AAAAP8YDAAAAAAAAAdMCAAAuAAAA3lvwyjua6T+HiZHofmjuPwAAAD/GAwAAAAAAAAHUAgAALgAAAIy2foCTs+k/h4mR6H5o7j8AAAA/1gMAAAAAAAAB1QIAAC4AAAAB8zKkeMTpP4eJkeh+aO4/AAAAP9YDAAAAAAAAAdYCAAAuAAAAOxENNuvM6T+HiZHofmjuPwAAAD/lAwAAAAAAAAHXAgAALgAAAOlrm+tC5uk/h4mR6H5o7j8AAAA/5QMAAAAAAAAB2AIAAC4AAACVximhmv/pP4eJkeh+aO4/AAAAP/UDAAAAAAAAAdkCAAAuAAAAz+QDMw0I6j+HiZHofmjuPwAAAD8FBAAAAAAAAAHaAgAALgAAAEQhuFbyGOo/h4mR6H5o7j8AAAA/FAQAAAAAAAAB2wIAAC4AAAB+P5LoZCHqP4eJkeh+aO4/AAAAPxQEAAAAAAAAAdwCAAAuAAAAtl1setcp6j+HiZHofmjuPwAAAD8kBAAAAAAAAAHdAgAALgAAAC2aIJ68Ouo/h4mR6H5o7j8AAAA/JAQAAAAAAAAB3gIAAC4AAACf1tTBoUvqP4eJkeh+aO4/AAAAPzMEAAAAAAAAAd8CAAAuAAAA2fSuUxRU6j+HiZHofmjuPwAAAD9DBAAAAAAAAAHgAgAALgAAABMTieWGXOo/h4mR6H5o7j8AAAA/QwQAAAAAAAAB4QIAAC4AAABOMWN3+WTqP4eJkeh+aO4/AAAAP1MEAAAAAAAAAeICAAAuAAAAh089CWxt6j+HiZHofmjuPwAAAD9TBAAAAAAAAAHjAgAALgAAAMFtF5vedeo/h4mR6H5o7j8AAAA/YgQAAAAAAAAB5AIAAC4AAAA0qsu+w4bqP4eJkeh+aO4/AAAAP2IEAAAAAAAAAeUCAAAuAAAA4gRadBug6j+HiZHofmjuPwAAAD9yBAAAAAAAAAHmAgAALgAAAFZBDpgAseo/h4mR6H5o7j8AAAA/ggQAAAAAAAAB5wIAAC4AAADKfcK75cHqP4eJkeh+aO4/AAAAP4IEAAAAAAAAAegCAAAuAAAAdthQcT3b6j8JUGbfH3vuPwAAAD+RBAAAAAAAAAHpAgAALgAAAO4UBZUi7Oo/jxY71sCN7j8AAAA/kQQAAAAAAAAB6gIAAC4AAABIyiEA0h7rPw/dD81hoO4/AAAAP6EEAAAAAAAAAesCAAAuAAAA9iSwtSk46z+Vo+TDArPuPwAAAD+hBAAAAAAAAAHsAgAALgAAAKJ/PmuBUes/laPkwwKz7j8AAAA/sAQAAAAAAAAB7QIAAC4AAAAYvPKOZmLrPxlqubqjxe4/AAAAP7AEAAAAAAAAAe4CAAAuAAAAxhaBRL576z+ZMI6xRNjuPwAAAD/ABAAAAAAAAAHvAgAALgAAADpTNWijjOs/mTCOsUTY7j8AAAA/wAQAAAAAAAAB8AIAAC4AAADmrcMd+6XrP5kwjrFE2O4/AAAAP9AEAAAAAAAAAfECAAAuAAAAIsydr22u6z+hvTefhv3uPwAAAD/fBAAAAAAAAAHyAgAALgAAAFzqd0Hgtus/ob03n4b97j8AAAA/3wQAAAAAAAAB8wIAAC4AAACWCFLTUr/rP6G9N5+G/e4/AAAAPz0FAAAAAAAAAfQCAAAuAAAAziYsZcXH6z8nhAyWJxDvPwAAAD9NBQAAAAAAAAH1AgAALgAAAAhFBvc30Os/J4QMlicQ7z8AAAA/XAUAAAAAAAAB9gIAAC4AAABEY+CIqtjrPyeEDJYnEO8/AAAAP1wFAAAAAAAAAfcCAAAuAAAAfoG6Gh3h6z8nhAyWJxDvPwAAAD9sBQAAAAAAAAH4AgAALgAAAPC9bj4C8us/p0rhjMgi7z8AAAA/bAUAAAAAAAAB+QIAAC4AAACgGP3zWQvsP6dK4YzIIu8/AAAAP3oFAAAAAAAAAfoCAAAuAAAAElWxFz8c7D8rEbaDaTXvPwAAAD96BQAAAAAAAAH7AgAALgAAAIiRZTskLew/KxG2g2k17z8AAAA/igUAAAAAAAAB/AIAAC4AAADArz/NljXsPysRtoNpNe8/AAAAP4oFAAAAAAAAAf0CAAAuAAAA+s0ZXwk+7D8rEbaDaTXvPwAAAD+ZBQAAAAAAAAH+AgAALgAAAG4KzoLuTuw/KxG2g2k17z8AAAA/mQUAAAAAAAAB/wIAAC4AAACqKKgUYVfsPysRtoNpNe8/AAAAP6kFAAAAAAAACw=="/>
</p:tagLst>
</file>

<file path=ppt/tags/tag3.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EAAAAEAAAABwMAAAAAAQAAAAQAAAAECUlua0F0b21WMQIAAAAJBAAAAA0DBQQAAAALUGVuU3Ryb2tlVjEEAAAACkF0dHJpYnV0ZXMFVHJhY2UJU3RhcnRUaW1lBFR5cGUEBAAED1BlbkF0dHJpYnV0ZXNWMQIAAAAKSW5rVHJhY2VWMQIAAAAQDEFjdGlvblR5cGVWMQIAAAACAAAACQUAAAAJBgAAANq7AAAAAAAABfn///8MQWN0aW9uVHlwZVYxAQAAAAd2YWx1ZV9fAAgCAAAAAAAAAAUFAAAAD1BlbkF0dHJpYnV0ZXNWMQoAAAAHX2NvbG9yQQdfY29sb3JSB19jb2xvckcHX2NvbG9yQgpGaXRUb0N1cnZlBkhlaWdodA5JZ25vcmVQcmVzc3VyZQ1Jc0hpZ2hsaWdodGVyBVNoYXBlBVdpZHRoAAAAAAAAAAAEAAICAgIBBgEBDEJydXNoU2hhcGVWMQIAAAAGAgAAAP//AAAAAAAAAAAACEAAAAX4////DEJydXNoU2hhcGVWMQEAAAAHdmFsdWVfXwAIAgAAAAEAAAAAAAAAAAAIQAUGAAAACklua1RyYWNlVjEDAAAADUxpc3RgMStfaXRlbXMMTGlzdGAxK19zaXplD0xpc3RgMStfdmVyc2lvbgQAABhTaGFyZWQuSW5raW5nLklua1BvaW50W10CAAAACAgCAAAACQkAAAABAAAAAQAAAAcJAAAAAAEAAAAEAAAABApJbmtQb2ludFYxAgAAAAkKAAAADQMFCgAAAApJbmtQb2ludFYxBAAAAAFYAVkOUHJlc3N1cmVGYWN0b3IJVGltZVN0YW1wAAAAAAYGCxACAAAAAAIAAAAA4D8AAAAAAADgPwAAAD8AAAAAAAAAAAs="/>
</p:tagLst>
</file>

<file path=ppt/tags/tag3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HtrQz8JAwAAAAUAAAAIAAAABwMAAAAAAQAAAAgAAAAECUlua0F0b21WMQIAAAAJBAAAAAkFAAAACQYAAAAJBwAAAAkIAAAADQMFBAAAAAtQZW5TdHJva2VWMQQAAAAKQXR0cmlidXRlcwVUcmFjZQlTdGFydFRpbWUEVHlwZQQEAAQPUGVuQXR0cmlidXRlc1YxAgAAAApJbmtUcmFjZVYxAgAAABAMQWN0aW9uVHlwZVYxAgAAAAIAAAAJCQAAAAkKAAAAGV4AAAAAAAAF9f///wxBY3Rpb25UeXBlVjEBAAAAB3ZhbHVlX18ACAIAAAAAAAAAAQUAAAAEAAAACQwAAAAJDQAAAJNoAAAAAAAAAfL////1////AAAAAAEGAAAABAAAAAkPAAAACRAAAACNigAAAAAAAAHv////9f///wAAAAABBwAAAAQAAAAJEgAAAAkTAAAA8pAAAAAAAAAB7P////X///8AAAAAAQgAAAAEAAAACRUAAAAJFgAAAM7IAAAAAAAAAen////1////AAAAAAUJAAAAD1BlbkF0dHJpYnV0ZXNWMQoAAAAHX2NvbG9yQQdfY29sb3JSB19jb2xvckcHX2NvbG9yQgpGaXRUb0N1cnZlBkhlaWdodA5JZ25vcmVQcmVzc3VyZQ1Jc0hpZ2hsaWdodGVyBVNoYXBlBVdpZHRoAAAAAAAAAAAEAAICAgIBBgEBDEJydXNoU2hhcGVWMQIAAAAGAgAAAP//AAAAAAAAAAAACEAAAAXo////DEJydXNoU2hhcGVWMQEAAAAHdmFsdWVfXwAIAgAAAAEAAAAAAAAAAAAIQAUKAAAACklua1RyYWNlVjEDAAAADUxpc3RgMStfaXRlbXMMTGlzdGAxK19zaXplD0xpc3RgMStfdmVyc2lvbgQAABhTaGFyZWQuSW5raW5nLklua1BvaW50W10CAAAACAgCAAAACRkAAAA4AAAAOAAAAAEMAAAACQAAAP//AAAAAAAAAAAACEAAAAHm////6P///wEAAAAAAAAAAAAIQAENAAAACgAAAAkbAAAARgAAAEYAAAABDwAAAAkAAAD//wAAAAAAAAAAAAhAAAAB5P///+j///8BAAAAAAAAAAAACEABEAAAAAoAAAAJHQAAAE8AAABPAAAAARIAAAAJAAAA//8AAAAAAAAAAAAIQAAAAeL////o////AQAAAAAAAAAAAAhAARMAAAAKAAAACR8AAAAiAAAAIgAAAAEVAAAACQAAAP//AAAAAAAAAAAACEAAAAHg////6P///wEAAAAAAAAAAAAIQAEWAAAACgAAAAkhAAAATQAAAE0AAAAHGQAAAAABAAAAQAAAAAQKSW5rUG9pbnRWMQI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DQgHGwAAAAABAAAAgAAAAAQKSW5rUG9pbnRWMQI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06Bx0AAAAAAQAAAIAAAAAECklua1BvaW50VjEC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NMQcfAAAAAAEAAABAAAAABApJbmtQb2ludFYxAgAAAAnvAAAACfAAAAAJ8QAAAAnyAAAACfMAAAAJ9AAAAAn1AAAACfYAAAAJ9wAAAAn4AAAACfkAAAAJ+gAAAAn7AAAACfwAAAAJ/QAAAAn+AAAACf8AAAAJAAEAAAkBAQAACQIBAAAJAwEAAAkEAQAACQUBAAAJBgEAAAkHAQAACQgBAAAJCQEAAAkKAQAACQsBAAAJDAEAAAkNAQAACQ4BAAAJDwEAAAkQAQAADR4HIQAAAAABAAAAgAAAAAQKSW5rUG9pbnRWMQIA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DTMFIgAAAApJbmtQb2ludFYxBAAAAAFYAVkOUHJlc3N1cmVGYWN0b3IJVGltZVN0YW1wAAAAAAYGCxACAAAARt8IYsr55z82nmmrjv7YPwAAAD8AAAAAAAAAAAEjAAAAIgAAAEbfCGLK+ec/xJmohAmt2D8AAAA/HwAAAAAAAAABJAAAACIAAABlqe6XjwroP8SZqIQJrdg/AAAAPx8AAAAAAAAAASUAAAAiAAAAdI7hMvIS6D/EmaiECa3YPwAAAD8vAAAAAAAAAAEmAAAAIgAAAIJz1M1UG+g/jBdI8UaE2D8AAAA/PwAAAAAAAAABJwAAACIAAACQWMdotyPoP4wXSPFGhNg/AAAAPz8AAAAAAAAAASgAAAAiAAAAvQegOd886D+MF0jxRoTYPwAAAD9OAAAAAAAAAAEpAAAAIgAAAASBXkDMZug/jBdI8UaE2D8AAAA/TgAAAAAAAAABKgAAACIAAABN+hxHuZDoP4wXSPFGhNg/AAAAP14AAAAAAAAAASsAAAAiAAAAlXPbTaa66D+MF0jxRoTYPwAAAD9eAAAAAAAAAAEsAAAAIgAAABmBZcAdBuk/+hsJGMzV2D8AAAA/bQAAAAAAAAABLQAAACIAAACJqfyXMknpP/obCRjM1dg/AAAAP20AAAAAAAAAAS4AAAAiAAAA8eyg1OSD6T/6GwkYzNXYPwAAAD99AAAAAAAAAAEvAAAAIgAAAFUwRRGXvuk/+hsJGMzV2D8AAAA/jQAAAAAAAAABMAAAACIAAACRxBB9IeDpP/obCRjM1dg/AAAAP40AAAAAAAAAATEAAAAiAAAAu3PpTUn56T/EmaiECa3YPwAAAD+NAAAAAAAAAAEyAAAAIgAAAOciwh5xEuo/jBdI8UaE2D8AAAA/nAAAAAAAAAABMwAAACIAAAAT0prvmCvqP1SV512EW9g/AAAAP6wAAAAAAAAAATQAAAAiAAAAPYFzwMBE6j8YE4fKwTLYPwAAAD+sAAAAAAAAAAE1AAAAIgAAAGswTJHoXeo/GBOHysEy2D8AAAA/vAAAAAAAAAABNgAAACIAAACzqQqY1YfqPxgTh8rBMtg/AAAAP7wAAAAAAAAAATcAAAAiAAAA+SLJnsKx6j9ujGUQerjXPwAAAD/LAAAAAAAAAAE4AAAAIgAAACXSoW/qyuo/boxlEHq41z8AAAA/ywAAAAAAAAABOQAAACIAAAB9MFMROv3qP26MZRB6uNc/AAAAP9sAAAAAAAAAAToAAAAiAAAAp98r4mEW6z/8h6Tp9GbXPwAAAD/bAAAAAAAAAAE7AAAAIgAAANOOBLOJL+s//Iek6fRm1z8AAAA/6gAAAAAAAAABPAAAACIAAADjc/dN7DfrP8IFRFYyPtc/AAAAP+oAAAAAAAAAAT0AAAAiAAAA43P3Tew36z+Mg+PCbxXXPwAAAD8ZAQAAAAAAAAE+AAAAIgAAAP893YOxSOs/jIPjwm8V1z8AAAA/GQEAAAAAAAABPwAAACIAAABHt5uKnnLrP4yD48JvFdc/AAAAPykBAAAAAAAAAUAAAAAiAAAAjzBakYuc6z+Mg+PCbxXXPwAAAD8pAQAAAAAAAAFBAAAAIgAAANmpGJh4xus/jIPjwm8V1z8AAAA/OQEAAAAAAAABQgAAACIAAABbt6IK8BHsP4yD48JvFdc/AAAAPzkBAAAAAAAAAUMAAAAiAAAApTBhEd077D9SAYMvrezWPwAAAD9IAQAAAAAAAAFEAAAAIgAAAOmpHxjKZew/Gn8inOrD1j8AAAA/SAEAAAAAAAABRQAAACIAAAAXWfjo8X7sPxp/Ipzqw9Y/AAAAP1gBAAAAAAAAAUYAAAAiAAAAYdK2796o7D/e/MEIKJvWPwAAAD9YAQAAAAAAAAFHAAAAIgAAAHucnCWkuew/3vzBCCib1j8AAAA/ZwEAAAAAAAABSAAAACIAAACLgY/ABsLsP978wQgom9Y/AAAAP2cBAAAAAAAAAUkAAAAiAAAAtTBokS7b7D/e/MEIKJvWPwAAAD93AQAAAAAAAAFKAAAAIgAAAOPfQGJW9Ow/pHphdWVy1j8AAAA/hwEAAAAAAAABSwAAACIAAADzxDP9uPzsP6R6YXVlctY/AAAAP4cBAAAAAAAAAUwAAAAiAAAA/6kmmBsF7T+kemF1ZXLWPwAAAD+WAQAAAAAAAAFNAAAAIgAAADk+8gOmJu0/cPgA4qJJ1j8AAAA/lgEAAAAAAAABTgAAACIAAABHI+WeCC/tPzR2oE7gINY/AAAAP6YBAAAAAAAAAU8AAAAiAAAAVwjYOWs37T80dqBO4CDWPwAAAD+2AQAAAAAAAAFQAAAAIgAAAGPtytTNP+0/NHagTuAg1j8AAAA/1QEAAAAAAAABUQAAACIAAAB10r1vMEjtPzR2oE7gINY/AAAAP+QBAAAAAAAAAVIAAAAiAAAAgbewCpNQ7T/68z+7HfjVPwAAAD/kAQAAAAAAAAFTAAAAIgAAAIG3sAqTUO0/wnHfJ1vP1T8AAAA/9AEAAAAAAAABVAAAACIAAACfgZZAWGHtP8Jx3ydbz9U/AAAAPwQCAAAAAAAAAVUAAAAiAAAAq2aJ27pp7T/Ccd8nW8/VPwAAAD8EAgAAAAAAAAFWAAAAIgAAAL1LfHYdcu0/iu9+lJim1T8AAAA/EwIAAAAAAAABVwAAACIAAADl+lRHRYvtP4rvfpSYptU/AAAAPxMCAAAAAAAAAVgAAAAiAAAA5fpUR0WL7T9SbR4B1n3VPwAAAD8jAgAAAAAAAAFZAAAAIgAAAPXfR+Knk+0/GOu9bRNV1T8AAAA/IwIAAAAAAAABWgAAACIAAAAnZlhbgA7pP+Oc5nvhEeI/AAAAPwAAAAAAAAAAAVsAAAAiAAAAGYFlwB0G6T/jnOZ74RHiPwAAAD8AAAAAAAAAAAFcAAAAIgAAACdmWFuADuk/45zme+ER4j8AAAA/+gAAAAAAAAABXQAAACIAAABRFTEsqCfpP+Oc5nvhEeI/AAAAPxMBAAAAAAAAAV4AAAAiAAAAfcQJ/c9A6T/jnOZ74RHiPwAAAD8TAQAAAAAAAAFfAAAAIgAAANMiu54fc+k/xVs2MoD94T8AAAA/IgEAAAAAAAABYAAAACIAAABHS1J2NLbpP8VbNjKA/eE/AAAAPyIBAAAAAAAAAWEAAAAiAAAAg98d4r7X6T+rGoboHunhPwAAAD8yAQAAAAAAAAFiAAAAIgAAAMtY3OirAeo/j9nVnr3U4T8AAAA/QgEAAAAAAAABYwAAACIAAAAht42K+zPqP3OYJVVcwOE/AAAAP0IBAAAAAAAAAWQAAAAiAAAAL5yAJV486j9zmCVVXMDhPwAAAD9RAQAAAAAAAAFlAAAAIgAAAE1mZlsjTeo/c5glVVzA4T8AAAA/UQEAAAAAAAABZgAAACIAAABdS1n2hVXqP3OYJVVcwOE/AAAAP2EBAAAAAAAAAWcAAAAiAAAAazBMkehd6j9zmCVVXMDhPwAAAD9xAQAAAAAAAAFoAAAAIgAAAJPfJGIQd+o/U1d1C/ur4T8AAAA/gAEAAAAAAAABaQAAACIAAADPc/DNmpjqP1NXdQv7q+E/AAAAP4ABAAAAAAAAAWoAAAAiAAAAUYF6QBLk6j85FsXBmZfhPwAAAD+QAQAAAAAAAAFrAAAAIgAAAONz903sN+s/HdUUeDiD4T8AAAA/nwEAAAAAAAABbAAAACIAAABlgYHAY4PrP6vQU1GzMeE/AAAAP58BAAAAAAAAAW0AAAAiAAAA93P+zT3X6z+r0FNRszHhPwAAAD+vAQAAAAAAAAFuAAAAIgAAAIdme9sXK+w/c07zvfAI4T8AAAA/rwEAAAAAAAABbwAAACIAAAAnPuuDVIfsPzfMkiou4OA/AAAAP78BAAAAAAAAAXAAAAAiAAAAbbepikGx7D8bi+LgzMvgPwAAAD+/AQAAAAAAAAFxAAAAIgAAALUwaJEu2+w/AUoyl2u34D8AAAA/zgEAAAAAAAABcgAAACIAAADFFVsskePsPwFKMpdrt+A/AAAAP84BAAAAAAAAAXMAAAAiAAAA0/pNx/Pr7D8BSjKXa7fgPwAAAD/eAQAAAAAAAAF0AAAAIgAAAOPfQGJW9Ow/AUoyl2u34D8AAAA//QEAAAAAAAABdQAAACIAAAD/qSaYGwXtP+UIgk0Ko+A/AAAAPw0CAAAAAAAAAXYAAAAiAAAAK1n/aEMe7T/lCIJNCqPgPwAAAD8NAgAAAAAAAAF3AAAAIgAAAEcj5Z4IL+0/x8fRA6mO4D8AAAA/HAIAAAAAAAABeAAAACIAAACfgZZAWGHtP41FcXDmZeA/AAAAPxwCAAAAAAAAAXkAAAAiAAAAvUt8dh1y7T+NRXFw5mXgPwAAAD8sAgAAAAAAAAF6AAAAIgAAAPXfR+Knk+0/cQTBJoVR4D8AAAA/LAIAAAAAAAABewAAACIAAAATqi0YbaTtPzmCYJPCKOA/AAAAPzwCAAAAAAAAAXwAAAAiAAAAPVkG6ZS97T85gmCTwijgPwAAAD9LAgAAAAAAAAF9AAAAIgAAAGcI37m81u0/OYJgk8Io4D8AAAA/SwIAAAAAAAABfgAAACIAAAB37dFUH9/tPzmCYJPCKOA/AAAAP1sCAAAAAAAAAX8AAAAiAAAAlbe3iuTv7T85gmCTwijgPwAAAD9bAgAAAAAAAAGAAAAAIgAAAN0wdpHRGe4/OYJgk8Io4D8AAAA/awIAAAAAAAABgQAAACIAAAAJ4E5i+TLuPzmCYJPCKOA/AAAAP2sCAAAAAAAAAYIAAAAiAAAAQXQazoNU7j8bQbBJYRTgPwAAAD96AgAAAAAAAAGDAAAAIgAAAF0+AARJZe4//P//////3z8AAAA/egIAAAAAAAABhAAAACIAAAB9COY5DnbuP/z//////98/AAAAP4oCAAAAAAAAAYUAAAAiAAAAi+3Y1HB+7j/8///////fPwAAAD+KAgAAAAAAAAGGAAAAIgAAAJvSy2/Thu4//P//////3z8AAAA/mQIAAAAAAAABhwAAACIAAACnt74KNo/uP/z//////98/AAAAP8gCAAAAAAAAAYgAAAAiAAAAuZyxpZiX7j/8///////fPwAAAD/YAgAAAAAAAAGJAAAAIgAAAMWBpED7n+4//P//////3z8AAAA/6AIAAAAAAAABigAAACIAAAD9FXCshcHuP/z//////98/AAAAP/cCAAAAAAAAAYsAAAAiAAAAHeBV4krS7j/8///////fPwAAAD/3AgAAAAAAAAGMAAAAIgAAAEePLrNy6+4/yH2fbD3X3z8AAAA/BwMAAAAAAAABjQAAACIAAABxPgeEmgTvP8h9n2w9198/AAAAPwcDAAAAAAAAAY4AAAAiAAAAgSP6Hv0M7z/IfZ9sPdffPwAAAD8UAwAAAAAAAAGPAAAAIgAAAI8I7blfFe8/yH2fbD3X3z8AAAA/JAMAAAAAAAABkAAAACIAAACf7d9Uwh3vP8h9n2w9198/AAAAPyQDAAAAAAAAAZEAAAAiAAAAq9LS7yQm7z/IfZ9sPdffPwAAAD9jAwAAAAAAAAGSAAAAIgAAANmBq8BMP+8/yH2fbD3X3z8AAAA/cgMAAAAAAAABkwAAACIAAAD1S5H2EVDvP8h9n2w9198/AAAAP4IDAAAAAAAAAZQAAAAiAAAAPcVP/f557z/8///////fPwAAAD+CAwAAAAAAAAGVAAAAIgAAAE2qQphhgu8/G0GwSWEU4D8AAAA/kQMAAAAAAAABlgAAACIAAABrdCjOJpPvPzmCYJPCKOA/AAAAP5EDAAAAAAAAAZcAAAAiAAAAhT4OBOyj7z85gmCTwijgPwAAAD+RAwAAAAAAAAGYAAAAIgAAAKEI9DmxtO8/OYJgk8Io4D8AAAA/oQMAAAAAAAABmQAAACIAAACz7ebUE73vPzmCYJPCKOA/AAAAP+ADAAAAAAAAAZoAAAAiAAAAwdLZb3bF7z85gmCTwijgPwAAAD/vAwAAAAAAAAGbAAAAIgAAAM+3zArZze8/OYJgk8Io4D8AAAA/7wMAAAAAAAABnAAAACIAAADbnL+lO9bvPzmCYJPCKOA/AAAAP/8DAAAAAAAAAZ0AAAAiAAAA64GyQJ7e7z/8///////fPwAAAD8OBAAAAAAAAAGeAAAAIgAAAPlmpdsA5+8//P//////3z8AAAA/DgQAAAAAAAABnwAAACIAAAAJTJh2Y+/vP/z//////98/AAAAPx4EAAAAAAAAAaAAAAAiAAAAtLsHw3tN2D9QAwfE8s6hPwAAAD8AAAAAAAAAAAGhAAAAIgAAAOxP0y4Gb9g/UAMHxPLOoT8AAAA/ywAAAAAAAAABogAAACIAAAAIGrlky3/YP1ADB8TyzqE/AAAAP9sAAAAAAAAAAaMAAAAiAAAARK6E0FWh2D9QAwfE8s6hPwAAAD/qAAAAAAAAAAGkAAAAIgAAAJoMNnKl09g/UAMHxPLOoT8AAAA/6gAAAAAAAAABpQAAACIAAAAMNc1JuhbZP1ADB8TyzqE/AAAAP/oAAAAAAAAAAaYAAAAiAAAAnidKV5Rq2T/wFAtfBxWjPwAAAD/6AAAAAAAAAAGnAAAAIgAAAPiF+/jjnNk/8BQLXwcVoz8AAAA/CgEAAAAAAAABqAAAACIAAABqrpLQ+N/ZP/AUC18HFaM/AAAAPwoBAAAAAAAAAakAAAAiAAAAwgxEckgS2j/wFAtfBxWjPwAAAD8ZAQAAAAAAAAGqAAAAIgAAAKpdciFymNo/8BQLXwcVoz8AAAA/GQEAAAAAAAABqwAAACIAAAA6UO8uTOzaP/AUC18HFaM/AAAAPykBAAAAAAAAAawAAAAiAAAAkK6g0Jse2z/wFAtfBxWjPwAAAD8pAQAAAAAAAAGtAAAAIgAAAOYMUnLrUNs/8BQLXwcVoz8AAAA/OQEAAAAAAAABrgAAACIAAABcNelJAJTbP/AUC18HFaM/AAAAPzkBAAAAAAAAAa8AAAAiAAAAsJOa60/G2z/wFAtfBxWjPwAAAD9IAQAAAAAAAAGwAAAAIgAAAM5dgCEV19s/8BQLXwcVoz8AAAA/SAEAAAAAAAABsQAAACIAAADsJ2ZX2ufbP/AUC18HFaM/AAAAP1gBAAAAAAAAAbIAAAAiAAAACPJLjZ/42z/wFAtfBxWjPwAAAD9nAQAAAAAAAAGzAAAAIgAAACa8McNkCdw/8BQLXwcVoz8AAAA/dwEAAAAAAAABtAAAACIAAABiUP0u7yrcP/AUC18HFaM/AAAAP3cBAAAAAAAAAbUAAAAiAAAAuK6u0D5d3D/wFAtfBxWjPwAAAD+HAQAAAAAAAAG2AAAAIgAAANR4lAYEbtw/8BQLXwcVoz8AAAA/hwEAAAAAAAABtwAAACIAAAAODWByjo/cP/AUC18HFaM/AAAAP5YBAAAAAAAAAbgAAAAiAAAAZmsRFN7B3D/wFAtfBxWjPwAAAD+mAQAAAAAAAAG5AAAAIgAAALrJwrUt9Nw/8BQLXwcVoz8AAAA/tgEAAAAAAAABugAAACIAAACGUAsvkmndP/AUC18HFaM/AAAAP7YBAAAAAAAAAbsAAAAiAAAA3K680OGb3T/wFAtfBxWjPwAAAD/FAQAAAAAAAAG8AAAAIgAAAMb/6n8LIt4/8BQLXwcVoz8AAAA/xQEAAAAAAAABvQAAACIAAACQhjP5b5feP/AUC18HFaM/AAAAP9UBAAAAAAAAAb4AAAAiAAAAIHmwBkrr3j/wFAtfBxWjPwAAAD/VAQAAAAAAAAG/AAAAIgAAAJahR95eLt8/UAMHxPLOoT8AAAA/5AEAAAAAAAABwAAAACIAAADq//h/rmDfP1ADB8TyzqE/AAAAP+QBAAAAAAAAAcEAAAAiAAAACMretXNx3z9QAwfE8s6hPwAAAD8TAgAAAAAAAAHCAAAAIgAAAGAokFfDo98/UAMHxPLOoT8AAAA/EwIAAAAAAAABwwAAACIAAACcvFvDTcXfP4DxAineiKA/AAAAPxMCAAAAAAAAAcQAAAAiAAAAh3J5TTEE4D+A8QIp3oigPwAAAD8jAgAAAAAAAAHFAAAAIgAAALIhUh5ZHeA/gPECKd6IoD8AAAA/IwIAAAAAAAABxgAAACIAAADd0CrvgDbgP4DxAineiKA/AAAAPzICAAAAAAAAAccAAAAiAAAANS/ckNBo4D+A8QIp3oigPwAAAD8yAgAAAAAAAAHIAAAAIgAAAG/Dp/xaiuA/gPECKd6IoD8AAAA/QgIAAAAAAAAByQAAACIAAACpV3No5avgP4DxAineiKA/AAAAP0ICAAAAAAAAAcoAAAAiAAAAuDxmA0i04D+A8QIp3oigPwAAAD9RAgAAAAAAAAHLAAAAIgAAAOPrPtRvzeA/gPECKd6IoD8AAAA/UQIAAAAAAAABzAAAACIAAAAAtiQKNd7gP4DxAineiKA/AAAAP2ECAAAAAAAAAc0AAAAiAAAAD5sXpZfm4D+A8QIp3oigPwAAAD9hAgAAAAAAAAHOAAAAIgAAADlK8HW//+A/gPECKd6IoD8AAAA/cQIAAAAAAAABzwAAACIAAABWFNarhBDhP4DxAineiKA/AAAAP3ECAAAAAAAAAdAAAAAiAAAAdN674Ukh4T+A8QIp3oigPwAAAD+AAgAAAAAAAAHRAAAAIgAAAKCNlLJxOuE/gPECKd6IoD8AAAA/kAIAAAAAAAAB0gAAACIAAACtcodN1ELhP4DxAineiKA/AAAAP5ACAAAAAAAAAdMAAAAiAAAA6AZTuV5k4T+A8QIp3oigPwAAAD+gAgAAAAAAAAHUAAAAIgAAABK2K4qGfeE/gPECKd6IoD8AAAA/oAIAAAAAAAAB1QAAACIAAABbL+qQc6fhP4DxAineiKA/AAAAP68CAAAAAAAAAdYAAAAiAAAAht7CYZvA4T+A8QIp3oigPwAAAD+vAgAAAAAAAAHXAAAAIgAAALONmzLD2eE/gPECKd6IoD8AAAA/vwIAAAAAAAAB2AAAACIAAADBco7NJeLhP4DxAineiKA/AAAAP84CAAAAAAAAAdkAAAAiAAAA3jx0A+vy4T+A8QIp3oigPwAAAD/OAgAAAAAAAAHaAAAAIgAAAOshZ55N++E/gPECKd6IoD8AAAA/3gIAAAAAAAAB2wAAACIAAAAX0T9vdRTiP0C//RuThZ4/AAAAP94CAAAAAAAAAdwAAAAiAAAARIAYQJ0t4j9Av/0bk4WePwAAAD/uAgAAAAAAAAHdAAAAIgAAAF9K/nViPuI/IHjtr0BtmT8AAAA/7gIAAAAAAAAB3gAAACIAAAB9FOSrJ0/iPyB47a9AbZk/AAAAP/0CAAAAAAAAAd8AAAAiAAAAqMO8fE9o4j/gVOV5F+GWPwAAAD/9AgAAAAAAAAHgAAAAIgAAALeorxeycOI/4FTleRfhlj8AAAA/DQMAAAAAAAAB4QAAACIAAADEjaKyFHniP+BU5XkX4ZY/AAAAPw0DAAAAAAAAAeIAAAAiAAAAxI2ishR54j8gMd1D7lSUPwAAAD8dAwAAAAAAAAHjAAAAIgAAANVylU13geI/IDHdQ+5UlD8AAAA/LAMAAAAAAAAB5AAAACIAAADiV4jo2YniPyAx3UPuVJQ/AAAAPywDAAAAAAAAAeUAAAAiAAAAACJuHp+a4j+gDdUNxciRPwAAAD88AwAAAAAAAAHmAAAAIgAAAA4HYbkBo+I/oA3VDcXIkT8AAAA/SwMAAAAAAAAB5wAAACIAAAAr0UbvxrPiPwDUma83eY4/AAAAP1sDAAAAAAAAAegAAAAiAAAASZssJYzE4j8A1JmvN3mOPwAAAD9bAwAAAAAAAAHpAAAAIgAAAFaAH8DuzOI/AI2JQ+VgiT8AAAA/awMAAAAAAAAB6gAAACIAAABzSgX2s93iPwCNiUPlYIk/AAAAP2sDAAAAAAAAAesAAAAiAAAAkBTrK3nu4j8AjYlD5WCJPwAAAD+pAwAAAAAAAAHsAAAAIgAAAJ/53cbb9uI/AI2JQ+VgiT8AAAA/qQMAAAAAAAAB7QAAACIAAAC7w8P8oAfjPwCNiUPlYIk/AAAAP6kDAAAAAAAAAe4AAAAiAAAAyqi2lwMQ4z8AjYlD5WCJPwAAAD+5AwAAAAAAAAHvAAAAIgAAAF9K/nViPuI/gG+x/tsvdD8AAAA/AAAAAAAAAAAB8AAAACIAAABwL/EQxUbiP4Bvsf7bL3Q/AAAAPwAAAAAAAAAAAfEAAAAiAAAAmt7J4exf4j+Ab7H+2y90PwAAAD9OAAAAAAAAAAHyAAAAIgAAALeorxeycOI/gG+x/tsvdD8AAAA/TgAAAAAAAAAB8wAAACIAAAAAIm4en5riP4Bvsf7bL3Q/AAAAP10AAAAAAAAAAfQAAAAiAAAAgS/4kBbm4j+Ab7H+2y90PwAAAD9dAAAAAAAAAAH1AAAAIgAAAOdynM3IIOM/gG+x/tsvdD8AAAA/bQAAAAAAAAAB9gAAACIAAACjFPKryo3jP4Bvsf7bL3Q/AAAAP30AAAAAAAAAAfcAAAAiAAAANAdvuaTh4z+Ab7H+2y90PwAAAD99AAAAAAAAAAH4AAAAIgAAAHyALcCRC+Q/gG+x/tsvdD8AAAA/jAAAAAAAAAAB+QAAACIAAAArPZADMXDkP4Bvsf7bL3Q/AAAAP4wAAAAAAAAAAfoAAAAiAAAAc7ZOCh6a5D+Ab7H+2y90PwAAAD+cAAAAAAAAAAH7AAAAIgAAAIKbQaWAouQ/gG+x/tsvdD8AAAA/nAAAAAAAAAAB/AAAACIAAACQgDRA46rkP4Bvsf7bL3Q/AAAAP6wAAAAAAAAAAf0AAAAiAAAAkIA0QOOq5D/ARXnXkkiEPwAAAD+GAQAAAAAAAAH+AAAAIgAAAIKbQaWAouQ/AI2JQ+VgiT8AAAA/hgEAAAAAAAAB/wAAACIAAABm0Vtvu5HkPwDUma83eY4/AAAAP5YBAAAAAAAAAQABAAAiAAAASAd2OfaA5D+gDdUNxciRPwAAAD+WAQAAAAAAAAEBAQAAIgAAAP+NtzIJV+Q/IHjtr0BtmT8AAAA/pgEAAAAAAAABAgEAACIAAACpLwaRuSTkP0C//RuThZ4/AAAAP6YBAAAAAAAAAQMBAAAiAAAAQ+xhVAfq4z/wFAtfBxWjPwAAAD+1AQAAAAAAAAEEAQAAIgAAAMDe1+GPnuM/UEoXMEXnpj8AAAA/tQEAAAAAAAABBQEAACIAAAAiB2g5U0LjP1CjKzesRa0/AAAAP8UBAAAAAAAAAQYBAAAiAAAAkBTrK3nu4j9A7BsE9YuwPwAAAD/FAQAAAAAAAAEHAQAAIgAAACvRRu/Gs+I/KPWdUf8usT8AAAA/1AEAAAAAAAABCAEAACIAAADwPHuDPJLiP/gGouwTdbI/AAAAP+QBAAAAAAAAAQkBAAAiAAAAxI2ishR54j/4BqLsE3WyPwAAAD/kAQAAAAAAAAEKAQAAIgAAAIz51kaKV+I/uBimhyi7sz8AAAA/9AEAAAAAAAABCwEAACIAAAB9FOSrJ0/iP7gYpocou7M/AAAAPyMCAAAAAAAAAQwBAAAiAAAAX0r+dWI+4j+gISjVMl60PwAAAD8yAgAAAAAAAAENAQAAIgAAAFJlC9v/NeI/oCEo1TJetD8AAAA/MgIAAAAAAAABDgEAACIAAABEgBhAnS3iP4AqqiI9AbU/AAAAP0ICAAAAAAAAAQ8BAAAiAAAANZslpTol4j+AKqoiPQG1PwAAAD9CAgAAAAAAAAEQAQAAIgAAABfRP291FOI/YDMscEektT8AAAA/UQIAAAAAAAABEQEAACIAAAAACr+m37BwPyGdAkig1+8/AAAAPwAAAAAAAAAAARIBAAAiAAAAgBikmXoTeT8hnQJIoNfvPwAAAD8fAAAAAAAAAAETAQAAIgAAAHDl4nVMNos/IZ0CSKDX7z8AAAA/HwAAAAAAAAABFAEAACIAAAA4WAdWIMCQPyGdAkig1+8/AAAAPy8AAAAAAAAAARUBAAAiAAAAWIHWLcH9lT8hnQJIoNfvPwAAAD8vAAAAAAAAAAEWAQAAIgAAAIgISacOL5o/IZ0CSKDX7z8AAAA/PwAAAAAAAAABFwEAACIAAAD47V7CCFSdPyGdAkig1+8/AAAAPz8AAAAAAAAAARgBAAAiAAAAfAsXzdRIoT8hnQJIoNfvPwAAAD9OAAAAAAAAAAEZAQAAIgAAADz+odpR26I/sZhBIRuG7z8AAAA/TgAAAAAAAAABGgEAACIAAAAUT9CJe2GjP5FXkde5ce8/AAAAP14AAAAAAAAAARsBAAAiAAAAFE/QiXthoz9zFuGNWF3vPwAAAD9eAAAAAAAAAAEcAQAAIgAAAASg/jil56M/WdUwRPdI7z8AAAA/bgAAAAAAAAABHQEAACIAAAD08Czozm2kPyFT0LA0IO8/AAAAP30AAAAAAAAAAR4BAAAiAAAA1EFbl/jzpD+vTg+Kr87uPwAAAD99AAAAAAAAAAEfAQAAIgAAANRBW5f486Q/kw1fQE667j8AAAA/fQAAAAAAAAABIAEAACIAAADEkolGInqlP1mL/qyLke4/AAAAP40AAAAAAAAAASEBAAAiAAAAdIUUVJ8Mpz/nhj2GBkDuPwAAAD+NAAAAAAAAAAEiAQAAIgAAAHSFFFSfDKc/yUWNPKUr7j8AAAA/nAAAAAAAAAABIwEAACIAAAB0hRRUnwynP68E3fJDF+4/AAAAP6wAAAAAAAAAASQBAAAiAAAAXNZCA8mSpz+Twyyp4gLuPwAAAD+sAAAAAAAAAAElAQAAIgAAAFzWQgPJkqc/d4J8X4Hu7T8AAAA/vAAAAAAAAAABJgEAACIAAABc1kIDyZKnP1dBzBUg2u0/AAAAP9sAAAAAAAAAAScBAAAiAAAATCdxsvIYqD87ABzMvsXtPwAAAD/rAAAAAAAAAAEoAQAAIgAAAEwncbLyGKg/5zwL75qI7T8AAAA/6wAAAAAAAAABKQEAACIAAABMJ3Gy8hioP5F5+hF3S+0/AAAAP/oAAAAAAAAAASoBAAAiAAAATCdxsvIYqD8FNImhkOXsPwAAAD/6AAAAAAAAAAErAQAAIgAAAEwncbLyGKg/ybEoDs687D8AAAA/CgEAAAAAAAABLAEAACIAAAAkeJ9hHJ+oP48vyHoLlOw/AAAAPwoBAAAAAAAAAS0BAAAiAAAAJHifYRyfqD87bLed51bsPwAAAD8ZAQAAAAAAAAEuAQAAIgAAACR4n2Ecn6g/HysHVIZC7D8AAAA/GQEAAAAAAAABLwEAACIAAAAkeJ9hHJ+oP+mopsDDGew/AAAAPykBAAAAAAAAATABAAAiAAAAJHifYRyfqD/LZ/Z2YgXsPwAAAD9YAQAAAAAAAAExAQAAIgAAACR4n2Ecn6g/k+WV45/c6z8AAAA/pgEAAAAAAAABMgEAACIAAABc1kIDyZKnP3Ok5Zk+yOs/AAAAP6YBAAAAAAAAATMBAAAiAAAApOO39UsApj89IoUGfJ/rPwAAAD+2AQAAAAAAAAE0AQAAIgAAAMSSiUYieqU/PSKFBnyf6z8AAAA/xQEAAAAAAAABNQEAACIAAAD08Czozm2kPz0ihQZ8n+s/AAAAP8UBAAAAAAAAATYBAAAiAAAAVK1zKyhVoj8DoCRzuXbrPwAAAD/VAQAAAAAAAAE3AQAAIgAAAHwLF83USKE/A6Akc7l26z8AAAA/1QEAAAAAAAABOAEAACIAAACUuugdq8KgPwOgJHO5dus/AAAAP/MBAAAAAAAAATkBAAAiAAAACEwCZLVHnD/lXnQpWGLrPwAAAD/zAQAAAAAAAAE6AQAAIgAAAFiqpQViO5s/5V50KVhi6z8AAAA/AgIAAAAAAAABOwEAACIAAACICEmnDi+aP+VedClYYus/AAAAPxICAAAAAAAAATwBAAAiAAAAqGbsSLsimT/lXnQpWGLrPwAAAD8SAgAAAAAAAAE9AQAAIgAAAAgjM4wUCpc/5V50KVhi6z8AAAA/IQIAAAAAAAABPgEAACIAAAB433nPbfGUPwOgJHO5dus/AAAAPyECAAAAAAAAAT8BAAAiAAAA2JvAEsfYkj89IoUGfJ/rPwAAAD8xAgAAAAAAAAFAAQAAIgAAAEApnDLzTo0/rSZGLQHx6z8AAAA/MQIAAAAAAAABQQEAACIAAADgoSm5pR2JPwPqVgolLuw/AAAAP0ECAAAAAAAAAUIBAAAiAAAAcJNExgq7gD917hcxqn/sPwAAAD9BAgAAAAAAAAFDAQAAIgAAAKCfFhPIRH0/r3B4xGyo7D8AAAA/UAIAAAAAAAABRAEAACIAAAAACr+m37BwPwU0iaGQ5ew/AAAAP1ACAAAAAAAAAUUBAAAiAAAAAAWZWiT/aD89tuk0Uw7tPwAAAD9gAgAAAAAAAAFGAQAAIgAAAAAFmVok/2g/dThKyBU37T8AAAA/YAIAAAAAAAABRwEAACIAAACA9rNniZxgP837WqU5dO0/AAAAP3ACAAAAAAAAAUgBAAAiAAAAgPazZ4mcYD8Dfrs4/JztPwAAAD9/AgAAAAAAAAFJAQAAIgAAAID2s2eJnGA/OwAczL7F7T8AAAA/jwIAAAAAAAABSgEAACIAAACA9rNniZxgP1dBzBUg2u0/AAAAP54CAAAAAAAAAUsBAAAiAAAAgPazZ4mcYD93gnxfge7tPwAAAD+eAgAAAAAAAAFMAQAAIgAAAID2s2eJnGA/k8MsqeIC7j8AAAA/rgIAAAAAAAABTQEAACIAAACA9rNniZxgP8lFjTylK+4/AAAAP80CAAAAAAAAAU4BAAAiAAAAgPazZ4mcYD8ByO3PZ1TuPwAAAD/dAgAAAAAAAAFPAQAAIgAAAAAFmVok/2g/Acjtz2dU7j8AAAA//AIAAAAAAAABUAEAACIAAAAACr+m37BwPx8JnhnJaO4/AAAAP/wCAAAAAAAAAVEBAAAiAAAAoJ8WE8hEfT91zK727KXuPwAAAD8MAwAAAAAAAAFSAQAAIgAAAADX/YKx04I/kw1fQE667j8AAAA/GwMAAAAAAAABUwEAACIAAABAKZwy806NP69OD4qvzu4/AAAAPxsDAAAAAAAAAVQBAAAiAAAA0GxV75lnjz+vTg+Kr87uPwAAAD8rAwAAAAAAAAFVAQAAIgAAANibwBLH2JI/BRIgZ9ML7z8AAAA/OwMAAAAAAAABVgEAACIAAACoPR1xGuWTPwUSIGfTC+8/AAAAPzsDAAAAAAAAAVcBAAAiAAAACCMzjBQKlz8FEiBn0wvvPwAAAD9KAwAAAAAAAAFYAQAAIgAAANjEj+pnFpg/BRIgZ9ML7z8AAAA/WgMAAAAAAAABWQEAACIAAACoZuxIuyKZPyFT0LA0IO8/AAAAP2oDAAAAAAAAAVoBAAAiAAAAWKqlBWI7mz8hU9CwNCDvPwAAAD9qAwAAAAAAAAFbAQAAIgAAAPjtXsIIVJ0/IVPQsDQg7z8AAAA/1wMAAAAAAAABXAEAACIAAACIMRh/r2yfPyFT0LA0IO8/AAAAP+cDAAAAAAAAAV0BAAAiAAAAtGm6boE8oD8hU9CwNCDvPwAAAD/nAwAAAAAAAAs="/>
</p:tagLst>
</file>

<file path=ppt/tags/tag3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MAAAAEAAAABwMAAAAAAQAAAAQAAAAECUlua0F0b21WMQIAAAAJBAAAAAkFAAAACQYAAAAKBQQAAAALUGVuU3Ryb2tlVjEEAAAACkF0dHJpYnV0ZXMFVHJhY2UJU3RhcnRUaW1lBFR5cGUEBAAED1BlbkF0dHJpYnV0ZXNWMQIAAAAKSW5rVHJhY2VWMQIAAAAQDEFjdGlvblR5cGVWMQIAAAACAAAACQcAAAAJCAAAAF2UAAAAAAAABff///8MQWN0aW9uVHlwZVYxAQAAAAd2YWx1ZV9fAAgCAAAAAAAAAAEFAAAABAAAAAkKAAAACQsAAACvrwAAAAAAAAH0////9////wAAAAABBgAAAAQAAAAJDQAAAAkOAAAAhLgAAAAAAAAB8f////f///8AAAAABQcAAAAPUGVuQXR0cmlidXRlc1YxCgAAAAdfY29sb3JBB19jb2xvclIHX2NvbG9yRwdfY29sb3JCCkZpdFRvQ3VydmUGSGVpZ2h0Dklnbm9yZVByZXNzdXJlDUlzSGlnaGxpZ2h0ZXIFU2hhcGUFV2lkdGgAAAAAAAAAAAQAAgICAgEGAQEMQnJ1c2hTaGFwZVYxAgAAAAYCAAAA//8AAAAAAAAAAAAIQAAABfD///8MQnJ1c2hTaGFwZVYxAQAAAAd2YWx1ZV9fAAgCAAAAAQAAAAAAAAAAAAhABQgAAAAKSW5rVHJhY2VWMQMAAAANTGlzdGAxK19pdGVtcwxMaXN0YDErX3NpemUPTGlzdGAxK192ZXJzaW9uBAAAGFNoYXJlZC5JbmtpbmcuSW5rUG9pbnRbXQIAAAAICAIAAAAJEQAAAK8AAACvAAAAAQoAAAAHAAAA//8AAAAAAAAAAAAIQAAAAe7////w////AQAAAAAAAAAAAAhAAQsAAAAIAAAACRMAAAAnAAAAJwAAAAENAAAABwAAAP//AAAAAAAAAAAACEAAAAHs////8P///wEAAAAAAAAAAAAIQAEOAAAACAAAAAkVAAAAIgAAACIAAAAHEQAAAAABAAAAAAE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1RBxMAAAAAAQAAAEAAAAAECklua1BvaW50VjECAAAACcUAAAAJxgAAAAnHAAAACcgAAAAJyQAAAAnKAAAACcsAAAAJzAAAAAnNAAAACc4AAAAJzwAAAAnQAAAACdEAAAAJ0gAAAAnTAAAACdQAAAAJ1QAAAAnWAAAACdcAAAAJ2AAAAAnZAAAACdoAAAAJ2wAAAAncAAAACd0AAAAJ3gAAAAnfAAAACeAAAAAJ4QAAAAniAAAACeMAAAAJ5AAAAAnlAAAACeYAAAAJ5wAAAAnoAAAACekAAAAJ6gAAAAnrAAAADRkHFQAAAAABAAAAQAAAAAQKSW5rUG9pbnRWMQIAAAAJ7AAAAAntAAAACe4AAAAJ7wAAAAnwAAAACfEAAAAJ8gAAAAnzAAAACfQAAAAJ9QAAAAn2AAAACfcAAAAJ+AAAAAn5AAAACfoAAAAJ+wAAAAn8AAAACf0AAAAJ/gAAAAn/AAAACQABAAAJAQEAAAkCAQAACQMBAAAJBAEAAAkFAQAACQYBAAAJBwEAAAkIAQAACQkBAAAJCgEAAAkLAQAACQwBAAAJDQEAAA0eBRYAAAAKSW5rUG9pbnRWMQQAAAABWAFZDlByZXNzdXJlRmFjdG9yCVRpbWVTdGFtcAAAAAAGBgsQAgAAAOghaWFk2e4/AGckL5Xedz8AAAA/AAAAAAAAAAABFwAAABYAAADgEb5AXY3uPwBnJC+V3nc/AAAAPwAAAAAAAAAAARgAAAAWAAAA4BG+QF2N7j+AgjW1x0yCPwAAAD+6AAAAAAAAAAEZAAAAFgAAAOARvkBdje4/gNHY0kSqiD8AAAA/6QAAAAAAAAABGgAAABYAAADgARMgVkHuP4DR2NJEqog/AAAAP/kAAAAAAAAAARsAAAAWAAAA4AETIFZB7j8Atw+Hn7KSPwAAAD8IAQAAAAAAAAEcAAAAFgAAAOABEyBWQe4/QF7hFV7hlT8AAAA/CAEAAAAAAAABHQAAABYAAADI8Wf/TvXtP0Be4RVe4ZU/AAAAPxgBAAAAAAAAAR4AAAAWAAAAyPFn/0717T+ABbOkHBCZPwAAAD8YAQAAAAAAAAEfAAAAFgAAAMDhvN5Hqe0/wKyEM9s+nD8AAAA/JwEAAAAAAAABIAAAABYAAADA4bzeR6ntP0BUVsKZbZ8/AAAAPzcBAAAAAAAAASEAAAAWAAAAwOG83kep7T/A/ZMoLE6hPwAAAD9HAQAAAAAAAAEiAAAAFgAAALDREb5AXe0/wHjO/kkUpj8AAAA/RwEAAAAAAAABIwAAABYAAACw0RG+QF3tP+AfoI0IQ6k/AAAAP1YBAAAAAAAAASQAAAAWAAAAsNERvkBd7T8gx3Ecx3GsPwAAAD9mAQAAAAAAAAElAAAAFgAAALjBZp05Ee0/ECFWefKbsD8AAAA/ZgEAAAAAAAABJgAAABYAAAC4wWadORHtP+CKCh2iZ7E/AAAAP3YBAAAAAAAAAScAAAAWAAAAuMFmnTkR7T/A9L7AUTOyPwAAAD92AQAAAAAAAAEoAAAAFgAAALjBZp05Ee0/YMgnCLHKsz8AAAA/hQEAAAAAAAABKQAAABYAAAC4wWadORHtP8AFRfO/LbY/AAAAP5UBAAAAAAAAASoAAAAWAAAAsLG7fDLF7D9w2a06H8W3PwAAAD+kAQAAAAAAAAErAAAAFgAAALCxu3wyxew/YENi3s6QuD8AAAA/pAEAAAAAAAABLAAAABYAAACwsbt8MsXsPxCtFoJ+XLk/AAAAP8QBAAAAAAAAAS0AAAAWAAAAsLG7fDLF7D/wFsslLii6PwAAAD/EAQAAAAAAAAEuAAAAFgAAAJChEFwreew/gFToED2LvD8AAAA/0wEAAAAAAAABLwAAABYAAACQoRBcK3nsP/AnUVicIr4/AAAAP+MBAAAAAAAAATAAAAAWAAAAkKEQXCt57D/gkQX8S+6+PwAAAD8SAgAAAAAAAAExAAAAFgAAAJChEFwreew/oPu5n/u5vz8AAAA/IQIAAAAAAAABMgAAABYAAACQoRBcK3nsP8gyt6HVQsA/AAAAPzECAAAAAAAAATMAAAAWAAAAkKEQXCt57D+QnGtFhQ7BPwAAAD8xAgAAAAAAAAE0AAAAFgAAAJChEFwreew/OHDUjOSlwj8AAAA/QQIAAAAAAAABNQAAABYAAACQoRBcK3nsPwjaiDCUccM/AAAAP0ECAAAAAAAAATYAAAAWAAAAkKEQXCt57D/wDmMCbNfDPwAAAD9PAgAAAAAAAAE3AAAAFgAAAJChEFwreew/yHgXphujxD8AAAA/TwIAAAAAAAABOAAAABYAAACQoRBcK3nsP6it8XfzCMU/AAAAP18CAAAAAAAAATkAAAAWAAAAkKEQXCt57D+Y4stJy27FPwAAAD9fAgAAAAAAAAE6AAAAFgAAAJChEFwreew/eBemG6PUxT8AAAA/bwIAAAAAAAABOwAAABYAAACQoRBcK3nsP1CBWr9SoMY/AAAAP34CAAAAAAAAATwAAAAWAAAAkKEQXCt57D84tjSRKgbHPwAAAD+OAgAAAAAAAAE9AAAAFgAAAJChEFwreew/MOsOYwJsxz8AAAA/jgIAAAAAAAABPgAAABYAAACQoRBcK3nsPwBVwwayN8g/AAAAP60CAAAAAAAAAT8AAAAWAAAAkKEQXCt57D+w81F8OWnJPwAAAD+9AgAAAAAAAAFAAAAAFgAAAJChEFwreew/oCgsThHPyT8AAAA/zAIAAAAAAAABQQAAABYAAACQoRBcK3nsP1DHusOYAMs/AAAAP8wCAAAAAAAAAUIAAAAWAAAAkKEQXCt57D8YZkk5IDLMPwAAAD/cAgAAAAAAAAFDAAAAFgAAAJChEFwreew/+JojC/iXzD8AAAA/3AIAAAAAAAABRAAAABYAAACQoRBcK3nsP7g5soB/yc0/AAAAP+wCAAAAAAAAAUUAAAAWAAAAkKEQXCt57D+oboxSVy/OPwAAAD/sAgAAAAAAAAFGAAAAFgAAAJChEFwreew/YA0byN5gzz8AAAA/+wIAAAAAAAABRwAAABYAAACQoRBcK3nsP5i75zVHFtA/AAAAPwsDAAAAAAAAAUgAAAAWAAAAkKEQXCt57D8Q1tQeM0nQPwAAAD8aAwAAAAAAAAFJAAAAFgAAAJChEFwreew/fPDBBx980D8AAAA/OgMAAAAAAAABSgAAABYAAACQoRBcK3nsP2glnNn24dA/AAAAPzoDAAAAAAAAAUsAAAAWAAAAkKEQXCt57D/kP4nC4hTRPwAAAD9JAwAAAAAAAAFMAAAAFgAAAJChEFwreew/yHRjlLp60T8AAAA/SQMAAAAAAAABTQAAABYAAACwsbt8MsXsP5zeFzhqRtI/AAAAP1kDAAAAAAAAAU4AAAAWAAAAsLG7fDLF7D/0Ld/yLd/SPwAAAD9pAwAAAAAAAAFPAAAAFgAAALCxu3wyxew/cEjM2xkS0z8AAAA/aQMAAAAAAAABUAAAABYAAACwsbt8MsXsP9xiucQFRdM/AAAAP4gDAAAAAAAAAVEAAAAWAAAAsLG7fDLF7D9Ufaat8XfTPwAAAD+XAwAAAAAAAAFSAAAAFgAAALCxu3wyxew/zJeTlt2q0z8AAAA/twMAAAAAAAABUwAAABYAAACwsbt8MsXsPzyygH/J3dM/AAAAP7cDAAAAAAAAAVQAAAAWAAAAsLG7fDLF7D8o51pRoUPUPwAAAD/GAwAAAAAAAAFVAAAAFgAAALCxu3wyxew/EBw1I3mp1D8AAAA/1gMAAAAAAAABVgAAABYAAACw0RG+QF3tP3Br/N08QtU/AAAAP9YDAAAAAAAAAVcAAAAWAAAAsNERvkBd7T/ghenGKHXVPwAAAD/mAwAAAAAAAAFYAAAAFgAAALDREb5AXe0/yLrDmADb1T8AAAA/5gMAAAAAAAABWQAAABYAAACw0RG+QF3tP7TvnWrYQNY/AAAAP/UDAAAAAAAAAVoAAAAWAAAAwOG83kep7T8QP2UlnNnWPwAAAD/1AwAAAAAAAAFbAAAAFgAAAMDhvN5Hqe0/jFlSDogM1z8AAAA/JAQAAAAAAAABXAAAABYAAADA4bzeR6ntP/xzP/dzP9c/AAAAPyQEAAAAAAAAAV0AAAAWAAAAwOG83kep7T9sjizgX3LXPwAAAD9DBAAAAAAAAAFeAAAAFgAAAMDhvN5Hqe0/5KgZyUul1z8AAAA/QwQAAAAAAAABXwAAABYAAADA4bzeR6ntP1zDBrI32Nc/AAAAP1MEAAAAAAAAAWAAAAAWAAAAwOG83kep7T9E+OCDDz7YPwAAAD9TBAAAAAAAAAFhAAAAFgAAAMDhvN5Hqe0/MC27Veej2D8AAAA/kAQAAAAAAAABYgAAABYAAADA4bzeR6ntPxhilSe/Cdk/AAAAP5AEAAAAAAAAAWMAAAAWAAAAwOG83kep7T+IfIIQqzzZPwAAAD+fBAAAAAAAAAFkAAAAFgAAAMDhvN5Hqe0//JZv+ZZv2T8AAAA/rwQAAAAAAAABZQAAABYAAADA4bzeR6ntP3SxXOKCotk/AAAAP78EAAAAAAAAAWYAAAAWAAAAwOG83kep7T/oy0nLbtXZPwAAAD/eBAAAAAAAAAFnAAAAFgAAAMDhvN5Hqe0/YOY2tFoI2j8AAAA/7gQAAAAAAAABaAAAABYAAADA4bzeR6ntP9AAJJ1GO9o/AAAAP/0EAAAAAAAAAWkAAAAWAAAAwOG83kep7T8sUOtXCtTaPwAAAD/9BAAAAAAAAAFqAAAAFgAAAMDhvN5Hqe0/HIXFKeI52z8AAAA/DQUAAAAAAAABawAAABYAAADA4bzeR6ntPwC6n/u5n9s/AAAAPxwFAAAAAAAAAWwAAAAWAAAAwOG83kep7T9s1IzkpdLbPwAAAD8cBQAAAAAAAAFtAAAAFgAAAMDhvN5Hqe0/XAlntn043D8AAAA/PAUAAAAAAAABbgAAABYAAADA4bzeR6ntPzRzG1otBN0/AAAAPzwFAAAAAAAAAW8AAAAWAAAAwOG83kep7T+kjQhDGTfdPwAAAD9LBQAAAAAAAAFwAAAAFgAAAMDhvN5Hqe0//NzP/dzP3T8AAAA/SwUAAAAAAAABcQAAABYAAADA4bzeR6ntP2Qsl7igaN4/AAAAP1sFAAAAAAAAAXIAAAAWAAAAwOG83kep7T9EYXGKeM7ePwAAAD9rBQAAAAAAAAFzAAAAFgAAAMDhvN5Hqe0/vHtec2QB3z8AAAA/awUAAAAAAAABdAAAABYAAADI8Wf/TvXtP4zlEhcUzd8/AAAAP3oFAAAAAAAAAXUAAAAWAAAAyPFn/0717T86jXb0dRngPwAAAD96BQAAAAAAAAF2AAAAFgAAAMjxZ/9O9e0/ehrt6Osy4D8AAAA/igUAAAAAAAABdwAAABYAAADI8Wf/TvXtP5rcPa85suA/AAAAP5kFAAAAAAAAAXgAAAAWAAAAyPFn/0717T/WabSjr8vgPwAAAD+ZBQAAAAAAAAF5AAAAFgAAAMjxZ/9O9e0/DvcqmCXl4D8AAAA/qQUAAAAAAAABegAAABYAAADI8Wf/TvXtP0qEoYyb/uA/AAAAP7kFAAAAAAAAAXsAAAAWAAAAyPFn/0717T++no51hzHhPwAAAD+5BQAAAAAAAAF8AAAAFgAAAMjxZ/9O9e0/9isFav1K4T8AAAA/uQUAAAAAAAABfQAAABYAAADI8Wf/TvXtPzK5e15zZOE/AAAAP9gFAAAAAAAAAX4AAAAWAAAAyPFn/0717T9uRvJS6X3hPwAAAD/YBQAAAAAAAAF/AAAAFgAAAMjxZ/9O9e0/ptNoR1+X4T8AAAA/6AUAAAAAAAABgAAAABYAAADI8Wf/TvXtP1J7zCTB4+E/AAAAP+gFAAAAAAAAAYEAAAAWAAAAyPFn/0717T/KlbkNrRbiPwAAAD/3BQAAAAAAAAGCAAAAFgAAAMjxZ/9O9e0/dj0d6w5j4j8AAAA/9wUAAAAAAAABgwAAABYAAADI8Wf/TvXtP+pXCtT6leI/AAAAPwcGAAAAAAAAAYQAAAAWAAAAyPFn/0717T8q5YDIcK/iPwAAAD8WBgAAAAAAAAGFAAAAFgAAAMjxZ/9O9e0/YnL3vObI4j8AAAA/FgYAAAAAAAABhgAAABYAAADI8Wf/TvXtP5r/bbFc4uI/AAAAPzYGAAAAAAAAAYcAAAAWAAAAyPFn/0717T/WjOSl0vviPwAAAD9FBgAAAAAAAAGIAAAAFgAAAMjxZ/9O9e0/EhpbmkgV4z8AAAA/RQYAAAAAAAABiQAAABYAAADgARMgVkHuPzLcq2CWlOM/AAAAP1UGAAAAAAAAAYoAAAAWAAAA4BG+QF2N7j9uaSJVDK7jPwAAAD9VBgAAAAAAAAGLAAAAFgAAAOARvkBdje4/qvaYSYLH4z8AAAA/ZQYAAAAAAAABjAAAABYAAADgEb5AXY3uP5IrcxtaLeQ/AAAAP2UGAAAAAAAAAY0AAAAWAAAA4BG+QF2N7j8mCLHKk9/kPwAAAD90BgAAAAAAAAGOAAAAFgAAAOARvkBdje4/Ej2LnGtF5T8AAAA/hAYAAAAAAAABjwAAABYAAADgEb5AXY3uP4pXeIVXeOU/AAAAP4QGAAAAAAAAAZAAAAAWAAAA4BG+QF2N7j/+cWVuQ6vlPwAAAD+TBgAAAAAAAAGRAAAAFgAAAOghaWFk2e4/WsEsKQdE5j8AAAA/kwYAAAAAAAABkgAAABYAAADoIWlhZNnuP5JOox19XeY/AAAAP6MGAAAAAAAAAZMAAAAWAAAA6CFpYWTZ7j/O2xkS83bmPwAAAD+jBgAAAAAAAAGUAAAAFgAAAOghaWFk2e4/RvYG+96p5j8AAAA/swYAAAAAAAABlQAAABYAAADoIWlhZNnuP36Dfe9Uw+Y/AAAAP+IGAAAAAAAAAZYAAAAWAAAA6CFpYWTZ7j+2EPTjytzmPwAAAD8BBwAAAAAAAAGXAAAAFgAAAOghaWFk2e4/KivhzLYP5z8AAAA/EAcAAAAAAAABmAAAABYAAADoIWlhZNnuP2q4V8EsKec/AAAAPxAHAAAAAAAAAZkAAAAWAAAA6CFpYWTZ7j8WYLuejnXnPwAAAD8gBwAAAAAAAAGaAAAAFgAAAPAxFIJrJe8/Uu0xkwSP5z8AAAA/IAcAAAAAAAABmwAAABYAAADwMRSCayXvP4p6qId6qOc/AAAAPzAHAAAAAAAAAZwAAAAWAAAA8DEUgmsl7z86Igxl3PTnPwAAAD8/BwAAAAAAAAGdAAAAFgAAAPAxFIJrJe8/IlfmNrRa6D8AAAA/PwcAAAAAAAABngAAABYAAADwMRSCayXvP1rkXCsqdOg/AAAAP08HAAAAAAAAAZ8AAAAWAAAA8DEUgmsl7z+WcdMfoI3oPwAAAD9PBwAAAAAAAAGgAAAAFgAAAPAxFIJrJe8/Qhk3/QHa6D8AAAA/XwcAAAAAAAABoQAAABYAAADwMRSCayXvP7YzJObtDOk/AAAAP18HAAAAAAAAAaIAAAAWAAAA8DEUgmsl7z/2wJraYybpPwAAAD9uBwAAAAAAAAGjAAAAFgAAAPAxFIJrJe8/ZtuHw09Z6T8AAAA/bgcAAAAAAAABpAAAABYAAADwMRSCayXvP6Zo/rfFcuk/AAAAP34HAAAAAAAAAaUAAAAWAAAA8DEUgmsl7z8ag+ugsaXpPwAAAD9+BwAAAAAAAAGmAAAAFgAAAPBBv6Jyce8/ip3YiZ3Y6T8AAAA/jQcAAAAAAAABpwAAABYAAADwQb+icnHvP8YqT34T8uk/AAAAP40HAAAAAAAAAagAAAAWAAAA8EG/onJx7z8CuMVyiQvqPwAAAD+tBwAAAAAAAAGpAAAAFgAAAPBBv6Jyce8/rl8pUOtX6j8AAAA/rQcAAAAAAAABqgAAABYAAADwQb+icnHvP14HjS1NpOo/AAAAP60HAAAAAAAAAasAAAAWAAAA8EG/onJx7z9q/rfFconrPwAAAD+8BwAAAAAAAAGsAAAAFgAAAPBBv6Jyce8/VjOSl0rv6z8AAAA/zAcAAAAAAAABrQAAABYAAADwQb+icnHvPz5obGkiVew/AAAAP8wHAAAAAAAAAa4AAAAWAAAA8EG/onJx7z+ygllSDojsPwAAAD/cBwAAAAAAAAGvAAAAFgAAAPBBv6Jyce8/7g/QRoSh7D8AAAA/+wcAAAAAAAABsAAAABYAAADwQb+icnHvPyadRjv6uuw/AAAAPwoIAAAAAAAAAbEAAAAWAAAA8EG/onJx7z9eKr0vcNTsPwAAAD8aCAAAAAAAAAGyAAAAFgAAAPBBv6Jyce8/0kSqGFwH7T8AAAA/GggAAAAAAAABswAAABYAAADwQb+icnHvPxLSIA3SIO0/AAAAP1kIAAAAAAAAAbQAAAAWAAAA8EG/onJx7z9KX5cBSDrtPwAAAD9ZCAAAAAAAAAG1AAAAFgAAAPBBv6Jyce8/guwN9r1T7T8AAAA/aAgAAAAAAAABtgAAABYAAADwQb+icnHvP/YG+96phu0/AAAAP3gIAAAAAAAAAbcAAAAWAAAA8EG/onJx7z82lHHTH6DtPwAAAD94CAAAAAAAAAG4AAAAFgAAAPBBv6Jyce8/biHox5W57T8AAAA/iwgAAAAAAAABuQAAABYAAADwQb+icnHvP6auXrwL0+0/AAAAP5sIAAAAAAAAAboAAAAWAAAA8EG/onJx7z8eyUul9wXuPwAAAD+bCAAAAAAAAAG7AAAAFgAAAPBBv6Jyce8/ynCvgllS7j8AAAA/6QgAAAAAAAABvAAAABYAAADwQb+icnHvPwb+JXfPa+4/AAAAP/gIAAAAAAAAAb0AAAAWAAAA8EG/onJx7z8+i5xrRYXuPwAAAD/4CAAAAAAAAAG+AAAAFgAAAPBBv6Jyce8/tqWJVDG47j8AAAA/+AgAAAAAAAABvwAAABYAAADwQb+icnHvP2JN7TGTBO8/AAAAPxgJAAAAAAAAAcAAAAAWAAAA8EG/onJx7z/WZ9oafzfvPwAAAD+FCQAAAAAAAAHBAAAAFgAAAPBBv6Jyce8/EvVQD/VQ7z8AAAA/xAkAAAAAAAABwgAAABYAAADwQb+icnHvP06CxwNrau8/AAAAP1AKAAAAAAAAAcMAAAAWAAAA8EG/onJx7z/CnLTsVp3vPwAAAD9gCgAAAAAAAAHEAAAAFgAAAPBBv6Jyce8/Mreh1ULQ7z8AAAA/2woAAAAAAAABxQAAABYAAAAAw3m9j1KbP65fKVDrV+o/AAAAPwAAAAAAAAAAAcYAAAAWAAAAAMN5vY9Smz920rJbdT7qPwAAAD8AAAAAAAAAAAHHAAAAFgAAAADCF6ir0ZE/6uyfRGFx6j8AAAA/fQAAAAAAAAAByAAAABYAAAAAwheoq9GRP9IhehY51+o/AAAAP40AAAAAAAAAAckAAAAWAAAAAMIXqKvRkT8Or/AKr/DqPwAAAD+cAAAAAAAAAAHKAAAAFgAAAADCF6ir0ZE/Rjxn/yQK6z8AAAA/rAAAAAAAAAABywAAABYAAAAAwheoq9GRP4bJ3fOaI+s/AAAAP6wAAAAAAAAAAcwAAAAWAAAAAMIXqKvRkT++VlToED3rPwAAAD+7AAAAAAAAAAHNAAAAFgAAAADCF6ir0ZE/posuuuii6z8AAAA/ywAAAAAAAAABzgAAABYAAAAAwheoq9GRPxqmG6PU1es/AAAAP8sAAAAAAAAAAc8AAAAWAAAAAMIXqKvRkT+OwAiMwAjsPwAAAD/bAAAAAAAAAAHQAAAAFgAAAADCF6ir0ZE/yk1/gDYi7D8AAAA/6gAAAAAAAAAB0QAAABYAAAAAwheoq9GRPwLb9XSsO+w/AAAAP+oAAAAAAAAAAdIAAAAWAAAAAMIXqKvRkT+ygllSDojsPwAAAD/6AAAAAAAAAAHTAAAAFgAAAADCF6ir0ZE/7g/QRoSh7D8AAAA/CgEAAAAAAAAB1AAAABYAAAAAwheoq9GRPyadRjv6uuw/AAAAPzgBAAAAAAAAAdUAAAAWAAAAAMIXqKvRkT9eKr0vcNTsPwAAAD9YAQAAAAAAAAHWAAAAFgAAAADCF6ir0ZE/mrczJObt7D8AAAA/ZwEAAAAAAAAB1wAAABYAAAAAwheoq9GRP9JEqhhcB+0/AAAAP3cBAAAAAAAAAdgAAAAWAAAAAMIXqKvRkT8S0iAN0iDtPwAAAD+WAQAAAAAAAAHZAAAAFgAAAADCF6ir0ZE/guwN9r1T7T8AAAA/pgEAAAAAAAAB2gAAABYAAAAAwheoq9GRP/YG+96phu0/AAAAP+MBAAAAAAAAAdsAAAAWAAAAAMIXqKvRkT82lHHTH6DtPwAAAD8CAgAAAAAAAAHcAAAAFgAAAADDeb2PUps/4jvVsIHs7T8AAAA/EgIAAAAAAAAB3QAAABYAAACA4W3puWmiPx7JS6X3Be4/AAAAPxICAAAAAAAAAd4AAAAWAAAAAHLABIhVsD/KcK+CWVLuPwAAAD8hAgAAAAAAAAHfAAAAFgAAAABywASIVbA/Bv4ld89r7j8AAAA/eQMAAAAAAAAB4AAAABYAAABA8hgKwbWyPz6LnGtFhe4/AAAAP3kDAAAAAAAAAeEAAAAWAAAAAPPJFDN2tz+2pYlUMbjuPwAAAD95AwAAAAAAAAHiAAAAFgAAAADzyRQzdrc/7jIASafR7j8AAAA/iQMAAAAAAAAB4wAAABYAAAAA88kUM3a3P2JN7TGTBO8/AAAAP5gDAAAAAAAAAeQAAAAWAAAAAHMiGmzWuT+e2mMmCR7vPwAAAD+oAwAAAAAAAAHlAAAAFgAAAABzIhps1rk/1mfaGn837z8AAAA/1wMAAAAAAAAB5gAAABYAAAAAcyIabNa5P06CxwNrau8/AAAAPxMEAAAAAAAAAecAAAAWAAAAgPN6H6U2vD/6KSvhzLbvPwAAAD8jBAAAAAAAAAHoAAAAFgAAAMBz0yTelr4/+ikr4cy27z8AAAA/zwQAAAAAAAAB6QAAABYAAADAc9Mk3pa+P06CxwNrau8/AAAAP88EAAAAAAAAAeoAAAAWAAAA4PkVlYt7wD/WZ9oafzfvPwAAAD/fBAAAAAAAAAHrAAAAFgAAAEA6wheoq8E/tqWJVDG47j8AAAA/3wQAAAAAAAAB7AAAABYAAADAc9Mk3pa+P4QT8glCrNI/AAAAPwAAAAAAAAAAAe0AAAAWAAAA4PkVlYt7wD9wSMzbGRLTPwAAAD8PAAAAAAAAAAHuAAAAFgAAAEA6wheoq8E/VH2mrfF30z8AAAA/HwAAAAAAAAAB7wAAABYAAABAOsIXqKvBP7jMbWi1ENQ/AAAAPx8AAAAAAAAAAfAAAAAWAAAAQDrCF6irwT/8UA/1UA/VPwAAAD8uAAAAAAAAAAHxAAAAFgAAAEA6wheoq8E/cGv83TxC1T8AAAA/LgAAAAAAAAAB8gAAABYAAABAOsIXqKvBP0TVsIHsDdY/AAAAPz4AAAAAAAAAAfMAAAAWAAAAQHpumsTbwj+MWVIOiAzXPwAAAD8+AAAAAAAAAAH0AAAAFgAAAIC6Gh3hC8Q/XMMGsjfY1z8AAAA/TgAAAAAAAAAB9QAAABYAAACAuhod4QvEP7QSzmz7cNg/AAAAP04AAAAAAAAAAfYAAAAWAAAAgLoaHeELxD+gR6g+09bYPwAAAD9dAAAAAAAAAAH3AAAAFgAAAIC6Gh3hC8Q//JZv+ZZv2T8AAAA/bQAAAAAAAAAB+AAAABYAAACg+saf/TvFP2DmNrRaCNo/AAAAP20AAAAAAAAAAfkAAAAWAAAAoDpzIhpsxj9AGxGGMm7aPwAAAD99AAAAAAAAAAH6AAAAFgAAAAC7yydTzMg/pGrYQPYG2z8AAAA/fQAAAAAAAAAB+wAAABYAAAAAu8snU8zIPxyFxSniOds/AAAAP4wAAAAAAAAAAfwAAAAWAAAAALvLJ1PMyD+In7ISzmzbPwAAAD+MAAAAAAAAAAH9AAAAFgAAAAC7yydTzMg/ALqf+7mf2z8AAAA/nAAAAAAAAAAB/gAAABYAAAAAu8snU8zIP2zUjOSl0ts/AAAAP6sAAAAAAAAAAf8AAAAWAAAAALvLJ1PMyD9cCWe2fTjcPwAAAD+7AAAAAAAAAAEAAQAAFgAAAAC7yydTzMg/zCNUn2lr3D8AAAA/2gAAAAAAAAABAQEAABYAAABg+3eqb/zJP7RYLnFB0dw/AAAAP+oAAAAAAAAAAQIBAAAWAAAAYPt3qm/8yT80cxtaLQTdPwAAAD/qAAAAAAAAAAEDAQAAFgAAAGA7JC2MLMs/pI0IQxk33T8AAAA/+gAAAAAAAAABBAEAABYAAABgOyQtjCzLPxSo9SsFat0/AAAAP/oAAAAAAAAAAQUBAAAWAAAAYDskLYwsyz+MwuIU8ZzdPwAAAD8JAQAAAAAAAAEGAQAAFgAAAGA7JC2MLMs/7BGqz7Q13j8AAAA/CQEAAAAAAAABBwEAABYAAABgOyQtjCzLP9RGhKGMm94/AAAAPygBAAAAAAAAAQgBAAAWAAAAYDskLYwsyz9EYXGKeM7ePwAAAD8oAQAAAAAAAAEJAQAAFgAAAGB70K+oXMw/pLA4RTxn3z8AAAA/OAEAAAAAAAABCgEAABYAAABge9CvqFzMPxzLJS4omt8/AAAAP0gBAAAAAAAAAQsBAAAWAAAAYHvQr6hczD+M5RIXFM3fPwAAAD9IAQAAAAAAAAEMAQAAFgAAAGB70K+oXMw/AgAAAAAA4D8AAAA/ZwEAAAAAAAABDQEAABYAAABge9CvqFzMP3oa7ejrMuA/AAAAP2cBAAAAAAAACw=="/>
</p:tagLst>
</file>

<file path=ppt/tags/tag3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HtrQz8JAwAAAAgAAAALAAAABwMAAAAAAQAAAAgAAAAECUlua0F0b21WMQIAAAAJBAAAAAkFAAAACQYAAAAJBwAAAAkIAAAACQkAAAAJCgAAAAkLAAAABQQAAAALUGVuU3Ryb2tlVjEEAAAACkF0dHJpYnV0ZXMFVHJhY2UJU3RhcnRUaW1lBFR5cGUEBAAED1BlbkF0dHJpYnV0ZXNWMQIAAAAKSW5rVHJhY2VWMQIAAAAQDEFjdGlvblR5cGVWMQIAAAACAAAACQwAAAAJDQAAAHVAAAAAAAAABfL///8MQWN0aW9uVHlwZVYxAQAAAAd2YWx1ZV9fAAgCAAAAAAAAAAEFAAAABAAAAAkPAAAACRAAAAAtWwAAAAAAAAHv////8v///wAAAAABBgAAAAQAAAAJEgAAAAkTAAAAwHQAAAAAAAAB7P////L///8AAAAAAQcAAAAEAAAACRUAAAAJFgAAACyJAAAAAAAAAen////y////AAAAAAEIAAAABAAAAAkYAAAACRkAAAA1twAAAAAAAAHm////8v///wAAAAABCQAAAAQAAAAJGwAAAAkcAAAAEdQAAAAAAAAB4/////L///8AAAAAAQoAAAAEAAAACR4AAAAJHwAAAG/bAAAAAAAAAeD////y////AAAAAAELAAAABAAAAAkhAAAACSIAAADG6wAAAAAAAAHd////8v///wAAAAAFDAAAAA9QZW5BdHRyaWJ1dGVzVjEKAAAAB19jb2xvckEHX2NvbG9yUgdfY29sb3JHB19jb2xvckIKRml0VG9DdXJ2ZQZIZWlnaHQOSWdub3JlUHJlc3N1cmUNSXNIaWdobGlnaHRlcgVTaGFwZQVXaWR0aAAAAAAAAAAABAACAgICAQYBAQxCcnVzaFNoYXBlVjECAAAABgIAAAD//wAAAAAAAAAAAAhAAAAF3P///wxCcnVzaFNoYXBlVjEBAAAAB3ZhbHVlX18ACAIAAAABAAAAAAAAAAAACEAFDQAAAApJbmtUcmFjZVYxAwAAAA1MaXN0YDErX2l0ZW1zDExpc3RgMStfc2l6ZQ9MaXN0YDErX3ZlcnNpb24EAAAYU2hhcmVkLklua2luZy5JbmtQb2ludFtdAgAAAAgIAgAAAAklAAAARAAAAEQAAAABDwAAAAwAAAD//wAAAAAAAAAAAAhAAAAB2v///9z///8BAAAAAAAAAAAACEABEAAAAA0AAAAJJwAAAGQAAABkAAAAARIAAAAMAAAA//8AAAAAAAAAAAAIQAAAAdj////c////AQAAAAAAAAAAAAhAARMAAAANAAAACSkAAABhAAAAYQAAAAEVAAAADAAAAP//AAAAAAAAAAAACEAAAAHW////3P///wEAAAAAAAAAAAAIQAEWAAAADQAAAAkrAAAAkgAAAJIAAAABGAAAAAwAAAD//wAAAAAAAAAAAAhAAAAB1P///9z///8BAAAAAAAAAAAACEABGQAAAA0AAAAJLQAAAHIAAAByAAAAARsAAAAMAAAA//8AAAAAAAAAAAAIQAAAAdL////c////AQAAAAAAAAAAAAhAARwAAAANAAAACS8AAABJAAAASQAAAAEeAAAADAAAAP//AAAAAAAAAAAACEAAAAHQ////3P///wEAAAAAAAAAAAAIQAEfAAAADQAAAAkxAAAALAAAACwAAAABIQAAAAwAAAD//wAAAAAAAAAAAAhAAAABzv///9z///8BAAAAAAAAAAAACEABIgAAAA0AAAAJMwAAAFEAAABRAAAAByUAAAAAAQAAAIAAAAAECklua1BvaW50VjEC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08BycAAAAAAQAAAIAAAAAECklua1BvaW50VjEC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NHAcpAAAAAAEAAACAAAAABApJbmtQb2ludFYxAg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DR8HKwAAAAABAAAAAAEAAAQKSW5rUG9pbnRWMQIA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nIAQAACckBAAAJygEAAAnLAQAACcwBAAAJzQEAAAnOAQAADW4HLQAAAAABAAAAgAAAAAQKSW5rUG9pbnRWMQIA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AgAACUACAAANDgcvAAAAAAEAAACAAAAABApJbmtQb2ludFYxAgA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CXsCAAAJfAIAAAl9AgAACX4CAAAJfwIAAAmAAgAACYECAAAJggIAAAmDAgAACYQCAAAJhQIAAAmGAgAACYcCAAAJiAIAAAmJAgAADTcHMQAAAAABAAAAQAAAAAQKSW5rUG9pbnRWMQIAAAAJigIAAAmLAgAACYwCAAAJjQIAAAmOAgAACY8CAAAJkAIAAAmRAgAACZICAAAJkwIAAAmUAgAACZUCAAAJlgIAAAmXAgAACZgCAAAJmQIAAAmaAgAACZsCAAAJnAIAAAmdAgAACZ4CAAAJnwIAAAmgAgAACaECAAAJogIAAAmjAgAACaQCAAAJpQIAAAmmAgAACacCAAAJqAIAAAmpAgAACaoCAAAJqwIAAAmsAgAACa0CAAAJrgIAAAmvAgAACbACAAAJsQIAAAmyAgAACbMCAAAJtAIAAAm1AgAADRQHMwAAAAABAAAAgAAAAAQKSW5rUG9pbnRWMQIA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J7AIAAAntAgAACe4CAAAJ7wIAAAnwAgAACfECAAAJ8gIAAAnzAgAACfQCAAAJ9QIAAAn2AgAACfcCAAAJ+AIAAAn5AgAACfoCAAAJ+wIAAAn8AgAACf0CAAAJ/gIAAAn/AgAACQADAAAJAQMAAAkCAwAACQMDAAAJBAMAAAkFAwAACQYDAAANLwU0AAAACklua1BvaW50VjEEAAAAAVgBWQ5QcmVzc3VyZUZhY3RvcglUaW1lU3RhbXAAAAAABgYLEAIAAAAamTrjdvDnP9mHWS6hJNw/AAAAPwAAAAAAAAAAATUAAAA0AAAAitalq7sP6D9j4ZlAAFrcPwAAAD+sAAAAAAAAAAE2AAAANAAAAMZ937ZsOeg/Y+GZQABa3D8AAAA/rAAAAAAAAAABNwAAADQAAABmUXw8RU7oPyUOusmvdNw/AAAAP7sAAAAAAAAAATgAAAA0AAAANrtKf7FY6D8lDrrJr3TcPwAAAD+7AAAAAAAAAAE5AAAANAAAANaO5wSKbeg/5TraUl+P3D8AAAA/ywAAAAAAAAABOgAAADQAAACk+LVH9nfoP+U62lJfj9w/AAAAP8sAAAAAAAAAATsAAAA0AAAAdGKEimKC6D/lOtpSX4/cPwAAAD/bAAAAAAAAAAE8AAAANAAAAETMUs3OjOg/5TraUl+P3D8AAAA/2wAAAAAAAAABPQAAADQAAAASNiEQO5foP+U62lJfj9w/AAAAP+oAAAAAAAAAAT4AAAA0AAAAgnOM2H+26D/lOtpSX4/cPwAAAD/qAAAAAAAAAAE/AAAANAAAAFDdWhvswOg/5TraUl+P3D8AAAA/+gAAAAAAAAABQAAAADQAAAAgRyleWMvoP+U62lJfj9w/AAAAPwoBAAAAAAAAAUEAAAA0AAAAvhrG4zDg6D/lOtpSX4/cPwAAAD8KAQAAAAAAAAFCAAAANAAAAC5YMax1/+g/5TraUl+P3D8AAAA/GQEAAAAAAAABQwAAADQAAABs/2q3JinpP+U62lJfj9w/AAAAPxkBAAAAAAAAAUQAAAA0AAAAehBzBURd6T/lOtpSX4/cPwAAAD8pAQAAAAAAAAFFAAAANAAAALq3rBD1huk/5TraUl+P3D8AAAA/KQEAAAAAAAABRgAAADQAAAD2XuYbprDpP+U62lJfj9w/AAAAPzgBAAAAAAAAAUcAAAA0AAAAljKDoX7F6T+nZ/rbDqrcPwAAAD84AQAAAAAAAAFIAAAANAAAAARw7mnD5Ok/p2f62w6q3D8AAAA/SAEAAAAAAAABSQAAADQAAABCFyh1dA7qP6dn+tsOqtw/AAAAP0gBAAAAAAAAAUoAAAA0AAAA5OrE+kwj6j+nZ/rbDqrcPwAAAD9YAQAAAAAAAAFLAAAANAAAAFAoMMORQuo/p2f62w6q3D8AAAA/WAEAAAAAAAABTAAAADQAAADAZZuL1mHqP6dn+tsOqtw/AAAAP2YBAAAAAAAAAU0AAAA0AAAAXjk4Ea926j+nZ/rbDqrcPwAAAD9mAQAAAAAAAAFOAAAANAAAADy0DqI4teo/a5QaZb7E3D8AAAA/dgEAAAAAAAABTwAAADQAAAAMHt3kpL/qP2uUGmW+xNw/AAAAP3YBAAAAAAAAAVAAAAA0AAAAeltIrene6j9rlBplvsTcPwAAAD+GAQAAAAAAAAFRAAAANAAAAOiYs3Uu/uo/a5QaZb7E3D8AAAA/hgEAAAAAAAABUgAAADQAAABW1h4+cx3rP2uUGmW+xNw/AAAAP5UBAAAAAAAAAVMAAAA0AAAABLvDEWlm6z9rlBplvsTcPwAAAD+lAQAAAAAAAAFUAAAANAAAABLMy1+Gmus/a5QaZb7E3D8AAAA/pQEAAAAAAAABVQAAADQAAABScwVrN8TrP2uUGmW+xNw/AAAAP7QBAAAAAAAAAVYAAAA0AAAAjho/dujt6z9rlBplvsTcPwAAAD+0AQAAAAAAAAFXAAAANAAAAMzBeIGZF+w/a5QaZb7E3D8AAAA/xAEAAAAAAAABWAAAADQAAAA6/+NJ3jbsP2uUGmW+xNw/AAAAP8QBAAAAAAAAAVkAAAA0AAAAqDxPEiNW7D9rlBplvsTcPwAAAD/UAQAAAAAAAAFaAAAANAAAAEoQ7Jf7auw/a5QaZb7E3D8AAAA/4wEAAAAAAAABWwAAADQAAAC2TVdgQIrsP2uUGmW+xNw/AAAAP/MBAAAAAAAAAVwAAAA0AAAAJovCKIWp7D9rlBplvsTcPwAAAD8DAgAAAAAAAAFdAAAANAAAAJTILfHJyOw/a5QaZb7E3D8AAAA/AwIAAAAAAAABXgAAADQAAACk2TU/5/zsP2uUGmW+xNw/AAAAPxICAAAAAAAAAV8AAAA0AAAAEBehBywc7T9rlBplvsTcPwAAAD8SAgAAAAAAAAFgAAAANAAAAB4oqVVJUO0/a5QaZb7E3D8AAAA/IgIAAAAAAAABYQAAADQAAACMZRQejm/tP2uUGmW+xNw/AAAAPyICAAAAAAAAAWIAAAA0AAAAnHYcbKuj7T9rlBplvsTcPwAAAD8xAgAAAAAAAAFjAAAANAAAADpKufGDuO0/a5QaZb7E3D8AAAA/MQIAAAAAAAABZAAAADQAAABGW8E/oeztP2uUGmW+xNw/AAAAP0ECAAAAAAAAAWUAAAA0AAAAhgL7SlIW7j/z7Vp3HfrcPwAAAD9BAgAAAAAAAAFmAAAANAAAAGJ90dvbVO4/txp7AM0U3T8AAAA/UQIAAAAAAAABZwAAADQAAAACUW5htGnuP7caewDNFN0/AAAAP1ECAAAAAAAAAWgAAAA0AAAA4MtE8j2o7j85dLsSLErdPwAAAD9gAgAAAAAAAAFpAAAANAAAAOzcTEBb3O4//aDbm9tk3T8AAAA/cAIAAAAAAAABagAAADQAAAC8RhuDx+buP/2g25vbZN0/AAAAP3ACAAAAAAAAAWsAAAA0AAAAXhq4CKD77j/9oNub22TdPwAAAD+AAgAAAAAAAAFsAAAANAAAAPrtVI54EO8//aDbm9tk3T8AAAA/jwIAAAAAAAABbQAAADQAAADKVyPR5BrvP/2g25vbZN0/AAAAP74CAAAAAAAAAW4AAAA0AAAAbCvAVr0v7z/9oNub22TdPwAAAD++AgAAAAAAAAFvAAAANAAAADyVjpkpOu8//aDbm9tk3T8AAAA/3QIAAAAAAAABcAAAADQAAAAK/1zclUTvP/2g25vbZN0/AAAAP90CAAAAAAAAAXEAAAA0AAAAptL5YW5Z7z/9oNub22TdPwAAAD/tAgAAAAAAAAFyAAAANAAAAHg8yKTaY+8//aDbm9tk3T8AAAA//QIAAAAAAAABcwAAADQAAADmeTNtH4PvP/2g25vbZN0/AAAAP/0CAAAAAAAAAXQAAAA0AAAAVLeeNWSi7z/9oNub22TdPwAAAD8MAwAAAAAAAAF1AAAANAAAAJZe2EAVzO8//aDbm9tk3T8AAAA/DAMAAAAAAAABdgAAADQAAABkyKaDgdbvP/2g25vbZN0/AAAAPxwDAAAAAAAAAXcAAAA0AAAAApxDCVrr7z/9oNub22TdPwAAAD8rAwAAAAAAAAF4AAAANAAAAEg8IXztqMw/gAlWVdBuaj8AAAA/AAAAAAAAAAABeQAAADQAAADEipSST/zMP4AJVlXQbmo/AAAAP+oAAAAAAAAAAXoAAAA0AAAAvCd7vxOjzT+ACVZV0G5qPwAAAD/6AAAAAAAAAAF7AAAANAAAAPRrm/eIc84/gAlWVdBuaj8AAAA/+gAAAAAAAAABfAAAADQAAAC0YUgZnPDOP4AJVlXQbmo/AAAAPwkBAAAAAAAAAX0AAAA0AAAA6KVoURHBzz+ACVZV0G5qPwAAAD8JAQAAAAAAAAF+AAAANAAAAChNolzC6s8/gAlWVdBuaj8AAAA/GQEAAAAAAAABfwAAADQAAAByoSe/6jPQP4AJVlXQbmo/AAAAPxkBAAAAAAAAAYAAAAA0AAAArkhhyptd0D+ACVZV0G5qPwAAAD8pAQAAAAAAAAGBAAAANAAAAEwc/k90ctA/gAlWVdBuaj8AAAA/KQEAAAAAAAABggAAADQAAADu75rVTIfQP4AJVlXQbmo/AAAAPzgBAAAAAAAAAYMAAAA0AAAAjMM3WyWc0D+ACVZV0G5qPwAAAD9IAQAAAAAAAAGEAAAANAAAAMxqcWbWxdA/gAlWVdBuaj8AAAA/VwEAAAAAAAABhQAAADQAAACm5Uf3XwTRP4AJVlXQbmo/AAAAP2cBAAAAAAAAAYYAAAA0AAAA5oyBAhEu0T+ACVZV0G5qPwAAAD9nAQAAAAAAAAGHAAAANAAAAGTb9BhzgdE/gAlWVdBuaj8AAAA/dwEAAAAAAAABiAAAADQAAADcKWgv1dTRP4AJVlXQbmo/AAAAP3cBAAAAAAAAAYkAAAA0AAAA+kt4yw890j+ACVZV0G5qPwAAAD+FAQAAAAAAAAGKAAAANAAAAHia6+FxkNI/gAlWVdBuaj8AAAA/hQEAAAAAAAABiwAAADQAAAAykJgDhQ3TP4AJVlXQbmo/AAAAP5UBAAAAAAAAAYwAAAA0AAAAEgtvlA5M0z8ANbZySuNzPwAAAD+VAQAAAAAAAAGNAAAANAAAACwtfzBJtNM/QEtmgYedgD8AAAA/pQEAAAAAAAABjgAAADQAAACE9sjXNEbUP0BLZoGHnYA/AAAAP7QBAAAAAAAAAY8AAAA0AAAAAEU87paZ1D+g42ulePODPwAAAD+0AQAAAAAAAAGQAAAANAAAAN6/En8g2NQ/oONrpXjzgz8AAAA/xAEAAAAAAAABkQAAADQAAAC6OukPqhbVP6Dja6V484M/AAAAP8QBAAAAAAAAAZIAAAA0AAAAmLW/oDNV1T+g42ulePODPwAAAD/TAQAAAAAAAAGTAAAANAAAANZc+avkftU/oONrpXjzgz8AAAA/0wEAAAAAAAABlAAAADQAAAB4MJYxvZPVP6Dja6V484M/AAAAP+MBAAAAAAAAAZUAAAA0AAAAFAQzt5Wo1T+g42ulePODPwAAAD/jAQAAAAAAAAGWAAAANAAAAFKrbMJG0tU/oONrpXjzgz8AAAA/8wEAAAAAAAABlwAAADQAAAAwJkNT0BDWP8B7cclpSYc/AAAAP/MBAAAAAAAAAZgAAAA0AAAA0vnf2Kgl1j/Ae3HJaUmHPwAAAD8CAgAAAAAAAAGZAAAANAAAAAyhGeRZT9Y/wHtxyWlJhz8AAAA/AgIAAAAAAAABmgAAADQAAAAowymAlLfWPyAUd+1an4o/AAAAPxICAAAAAAAAAZsAAAA0AAAAZmpji0Xh1j8gFHftWp+KPwAAAD8iAgAAAAAAAAGcAAAANAAAAETlORzPH9c/IBR37Vqfij8AAAA/IgIAAAAAAAABnQAAADQAAADAM60yMXPXP4CsfBFM9Y0/AAAAPzECAAAAAAAAAZ4AAAA0AAAAQIIgSZPG1z9gIsGanqWQPwAAAD8xAgAAAAAAAAGfAAAANAAAAFikMOXNLtg/YCLBmp6lkD8AAAA/QQIAAAAAAAABoAAAADQAAAASmt0G4avYP4DuwyyXUJI/AAAAP0ECAAAAAAAAAaEAAAA0AAAAMLztohsU2T+A7sMsl1CSPwAAAD9QAgAAAAAAAAGiAAAANAAAAAw3xDOlUtk/gO7DLJdQkj8AAAA/UAIAAAAAAAABowAAADQAAABM3v0+VnzZP4DuwyyXUJI/AAAAP2ACAAAAAAAAAaQAAAA0AAAAJlnUz9+62T8Ah8lQiKaVPwAAAD9gAgAAAAAAAAGlAAAANAAAAGgADtuQ5Nk/AIfJUIimlT8AAAA/cAIAAAAAAAABpgAAADQAAACmp0fmQQ7aPwBTzOKAUZc/AAAAP3ACAAAAAAAAAacAAAA0AAAARHvkaxoj2j8AU8zigFGXPwAAAD9/AgAAAAAAAAGoAAAANAAAAOROgfHyN9o/AFPM4oBRlz8AAAA/fwIAAAAAAAABqQAAADQAAAAe9rr8o2HaPyAfz3R5/Jg/AAAAP48CAAAAAAAAAaoAAAA0AAAAnkQuEwa12j8gH890efyYPwAAAD+PAgAAAAAAAAGrAAAANAAAAHi/BKSP89o/IB/PdHn8mD8AAAA/nwIAAAAAAAABrAAAADQAAAC6Zj6vQB3bPyAfz3R5/Jg/AAAAP64CAAAAAAAAAa0AAAA0AAAAluEUQMpb2z8gH890efyYPwAAAD+uAgAAAAAAAAGuAAAANAAAAHRc69BTmts/IB/PdHn8mD8AAAA/vgIAAAAAAAABrwAAADQAAAAUMIhWLK/bPyAfz3R5/Jg/AAAAP74CAAAAAAAAAbAAAAA0AAAAjH77bI4C3D8gH890efyYPwAAAD/NAgAAAAAAAAGxAAAANAAAAC5SmPJmF9w/IB/PdHn8mD8AAAA/zQIAAAAAAAABsgAAADQAAADOJTV4PyzcPyAfz3R5/Jg/AAAAP90CAAAAAAAAAbMAAAA0AAAADM1ug/BV3D8gH890efyYPwAAAD/tAgAAAAAAAAG0AAAANAAAAOhHRRR6lNw/IB/PdHn8mD8AAAA//AIAAAAAAAABtQAAADQAAADEwhulA9PcPyAfz3R5/Jg/AAAAPxwDAAAAAAAAAbYAAAA0AAAAZpa4Ktzn3D8gH890efyYPwAAAD8cAwAAAAAAAAG3AAAANAAAAKQ98jWNEd0/IB/PdHn8mD8AAAA/HAMAAAAAAAABuAAAADQAAABCEY+7ZSbdPyAfz3R5/Jg/AAAAPysDAAAAAAAAAbkAAAA0AAAA3uQrQT473T8gH890efyYPwAAAD87AwAAAAAAAAG6AAAANAAAAH64yMYWUN0/IB/PdHn8mD8AAAA/OwMAAAAAAAABuwAAADQAAAAgjGVM72TdPyAfz3R5/Jg/AAAAP0oDAAAAAAAAAbwAAAA0AAAAXjOfV6CO3T8gH890efyYPwAAAD9KAwAAAAAAAAG9AAAANAAAAPwGPN14o90/IB/PdHn8mD8AAAA/WgMAAAAAAAABvgAAADQAAADagRJuAuLdPyAfz3R5/Jg/AAAAP1oDAAAAAAAAAb8AAAA0AAAAVtCFhGQ13j8gH890efyYPwAAAD9qAwAAAAAAAAHAAAAANAAAANQe+ZrGiN4/IB/PdHn8mD8AAAA/agMAAAAAAAABwQAAADQAAAASxjKmd7LePyAfz3R5/Jg/AAAAP3kDAAAAAAAAAcIAAAA0AAAAkBSmvNkF3z8gH890efyYPwAAAD95AwAAAAAAAAHDAAAANAAAAGqPfE1jRN8/IB/PdHn8mD8AAAA/iQMAAAAAAAABxAAAADQAAACGsYzpnazfPyAfz3R5/Jg/AAAAP5kDAAAAAAAAAcUAAAA0AAAAJoUpb3bB3z8gH890efyYPwAAAD+hAwAAAAAAAAHGAAAANAAAAGQsY3on698/AFPM4oBRlz8AAAA/sAMAAAAAAAABxwAAADQAAACi05yF2BTgPwBTzOKAUZc/AAAAP7ADAAAAAAAAAcgAAAA0AAAAcT1ryEQf4D8AU8zigFGXPwAAAD/PAwAAAAAAAAHJAAAANAAAAA8RCE4dNOA/AIfJUIimlT8AAAA/zwMAAAAAAAABygAAADQAAAB9TnMWYlPgPwCHyVCIppU/AAAAP98DAAAAAAAAAcsAAAA0AAAA7Ive3qZy4D8Ah8lQiKaVPwAAAD/fAwAAAAAAAAHMAAAANAAAAPuc5izEpuA/AIfJUIimlT8AAAA/7wMAAAAAAAABzQAAADQAAAA4RCA4ddDgP7C6xr6P+5M/AAAAP+8DAAAAAAAAAc4AAAA0AAAAhfxhkUMu4T+wusa+j/uTPwAAAD/+AwAAAAAAAAHPAAAANAAAAMKjm5z0V+E/YCLBmp6lkD8AAAA/DgQAAAAAAAAB0AAAADQAAAAw4QZlOXfhP2AiwZqepZA/AAAAPw4EAAAAAAAAAdEAAAA0AAAAoB5yLX6W4T+ArHwRTPWNPwAAAD8OBAAAAAAAAAHSAAAANAAAAA9c3fXCteE/gKx8EUz1jT8AAAA/HgQAAAAAAAAB0wAAADQAAADexas4L8DhP4CsfBFM9Y0/AAAAPy0EAAAAAAAAAdQAAAA0AAAAri96e5vK4T+ArHwRTPWNPwAAAD8tBAAAAAAAAAHVAAAANAAAAH6ZSL4H1eE/gKx8EUz1jT8AAAA/PQQAAAAAAAAB1gAAADQAAABNAxcBdN/hPyAUd+1an4o/AAAAP1wEAAAAAAAAAdcAAAA0AAAAu0CCybj+4T8gFHftWp+KPwAAAD9sBAAAAAAAAAHYAAAANAAAAIqqUAwlCeI/IBR37Vqfij8AAAA/bAQAAAAAAAAB2QAAADQAAADJUYoX1jLiPyAUd+1an4o/AAAAP3sEAAAAAAAAAdoAAAA0AAAAdTYv68t74j+g42ulePODPwAAAD97BAAAAAAAAAHbAAAANAAAAEag/S04huI/QEtmgYedgD8AAAA/mwQAAAAAAAAB3AAAADQAAADQOmkjF/StPyVFqV3cctI/AAAAPwAAAAAAAAAAAd0AAAA0AAAA2NdPUNuarj8lRald3HLSPwAAAD8AAAAAAAAAAAHeAAAANAAAANjXT1Dbmq4/qZ7pbzuo0j8AAAA/XQAAAAAAAAAB3wAAADQAAAC4ER2qY+ivP/EkSgtK+NI/AAAAP10AAAAAAAAAAeAAAAA0AAAAUBFPRRyVsT/Jt2vddejTPwAAAD9tAAAAAAAAAAHhAAAANAAAAMhfwlt+6LE/n0qNr6HY1D8AAAA/bQAAAAAAAAAB4gAAADQAAAC4mY+1BjazP/WDbm9uk9U/AAAAP30AAAAAAAAAAeMAAAA0AAAAOOgCzGiJsz9HvU8vO07WPwAAAD99AAAAAAAAAAHkAAAANAAAADSF6fgsMLQ/H1BxAWc+1z8AAAA/jAAAAAAAAAAB5QAAADQAAACocEM8Uyq1P/XiktOSLtg/AAAAP4wAAAAAAAAAAeYAAAA0AAAAIL+2UrV9tT89afNuoX7YPwAAAD+cAAAAAAAAAAHnAAAANAAAACC/tlK1fbU/z3W0pb4e2T8AAAA/nAAAAAAAAAAB6AAAADQAAAAgv7ZStX21P5Gi1C5uOdk/AAAAP8kAAAAAAAAAAekAAAA0AAAAIL+2UrV9tT9Vz/S3HVTZPwAAAD/ZAAAAAAAAAAHqAAAANAAAACC/tlK1fbU/m1VVUyyk2T8AAAA/2QAAAAAAAAAB6wAAADQAAAAgv7ZStX21P6UI1nfqDto/AAAAP+gAAAAAAAAAAewAAAA0AAAAIL+2UrV9tT+xu1acqHnaPwAAAD/4AAAAAAAAAAHtAAAANAAAAKhwQzxTKrU/vW7XwGbk2j8AAAA/+AAAAAAAAAAB7gAAADQAAACocEM8Uyq1PwX1N1x1NNs/AAAAPwgBAAAAAAAAAe8AAAA0AAAAJCLQJfHWtD+JTnhu1GnbPwAAAD8IAQAAAAAAAAHwAAAANAAAACQi0CXx1rQ/kwH5kpLU2z8AAAA/FwEAAAAAAAAB8QAAADQAAAAkItAl8da0PxlbOaXxCdw/AAAAPxcBAAAAAAAAAfIAAAA0AAAAsNNcD4+DtD+ftHm3UD/cPwAAAD8nAQAAAAAAAAHzAAAANAAAADSF6fgsMLQ/p2f62w6q3D8AAAA/JwEAAAAAAAAB9AAAADQAAAC4NnbiytyzP2uUGmW+xNw/AAAAPzYBAAAAAAAAAfUAAAA0AAAAOOgCzGiJsz/z7Vp3HfrcPwAAAD9GAQAAAAAAAAH2AAAANAAAAERLHJ+k4rI/txp7AM0U3T8AAAA/VgEAAAAAAAAB9wAAADQAAABIrjVy4DuyP/2g25vbZN0/AAAAP1YBAAAAAAAAAfgAAAA0AAAAyF/CW37osT+/zfski3/dPwAAAD9lAQAAAAAAAAH5AAAANAAAAFART0UclbE/gfobrjqa3T8AAAA/dQEAAAAAAAAB+gAAADQAAADUwtsuukGxP0UnPDfqtN0/AAAAP3UBAAAAAAAAAfsAAAA0AAAAWHRoGFjusD8HVFzAmc/dPwAAAD+UAQAAAAAAAAH8AAAANAAAANB0Nn2fQa8/i62c0vgE3j8AAAA/pAEAAAAAAAAB/QAAADQAAADoY7Wcyv+rPxEH3eRXOt4/AAAAP6QBAAAAAAAAAf4AAAA0AAAAAI0BFn4Lqj/XM/1tB1XePwAAAD+zAQAAAAAAAAH/AAAANAAAACB8gDWpyaY/WY09gGaK3j8AAAA/swEAAAAAAAABAAEAADQAAABACOaBmC6kP1mNPYBmit4/AAAAP8MBAAAAAAAAAQEBAAA0AAAAaFp+dP9FoD8bul0JFqXePwAAAD/TAQAAAAAAAAECAQAANAAAAGCrxcAz0pQ/2+Z9ksW/3j8AAAA/0wEAAAAAAAABAwEAADQAAABAhyGzJDiPP2VAvqQk9d4/AAAAP+IBAAAAAAAAAQQBAAA0AAAAwJ8F+4Arfz+lE54bddrePwAAAD/iAQAAAAAAAAEFAQAANAAAAMDPmyw+v3Q/G7pdCRal3j8AAAA/8gEAAAAAAAABBgEAADQAAAAA0c2KORJvP1mNPYBmit4/AAAAP/IBAAAAAAAAAQcBAAA0AAAAgAFkvPalZD9ZjT2AZorePwAAAD8hAgAAAAAAAAEIAQAANAAAAIABZLz2pWQ/EQfd5Fc63j8AAAA/MAIAAAAAAAABCQEAADQAAACAAWS89qVkP4utnNL4BN4/AAAAP0ACAAAAAAAAAQoBAAA0AAAAgAFkvPalZD/HgHxJSerdPwAAAD9AAgAAAAAAAAELAQAANAAAAIABZLz2pWQ/v837JIt/3T8AAAA/UAIAAAAAAAABDAEAADQAAACAAWS89qVkP/2g25vbZN0/AAAAP1ACAAAAAAAAAQ0BAAA0AAAAgAFkvPalZD+3GnsAzRTdPwAAAD9fAgAAAAAAAAEOAQAANAAAAIABZLz2pWQ/LcE67m3f3D8AAAA/XwIAAAAAAAABDwEAADQAAACAAWS89qVkPyUOusmvdNw/AAAAP28CAAAAAAAAARABAAA0AAAAgAFkvPalZD9j4ZlAAFrcPwAAAD9vAgAAAAAAAAERAQAANAAAAIABZLz2pWQ/n7R5t1A/3D8AAAA/fwIAAAAAAAABEgEAADQAAACAAWS89qVkP9mHWS6hJNw/AAAAP38CAAAAAAAAARMBAAA0AAAAgAFkvPalZD9XLhkcQu/bPwAAAD+OAgAAAAAAAAEUAQAANAAAAIABZLz2pWQ/0dTYCeO52z8AAAA/jgIAAAAAAAABFQEAADQAAACAAWS89qVkPw+ouIAzn9s/AAAAP54CAAAAAAAAARYBAAA0AAAAgAFkvPalZD+JTnhu1GnbPwAAAD+eAgAAAAAAAAEXAQAANAAAAIABZLz2pWQ/f5v3SRb/2j8AAAA/rQIAAAAAAAABGAEAADQAAACAAWS89qVkPzUVl64Hr9o/AAAAP60CAAAAAAAAARkBAAA0AAAAgAFkvPalZD916HYlWJTaPwAAAD+9AgAAAAAAAAEaAQAANAAAAIABZLz2pWQ/7442E/le2j8AAAA/vQIAAAAAAAABGwEAADQAAAAA0c2KORJvP+Pbte469Nk/AAAAP80CAAAAAAAAARwBAAA0AAAAwM+bLD6/dD+bVVVTLKTZPwAAAD/NAgAAAAAAAAEdAQAANAAAAMCfBfuAK38/z3W0pb4e2T8AAAA/3AIAAAAAAAABHgEAADQAAACgQx0x0TCCP8PCM4EAtNg/AAAAP9wCAAAAAAAAAR8BAAA0AAAAoLe35OHLhD99PNPl8WPYPwAAAD/cAgAAAAAAAAEgAQAANAAAAECf7EsDAoo/sVwyOITe1z8AAAA/7AIAAAAAAAABIQEAADQAAABAn+xLAwKKP2fW0Zx1jtc/AAAAP+wCAAAAAAAAASIBAAA0AAAAQBOH/xOdjD8fUHEBZz7XPwAAAD/7AgAAAAAAAAEjAQAANAAAAECHIbMkOI8/XSNReLcj1z8AAAA/CwMAAAAAAAABJAEAADQAAABgNysNIzeSP9XJEGZY7tY/AAAAPwsDAAAAAAAAASUBAAA0AAAAYDcrDSM3kj8VnfDcqNPWPwAAAD8aAwAAAAAAAAEmAQAANAAAAGBx+GarhJM/j0Owykme1j8AAAA/GgMAAAAAAAABJwEAADQAAABgq8XAM9KUPwnqb7jqaNY/AAAAPyoDAAAAAAAAASgBAAA0AAAAUOWSGrwflj/DYw8d3BjWPwAAAD86AwAAAAAAAAEpAQAANAAAAFDlkhq8H5Y/ed2ugc3I1T8AAAA/OgMAAAAAAAABKgEAADQAAABQ5ZIavB+WP7mwjvgdrtU/AAAAP0kDAAAAAAAAASsBAAA0AAAAUOWSGrwflj/1g25vbpPVPwAAAD9JAwAAAAAAAAEsAQAANAAAAEAfYHREbZc/MVdO5r541T8AAAA/WQMAAAAAAAABLQEAADQAAAAwWS3OzLqYP28qLl0PXtU/AAAAP2kDAAAAAAAAAS4BAAA0AAAAEM3Hgd1Vmz/r0O1KsCjVPwAAAD94AwAAAAAAAAEvAQAANAAAABDNx4HdVZs/J6TNwQAO1T8AAAA/iAMAAAAAAAABMAEAADQAAAAAQWI17vCdP59Kja+h2NQ/AAAAP5cDAAAAAAAAATEBAAA0AAAA4Hovj3Y+nz+fSo2vodjUPwAAAD+nAwAAAAAAAAEyAQAANAAAAOB6L492Pp8/4R1tJvK91D8AAAA/pwMAAAAAAAABMwEAADQAAABoWn50/0WgPx3xTJ1Co9Q/AAAAP7cDAAAAAAAAATQBAAA0AAAAYJRLzoeToT+VlwyL423UPwAAAD/GAwAAAAAAAAE1AQAANAAAAEjOGCgQ4aI/Ez7MeIQ41D8AAAA/1gMAAAAAAAABNgEAADQAAABIa/9U1IejP08RrO/UHdQ/AAAAP9YDAAAAAAAAATcBAAA0AAAAQAjmgZgupD9PEazv1B3UPwAAAD/mAwAAAAAAAAE4AQAANAAAADilzK5c1aQ/TxGs79Qd1D8AAAA/9QMAAAAAAAABOQEAADQAAAAo35kI5SKmP08RrO/UHdQ/AAAAP/UDAAAAAAAAAToBAAA0AAAAGBlnYm1wpz/Jt2vddejTPwAAAD8FBAAAAAAAAAE7AQAANAAAABi2TY8xF6g/ybdr3XXo0z8AAAA/FAQAAAAAAAABPAEAADQAAAAQUzS89b2oP8m3a9116NM/AAAAPyQEAAAAAAAAAT0BAAA0AAAAROU5HM8f1z91H2a5hJLQPwAAAD8AAAAAAAAAAAE+AQAANAAAAOa41qGnNNc/dR9muYSS0D8AAAA/AAAAAAAAAAABPwEAADQAAACEjHMngEnXP3UfZrmEktA/AAAAPy8AAAAAAAAAAUABAAA0AAAAJGAQrVhe1z91H2a5hJLQPwAAAD9uAAAAAAAAAAFBAQAANAAAAMAzrTIxc9c/dR9muYSS0D8AAAA/bgAAAAAAAAABQgEAADQAAABAgiBJk8bXP3UfZrmEktA/AAAAP30AAAAAAAAAAUMBAAA0AAAA3lW9zmvb1z91H2a5hJLQPwAAAD+dAAAAAAAAAAFEAQAANAAAAN5Vvc5r29c/N0yGQjSt0D8AAAA/nQAAAAAAAAABRQEAADQAAAB6KVpURPDXP/l4psvjx9A/AAAAP6wAAAAAAAAAAUYBAAA0AAAAGv322RwF2D/5eKbL48fQPwAAAD/LAAAAAAAAAAFHAQAANAAAALjQk1/1Gdg/Q/8GZ/IX0T8AAAA/ywAAAAAAAAABSAEAADQAAABYpDDlzS7YP0P/BmfyF9E/AAAAP9sAAAAAAAAAAUkBAAA0AAAAlktq8H5Y2D/HWEd5UU3RPwAAAD/bAAAAAAAAAAFKAQAANAAAAJZLavB+WNg/iYVnAgFo0T8AAAA/+AAAAAAAAAABSwEAADQAAAA4Hwd2V23YP4mFZwIBaNE/AAAAPxgBAAAAAAAAAUwBAAA0AAAA1PKj+y+C2D9NsoeLsILRPwAAAD8nAQAAAAAAAAFNAQAANAAAANTyo/svgtg/kzjoJr/S0T8AAAA/dQEAAAAAAAABTgEAADQAAADU8qP7L4LYPxuSKDkeCNI/AAAAP5UBAAAAAAAAAU8BAAA0AAAA1PKj+y+C2D/dvkjCzSLSPwAAAD+kAQAAAAAAAAFQAQAANAAAANTyo/svgtg/YRiJ1CxY0j8AAAA/pAEAAAAAAAABUQEAADQAAAB2xkCBCJfYP6me6W87qNI/AAAAP7QBAAAAAAAAAVIBAAA0AAAAEprdBuGr2D+zUWqU+RLTPwAAAD+0AQAAAAAAAAFTAQAANAAAABKa3Qbhq9g/+9fKLwhj0z8AAAA/wwEAAAAAAAABVAEAADQAAAASmt0G4avYPwWLS1TGzdM/AAAAP8MBAAAAAAAAAVUBAAA0AAAAsm16jLnA2D9PEazv1B3UPwAAAD/TAQAAAAAAAAFWAQAANAAAALJteoy5wNg/HfFMnUKj1D8AAAA/0wEAAAAAAAABVwEAADQAAABSQRcSktXYP2V3rThR89Q/AAAAP+MBAAAAAAAAAVgBAAA0AAAAUkEXEpLV2D+r/Q3UX0PVPwAAAD/jAQAAAAAAAAFZAQAANAAAAJLoUB1D/9g/ubCO+B2u1T8AAAA/8gEAAAAAAAABWgEAADQAAACS6FAdQ//YP8NjDx3cGNY/AAAAPwICAAAAAAAAAVsBAAA0AAAAkuhQHUP/2D8J6m+46mjWPwAAAD8CAgAAAAAAAAFcAQAANAAAAJLoUB1D/9g/zRaQQZqD1j8AAAA/EgIAAAAAAAABXQEAADQAAACS6FAdQ//YP1Fw0FP5uNY/AAAAPxICAAAAAAAAAV4BAAA0AAAAMLztohsU2T+Z9jDvBwnXPwAAAD8hAgAAAAAAAAFfAQAANAAAADC87aIbFNk/XSNReLcj1z8AAAA/MQIAAAAAAAABYAEAADQAAAAwvO2iGxTZPx9QcQFnPtc/AAAAP0ACAAAAAAAAAWEBAAA0AAAAMLztohsU2T/jfJGKFlnXPwAAAD9AAgAAAAAAAAFiAQAANAAAADC87aIbFNk/7S8Sr9TD1z8AAAA/UAIAAAAAAAABYwEAADQAAAAwvO2iGxTZPzO2ckrjE9g/AAAAP1ACAAAAAAAAAWQBAAA0AAAADDfEM6VS2T9JHHSTX+nYPwAAAD9gAgAAAAAAAAFlAQAANAAAAAw3xDOlUtk/C0mUHA8E2T8AAAA/YAIAAAAAAAABZgEAADQAAAAMN8QzpVLZPyOvlWWL2dk/AAAAP28CAAAAAAAAAWcBAAA0AAAADDfEM6VS2T+9btfAZuTaPwAAAD9vAgAAAAAAAAFoAQAANAAAAAw3xDOlUtk/P8gX08UZ2z8AAAA/fwIAAAAAAAABaQEAADQAAAAMN8QzpVLZPwX1N1x1NNs/AAAAP38CAAAAAAAAAWoBAAA0AAAADDfEM6VS2T8PqLiAM5/bPwAAAD+PAgAAAAAAAAFrAQAANAAAAAw3xDOlUtk/0dTYCeO52z8AAAA/jwIAAAAAAAABbAEAADQAAAAMN8QzpVLZP1cuGRxC79s/AAAAP54CAAAAAAAAAW0BAAA0AAAArgphuX1n2T8lDrrJr3TcPwAAAD+uAgAAAAAAAAFuAQAANAAAAK4KYbl9Z9k/5TraUl+P3D8AAAA/rgIAAAAAAAABbwEAADQAAACuCmG5fWfZP2uUGmW+xNw/AAAAP70CAAAAAAAAAXABAAA0AAAArgphuX1n2T+3GnsAzRTdPwAAAD+9AgAAAAAAAAFxAQAANAAAAK4KYbl9Z9k//aDbm9tk3T8AAAA/zQIAAAAAAAABcgEAADQAAACuCmG5fWfZP4H6G646mt0/AAAAP90CAAAAAAAAAXMBAAA0AAAArgphuX1n2T9FJzw36rTdPwAAAD/sAgAAAAAAAAF0AQAANAAAAK4KYbl9Z9k/i62c0vgE3j8AAAA/+wIAAAAAAAABdQEAADQAAACuCmG5fWfZP1HavFuoH94/AAAAPwsDAAAAAAAAAXYBAAA0AAAArgphuX1n2T8RB93kVzrePwAAAD8LAwAAAAAAAAF3AQAANAAAAAw3xDOlUtk/1zP9bQdV3j8AAAA/GgMAAAAAAAABeAEAADQAAACS6FAdQ//YP1mNPYBmit4/AAAAPyoDAAAAAAAAAXkBAAA0AAAAsm16jLnA2D/b5n2Sxb/ePwAAAD85AwAAAAAAAAF6AQAANAAAANTyo/svgtg/ZUC+pCT13j8AAAA/OQMAAAAAAAABewEAADQAAAD4d81qpkPYP2VAvqQk9d4/AAAAP0kDAAAAAAAAAXwBAAA0AAAAuNCTX/UZ2D/rmf62gyrfPwAAAD9ZAwAAAAAAAAF9AQAANAAAABr99tkcBdg/65n+toMq3z8AAAA/aAMAAAAAAAABfgEAADQAAABAgiBJk8bXP+uZ/raDKt8/AAAAP2gDAAAAAAAAAX8BAAA0AAAAnq6Dw7qx1z/rmf62gyrfPwAAAD94AwAAAAAAAAGAAQAANAAAAP7a5j3inNc/65n+toMq3z8AAAA/eAMAAAAAAAABgQEAADQAAABeB0q4CYjXP+uZ/raDKt8/AAAAP4gDAAAAAAAAAYIBAAA0AAAAJGAQrVhe1z/rmf62gyrfPwAAAD+XAwAAAAAAAAGDAQAANAAAAISMcyeASdc/65n+toMq3z8AAAA/pwMAAAAAAAABhAEAADQAAACkEZ2W9grXP+uZ/raDKt8/AAAAP7YDAAAAAAAAAYUBAAA0AAAAiu+M+rui1j/rmf62gyrfPwAAAD+2AwAAAAAAAAGGAQAANAAAAG7NfF6BOtY/65n+toMq3z8AAAA/xgMAAAAAAAABhwEAADQAAADyfglIH+fVP+uZ/raDKt8/AAAAP9YDAAAAAAAAAYgBAAA0AAAAUqtswkbS1T/rmf62gyrfPwAAAD/WAwAAAAAAAAGJAQAANAAAABQEM7eVqNU/JW3eLdQP3z8AAAA/5QMAAAAAAAABigEAADQAAAAUBDO3lajVP6UTnht12t4/AAAAPxQEAAAAAAAAAYsBAAA0AAAAeDCWMb2T1T/b5n2Sxb/ePwAAAD8UBAAAAAAAAAGMAQAANAAAANZc+avkftU/2+Z9ksW/3j8AAAA/JAQAAAAAAAABjQEAADQAAADWXPmr5H7VP5dgHfe2b94/AAAAPzMEAAAAAAAAAY4BAAA0AAAA1lz5q+R+1T/HgHxJSerdPwAAAD8zBAAAAAAAAAGPAQAANAAAADiJXCYMatU/gfobrjqa3T8AAAA/QwQAAAAAAAABkAEAADQAAAA4iVwmDGrVP/2g25vbZN0/AAAAP0MEAAAAAAAAAZEBAAA0AAAAmLW/oDNV1T9rlBplvsTcPwAAAD9TBAAAAAAAAAGSAQAANAAAAJi1v6AzVdU/5TraUl+P3D8AAAA/YgQAAAAAAAABkwEAADQAAAD44SIbW0DVP5MB+ZKS1Ns/AAAAP2IEAAAAAAAAAZQBAAA0AAAAWg6GlYIr1T8PqLiAM5/bPwAAAD9yBAAAAAAAAAGVAQAANAAAAFoOhpWCK9U/P8gX08UZ2z8AAAA/cgQAAAAAAAABlgEAADQAAABaDoaVgivVP71u18Bm5No/AAAAP4IEAAAAAAAAAZcBAAA0AAAAWg6GlYIr1T916HYlWJTaPwAAAD+CBAAAAAAAAAGYAQAANAAAAFoOhpWCK9U/7442E/le2j8AAAA/kQQAAAAAAAABmQEAADQAAAC6OukPqhbVP2k19gCaKdo/AAAAP6EEAAAAAAAAAZoBAAA0AAAAujrpD6oW1T/j27XuOvTZPwAAAD+hBAAAAAAAAAGbAQAANAAAALo66Q+qFtU/Vc/0tx1U2T8AAAA/wAQAAAAAAAABnAEAADQAAAC6OukPqhbVPwtJlBwPBNk/AAAAP9AEAAAAAAAAAZ0BAAA0AAAAujrpD6oW1T+H71MKsM7YPwAAAD/QBAAAAAAAAAGeAQAANAAAALo66Q+qFtU/AZYT+FCZ2D8AAAA/3wQAAAAAAAABnwEAADQAAAC6OukPqhbVP3080+XxY9g/AAAAP98EAAAAAAAAAaABAAA0AAAAujrpD6oW1T9xiVLBM/nXPwAAAD/vBAAAAAAAAAGhAQAANAAAALo66Q+qFtU/7S8Sr9TD1z8AAAA/7wQAAAAAAAABogEAADQAAAC6OukPqhbVPykD8iUlqdc/AAAAP/8EAAAAAAAAAaMBAAA0AAAAujrpD6oW1T9n1tGcdY7XPwAAAD//BAAAAAAAAAGkAQAANAAAALo66Q+qFtU/o6mxE8Zz1z8AAAA/DQUAAAAAAAABpQEAADQAAABaDoaVgivVP10jUXi3I9c/AAAAPw0FAAAAAAAAAaYBAAA0AAAAWg6GlYIr1T/VyRBmWO7WPwAAAD8dBQAAAAAAAAGnAQAANAAAAFoOhpWCK9U/UXDQU/m41j8AAAA/HQUAAAAAAAABqAEAADQAAACYtb+gM1XVP49DsMpJntY/AAAAPywFAAAAAAAAAakBAAA0AAAA1lz5q+R+1T/9Nu+TLP7VPwAAAD88BQAAAAAAAAGqAQAANAAAAHgwljG9k9U/OwrPCn3j1T8AAAA/PAUAAAAAAAABqwEAADQAAAC01888br3VP7mwjvgdrtU/AAAAP0wFAAAAAAAAAawBAAA0AAAAtNfPPG691T+r/Q3UX0PVPwAAAD9MBQAAAAAAAAGtAQAANAAAAFKrbMJG0tU/ZXetOFHz1D8AAAA/WwUAAAAAAAABrgEAADQAAADyfglIH+fVP2V3rThR89Q/AAAAP1sFAAAAAAAAAa8BAAA0AAAA8n4JSB/n1T+fSo2vodjUPwAAAD9rBQAAAAAAAAGwAQAANAAAADAmQ1PQENY/HfFMnUKj1D8AAAA/mgUAAAAAAAABsQEAADQAAADS+d/YqCXWP1nELBSTiNQ/AAAAP6kFAAAAAAAAAbIBAAA0AAAAbs18XoE61j/TauwBNFPUPwAAAD+pBQAAAAAAAAGzAQAANAAAAAyhGeRZT9Y/02rsATRT1D8AAAA/uQUAAAAAAAABtAEAADQAAABMSFPvCnnWP08RrO/UHdQ/AAAAP7kFAAAAAAAAAbUBAAA0AAAA7BvwdOON1j8Fi0tUxs3TPwAAAD/JBQAAAAAAAAG2AQAANAAAAIrvjPq7otY/RV4ryxaz0z8AAAA/yQUAAAAAAAABtwEAADQAAAAowymAlLfWP0VeK8sWs9M/AAAAP9gFAAAAAAAAAbgBAAA0AAAAKMMpgJS31j+BMQtCZ5jTPwAAAD/oBQAAAAAAAAG5AQAANAAAAMqWxgVtzNY/wQTruLd90z8AAAA/6AUAAAAAAAABugEAADQAAABmamOLReHWP8EE67i3fdM/AAAAP/gFAAAAAAAAAbsBAAA0AAAABj4AER721j93foodqS3TPwAAAD/4BQAAAAAAAAG8AQAANAAAAETlORzPH9c/d36KHakt0z8AAAA/BwYAAAAAAAABvQEAADQAAAAkYBCtWF7XP/EkSgtK+NI/AAAAPwcGAAAAAAAAAb4BAAA0AAAAnq6Dw7qx1z9tywn56sLSPwAAAD8XBgAAAAAAAAG/AQAANAAAAN5Vvc5r29c/6XHJ5ouN0j8AAAA/FwYAAAAAAAABwAEAADQAAAAa/fbZHAXYP+lxyeaLjdI/AAAAPzYGAAAAAAAAAcEBAAA0AAAAWKQw5c0u2D9hGInULFjSPwAAAD82BgAAAAAAAAHCAQAANAAAAFikMOXNLtg/netoS3090j8AAAA/ZQYAAAAAAAABwwEAADQAAACWS2rwfljYP53raEt9PdI/AAAAP3UGAAAAAAAAAcQBAAA0AAAAOB8Hdldt2D+d62hLfT3SPwAAAD91BgAAAAAAAAHFAQAANAAAAHbGQIEIl9g/netoS3090j8AAAA/hAYAAAAAAAABxgEAADQAAABSQRcSktXYP53raEt9PdI/AAAAP4QGAAAAAAAAAccBAAA0AAAAkuhQHUP/2D+d62hLfT3SPwAAAD+UBgAAAAAAAAHIAQAANAAAADC87aIbFNk/netoS3090j8AAAA/lAYAAAAAAAAByQEAADQAAABsYyeuzD3ZP53raEt9PdI/AAAAP6MGAAAAAAAAAcoBAAA0AAAADDfEM6VS2T+d62hLfT3SPwAAAD+zBgAAAAAAAAHLAQAANAAAAEze/T5WfNk/netoS3090j8AAAA/wwYAAAAAAAABzAEAADQAAACKhTdKB6bZP53raEt9PdI/AAAAP9IGAAAAAAAAAc0BAAA0AAAAJlnUz9+62T+d62hLfT3SPwAAAD/iBgAAAAAAAAHOAQAANAAAAGgADtuQ5Nk/YRiJ1CxY0j8AAAA/8gYAAAAAAAABzwEAADQAAACoPE8SI1bsP08RrO/UHdQ/AAAAPwAAAAAAAAAAAdABAAA0AAAAShDsl/tq7D9PEazv1B3UPwAAAD8QAAAAAAAAAAHRAQAANAAAAOjjiB3Uf+w/TxGs79Qd1D8AAAA/LwAAAAAAAAAB0gEAADQAAAC2TVdgQIrsP08RrO/UHdQ/AAAAP4wAAAAAAAAAAdMBAAA0AAAAhrclo6yU7D9PEazv1B3UPwAAAD+MAAAAAAAAAAHUAQAANAAAAPb0kGvxs+w/02rsATRT1D8AAAA/nAAAAAAAAAAB1QEAADQAAABiMvwzNtPsP9Nq7AE0U9Q/AAAAP5wAAAAAAAAAAdYBAAA0AAAAckMEglMH7T+VlwyL423UPwAAAD+rAAAAAAAAAAHXAQAANAAAALLqPY0EMe0/WcQsFJOI1D8AAAA/qwAAAAAAAAAB2AEAADQAAAAeKKlVSVDtPx3xTJ1Co9Q/AAAAP7sAAAAAAAAAAdkBAAA0AAAAvvtF2yFl7T/hHW0m8r3UPwAAAD+7AAAAAAAAAAHaAQAANAAAAPyif+bSju0/ZXetOFHz1D8AAAA/ywAAAAAAAAAB2wEAADQAAADMDE4pP5ntP+vQ7UqwKNU/AAAAPwkBAAAAAAAAAdwBAAA0AAAAnHYcbKuj7T/r0O1KsCjVPwAAAD8ZAQAAAAAAAAHdAQAANAAAANodVndcze0/9YNub26T1T8AAAA/KAEAAAAAAAAB3gEAADQAAACohyS6yNftP3ndroHNyNU/AAAAPzgBAAAAAAAAAd8BAAA0AAAARlvBP6Hs7T+FkC+mizPWPwAAAD84AQAAAAAAAAHgAQAANAAAABjFj4IN9+0/R71PLztO1j8AAAA/hgEAAAAAAAAB4QEAADQAAAAYxY+CDfftPwnqb7jqaNY/AAAAP5YBAAAAAAAAAeIBAAA0AAAAGMWPgg337T/NFpBBmoPWPwAAAD+lAQAAAAAAAAHjAQAANAAAABjFj4IN9+0/UXDQU/m41j8AAAA/tQEAAAAAAAAB5AEAADQAAAAYxY+CDfftPxWd8Nyo09Y/AAAAP8UBAAAAAAAAAeUBAAA0AAAAGMWPgg337T/VyRBmWO7WPwAAAD/FAQAAAAAAAAHmAQAANAAAABjFj4IN9+0/43yRihZZ1z8AAAA/1AEAAAAAAAAB5wEAADQAAABGW8E/oeztPykD8iUlqdc/AAAAP9QBAAAAAAAAAegBAAA0AAAARlvBP6Hs7T/tLxKv1MPXPwAAAD/kAQAAAAAAAAHpAQAANAAAAEZbwT+h7O0/sVwyOITe1z8AAAA/5AEAAAAAAAAB6gEAADQAAAB48fL8NOLtP3GJUsEz+dc/AAAAP/QBAAAAAAAAAesBAAA0AAAA2h1Wd1zN7T89afNuoX7YPwAAAD8DAgAAAAAAAAHsAQAANAAAAAq0hzTwwu0/AZYT+FCZ2D8AAAA/EwIAAAAAAAAB7QEAADQAAAA6Srnxg7jtP8PCM4EAtNg/AAAAPxMCAAAAAAAAAe4BAAA0AAAAzAxOKT+Z7T/PdbSlvh7ZPwAAAD8iAgAAAAAAAAHvAQAANAAAAPyif+bSju0/Vc/0tx1U2T8AAAA/IgIAAAAAAAAB8AEAADQAAAAuObGjZoTtP9coNcp8idk/AAAAPzICAAAAAAAAAfEBAAA0AAAAXM/iYPp57T9hgnXc277ZPwAAAD8yAgAAAAAAAAHyAQAANAAAAL77RdshZe0/49u17jr02T8AAAA/QgIAAAAAAAAB8wEAADQAAADukXeYtVrtP2k19gCaKdo/AAAAP0ICAAAAAAAAAfQBAAA0AAAAHiipVUlQ7T8rYhaKSUTaPwAAAD9RAgAAAAAAAAH1AQAANAAAAE6+2hLdRe0/7442E/le2j8AAAA/UQIAAAAAAAAB9gEAADQAAABOvtoS3UXtP7G7Vpyoedo/AAAAP2ECAAAAAAAAAfcBAAA0AAAAgFQM0HA77T916HYlWJTaPwAAAD9xAgAAAAAAAAH4AQAANAAAAOCAb0qYJu0/NRWXrgev2j8AAAA/gAIAAAAAAAAB+QEAADQAAACk2TU/5/zsP/tBtze3ydo/AAAAP5ACAAAAAAAAAfoBAAA0AAAAYjL8MzbT7D/FIVjlJE/bPwAAAD+QAgAAAAAAAAH7AQAANAAAACaLwiiFqew/T3uY94OE2z8AAAA/nwIAAAAAAAAB/AEAADQAAABKEOyX+2rsP5MB+ZKS1Ns/AAAAP58CAAAAAAAAAf0BAAA0AAAA/FeqPi0N7D/Zh1kuoSTcPwAAAD+vAgAAAAAAAAH+AQAANAAAAO5GovAP2es/n7R5t1A/3D8AAAA/rwIAAAAAAAAB/wEAADQAAACwn2jlXq/rP2PhmUAAWtw/AAAAP78CAAAAAAAAAQACAAA0AAAAcvgu2q2F6z8lDrrJr3TcPwAAAD+/AgAAAAAAAAEBAgAANAAAAKSOYJdBe+s/JQ66ya903D8AAAA/zgIAAAAAAAABAgIAADQAAAAEu8MRaWbrPyUOusmvdNw/AAAAP+4CAAAAAAAAAQMCAAA0AAAAln1YSSRH6z8lDrrJr3TcPwAAAD/9AgAAAAAAAAEEAgAANAAAACZA7YDfJ+s/n7R5t1A/3D8AAAA//QIAAAAAAAABBQIAADQAAACGbFD7BhPrP1cuGRxC79s/AAAAPw0DAAAAAAAAAQYCAAA0AAAA6JizdS7+6j/R1NgJ47nbPwAAAD8NAwAAAAAAAAEHAgAANAAAAAwe3eSkv+o/iU54btRp2z8AAAA/HAMAAAAAAAABCAIAADQAAABuSkBfzKrqP4lOeG7Uads/AAAAPywDAAAAAAAAAQkCAAA0AAAALKMGVBuB6j8F9TdcdTTbPwAAAD8sAwAAAAAAAAEKAgAANAAAAMBlm4vWYeo/f5v3SRb/2j8AAAA/PAMAAAAAAAABCwIAADQAAAAgkv4F/kzqP71u18Bm5No/AAAAPzwDAAAAAAAAAQwCAAA0AAAAslSTPbkt6j/7Qbc3t8naPwAAAD9bAwAAAAAAAAENAgAANAAAAOTqxPpMI+o/NRWXrgev2j8AAAA/awMAAAAAAAABDgIAADQAAABCFyh1dA7qP7G7Vpyoedo/AAAAP3oDAAAAAAAAAQ8CAAA0AAAAQhcodXQO6j+lCNZ36g7aPwAAAD+KAwAAAAAAAAEQAgAANAAAAHKtWTIIBOo/I6+VZYvZ2T8AAAA/igMAAAAAAAABEQIAADQAAACiQ4vvm/npP5tVVVMspNk/AAAAP5kDAAAAAAAAARICAAA0AAAAokOL75v56T9Vz/S3HVTZPwAAAD+ZAwAAAAAAAAETAgAANAAAAKJDi++b+ek/C0mUHA8E2T8AAAA/qQMAAAAAAAABFAIAADQAAACiQ4vvm/npP0kcdJNf6dg/AAAAP7kDAAAAAAAAARUCAAA0AAAA1Nm8rC/v6T89afNuoX7YPwAAAD+5AwAAAAAAAAEWAgAANAAAANTZvKwv7+k/uw+zXEJJ2D8AAAA/yAMAAAAAAAABFwIAADQAAADU2bysL+/pP/XiktOSLtg/AAAAP+gDAAAAAAAAARgCAAA0AAAA1Nm8rC/v6T8ztnJK4xPYPwAAAD/oAwAAAAAAAAEZAgAANAAAANTZvKwv7+k/sVwyOITe1z8AAAA/6AMAAAAAAAABGgIAADQAAADU2bysL+/pP+0vEq/Uw9c/AAAAPwcEAAAAAAAAARsCAAA0AAAAQhcodXQO6j8fUHEBZz7XPwAAAD8HBAAAAAAAAAEcAgAANAAAABKB9rfgGOo/XSNReLcj1z8AAAA/FgQAAAAAAAABHQIAADQAAADk6sT6TCPqP5n2MO8HCdc/AAAAPyYEAAAAAAAAAR4CAAA0AAAAgL5hgCU46j8VnfDcqNPWPwAAAD8mBAAAAAAAAAEfAgAANAAAAFAoMMORQuo/UXDQU/m41j8AAAA/JgQAAAAAAAABIAIAADQAAAAgkv4F/kzqP49DsMpJntY/AAAAP0UEAAAAAAAAASECAAA0AAAA8PvMSGpX6j8J6m+46mjWPwAAAD9FBAAAAAAAAAEiAgAANAAAAI7Pac5CbOo/R71PLztO1j8AAAA/RQQAAAAAAAABIwIAADQAAAAsowZUG4HqP8NjDx3cGNY/AAAAP1UEAAAAAAAAASQCAAA0AAAALKMGVBuB6j/9Nu+TLP7VPwAAAD9VBAAAAAAAAAElAgAANAAAAJzgcRxgoOo/OwrPCn3j1T8AAAA/ZQQAAAAAAAABJgIAADQAAABuSkBfzKrqP3ndroHNyNU/AAAAP3QEAAAAAAAAAScCAAA0AAAAeltIrene6j8xV07mvnjVPwAAAD90BAAAAAAAAAEoAgAANAAAABov5TLC8+o/MVdO5r541T8AAAA/hAQAAAAAAAABKQIAADQAAACGbFD7BhPrP28qLl0PXtU/AAAAP4QEAAAAAAAAASoCAAA0AAAAVtYePnMd6z9vKi5dD17VPwAAAD+TBAAAAAAAAAErAgAANAAAACZA7YDfJ+s/q/0N1F9D1T8AAAA/kwQAAAAAAAABLAIAADQAAADGE4oGuDzrP+vQ7UqwKNU/AAAAP5MEAAAAAAAAAS0CAAA0AAAAln1YSSRH6z/r0O1KsCjVPwAAAD+zBAAAAAAAAAEuAgAANAAAADRR9c78W+s/69DtSrAo1T8AAAA/swQAAAAAAAABLwIAADQAAADSJJJU1XDrP+vQ7UqwKNU/AAAAP7MEAAAAAAAAATACAAA0AAAApI5gl0F76z8npM3BAA7VPwAAAD/CBAAAAAAAAAExAgAANAAAAEJi/RwakOs/ZXetOFHz1D8AAAA/wgQAAAAAAAABMgIAADQAAACwn2jlXq/rP59Kja+h2NQ/AAAAP9IEAAAAAAAAATMCAAA0AAAAfgk3KMu56z+fSo2vodjUPwAAAD/SBAAAAAAAAAE0AgAANAAAAO5GovAP2es/4R1tJvK91D8AAAA/4gQAAAAAAAABNQIAADQAAAAs7tv7wALsP1nELBSTiNQ/AAAAP+IEAAAAAAAAATYCAAA0AAAAzMF4gZkX7D9ZxCwUk4jUPwAAAD/xBAAAAAAAAAE3AgAANAAAAJwrR8QFIuw/WcQsFJOI1D8AAAA/AQUAAAAAAAABOAIAADQAAABslRUHcizsP1nELBSTiNQ/AAAAPzAFAAAAAAAAATkCAAA0AAAACGmyjEpB7D9ZxCwUk4jUPwAAAD8/BQAAAAAAAAE6AgAANAAAAEoQ7Jf7auw/WcQsFJOI1D8AAAA/PwUAAAAAAAABOwIAADQAAADEXl+uXb7sP1nELBSTiNQ/AAAAP08FAAAAAAAAATwCAAA0AAAA4IBvSpgm7T9ZxCwUk4jUPwAAAD9PBQAAAAAAAAE9AgAANAAAAB4oqVVJUO0/WcQsFJOI1D8AAAA/XwUAAAAAAAABPgIAADQAAADMDE4pP5ntP1nELBSTiNQ/AAAAP18FAAAAAAAAAT8CAAA0AAAACrSHNPDC7T9ZxCwUk4jUPwAAAD9uBQAAAAAAAAFAAgAANAAAANodVndcze0/WcQsFJOI1D8AAAA/bgUAAAAAAAABQQIAADQAAABAQrPbIHylP5ReJOfhJOw/AAAAPwAAAAAAAAAAAUICAAA0AAAAOKXMrlzVpD/4dLSrOTLsPwAAAD8AAAAAAAAAAAFDAgAANAAAADilzK5c1aQ/HLhk+UBa7D8AAAA/PwAAAAAAAAABRAIAADQAAAA4pcyuXNWkP3zO9L2YZ+w/AAAAPz8AAAAAAAAAAUUCAAA0AAAAOKXMrlzVpD9A+xRHSILsPwAAAD9OAAAAAAAAAAFGAgAANAAAADilzK5c1aQ/ohGlC6CP7D8AAAA/TgAAAAAAAAABRwIAADQAAAA4pcyuXNWkP2Q+xZRPquw/AAAAP24AAAAAAAAAAUgCAAA0AAAAOKXMrlzVpD/GVFVZp7fsPwAAAD9uAAAAAAAAAAFJAgAANAAAADilzK5c1aQ/ioF14lbS7D8AAAA/fQAAAAAAAAABSgIAADQAAABACOaBmC6kP6zEJTBe+uw/AAAAP40AAAAAAAAAAUsCAAA0AAAAQAjmgZgupD8O27X0tQftPwAAAD+NAAAAAAAAAAFMAgAANAAAAEAI5oGYLqQ/0AfWfWUi7T8AAAA/nAAAAAAAAAABTQIAADQAAABACOaBmC6kPzAeZkK9L+0/AAAAP5wAAAAAAAAAAU4CAAA0AAAAQAjmgZgupD+UNPYGFT3tPwAAAD+sAAAAAAAAAAFPAgAANAAAAEhr/1TUh6M/VGEWkMRX7T8AAAA/vAAAAAAAAAABUAIAADQAAABIa/9U1IejP7h3plQcZe0/AAAAP7wAAAAAAAAAAVECAAA0AAAASM4YKBDhoj8YjjYZdHLtPwAAAD/LAAAAAAAAAAFSAgAANAAAAEjOGCgQ4aI/eqTG3ct/7T8AAAA/ywAAAAAAAAABUwIAADQAAABgMTL7SzqiP9q6VqIjje0/AAAAP9sAAAAAAAAAAVQCAAA0AAAAaPdkocPsoD+c53Yr06ftPwAAAD/bAAAAAAAAAAFVAgAANAAAAGj3ZKHD7KA//v0G8Cq17T8AAAA/6wAAAAAAAAABVgIAADQAAABo92Shw+ygP2IUl7SCwu0/AAAAP/oAAAAAAAAAAVcCAAA0AAAAaFp+dP9FoD/CKid52s/tPwAAAD8KAQAAAAAAAAFYAgAANAAAAGhafnT/RaA/JEG3PTLd7T8AAAA/GQEAAAAAAAABWQIAADQAAABoWn50/0WgP4RXRwKK6u0/AAAAPxkBAAAAAAAAAVoCAAA0AAAA4Hovj3Y+nz/kbdfG4fftPwAAAD85AQAAAAAAAAFbAgAANAAAAABBYjXu8J0/RoRnizkF7j8AAAA/SAEAAAAAAAABXAIAADQAAAAAB5XbZaOcPwqxhxTpH+4/AAAAP0gBAAAAAAAAAV0CAAA0AAAAIJP6J1UImj8u9Ddi8EfuPwAAAD9YAQAAAAAAAAFeAgAANAAAADBZLc7Mupg/LvQ3YvBH7j8AAAA/WAEAAAAAAAABXwIAADQAAABQ5ZIavB+WP/AgWOufYu4/AAAAP2gBAAAAAAAAAWACAAA0AAAAYHH4ZquEkz8UZAg5p4ruPwAAAD93AQAAAAAAAAFhAgAANAAAAGBx+GarhJM/dHqY/f6X7j8AAAA/dwEAAAAAAAABYgIAADQAAABgNysNIzeSP3R6mP3+l+4/AAAAP4cBAAAAAAAAAWMCAAA0AAAAQIchsyQ4jz/YkCjCVqXuPwAAAD+WAQAAAAAAAAFkAgAANAAAAECHIbMkOI8/OKe4hq6y7j8AAAA/pgEAAAAAAAABZQIAADQAAABAE4f/E52MP5i9SEsGwO4/AAAAP7YBAAAAAAAAAWYCAAA0AAAAgCtSmPJmhz/809gPXs3uPwAAAD/FAQAAAAAAAAFnAgAANAAAAKC3t+Thy4Q//NPYD17N7j8AAAA/UgIAAAAAAAABaAIAADQAAADAnwX7gCt/P9iQKMJWpe4/AAAAP1ICAAAAAAAAAWkCAAA0AAAAwJ8F+4Arfz90epj9/pfuPwAAAD9iAgAAAAAAAAFqAgAANAAAAMCfBfuAK38/FGQIOaeK7j8AAAA/YgIAAAAAAAABawIAADQAAAAAuNCTX/V5P1I36K/3b+4/AAAAP3ECAAAAAAAAAWwCAAA0AAAAALjQk1/1eT/wIFjrn2LuPwAAAD+BAgAAAAAAAAFtAgAANAAAAMDPmyw+v3Q/jgrIJkhV7j8AAAA/kAIAAAAAAAABbgIAADQAAADAz5ssPr90Py70N2LwR+4/AAAAP64CAAAAAAAAAW8CAAA0AAAAwM+bLD6/dD/M3aedmDruPwAAAD+uAgAAAAAAAAFwAgAANAAAAMDPmyw+v3Q/CrGHFOkf7j8AAAA/vQIAAAAAAAABcQIAADQAAADAz5ssPr90P6ia90+REu4/AAAAP70CAAAAAAAAAXICAAA0AAAAwM+bLD6/dD9GhGeLOQXuPwAAAD/NAgAAAAAAAAFzAgAANAAAAMDPmyw+v3Q/5G3XxuH37T8AAAA/zQIAAAAAAAABdAIAADQAAADAz5ssPr90PyRBtz0y3e0/AAAAP/wCAAAAAAAAAXUCAAA0AAAAwM+bLD6/dD/CKid52s/tPwAAAD8LAwAAAAAAAAF2AgAANAAAAMDPmyw+v3Q/YhSXtILC7T8AAAA/GwMAAAAAAAABdwIAADQAAADAz5ssPr90P/79BvAqte0/AAAAP2kDAAAAAAAAAXgCAAA0AAAAwM+bLD6/dD+c53Yr06ftPwAAAD95AwAAAAAAAAF5AgAANAAAAMDPmyw+v3Q/eqTG3ct/7T8AAAA/iAMAAAAAAAABegIAADQAAAAAuNCTX/V5PxiONhl0cu0/AAAAP5gDAAAAAAAAAXsCAAA0AAAAoEMdMdEwgj9UYRaQxFftPwAAAD+YAwAAAAAAAAF8AgAANAAAAKC3t+Thy4Q/9EqGy2xK7T8AAAA/qAMAAAAAAAABfQIAADQAAACAK1KY8maHP5Q09gYVPe0/AAAAP7cDAAAAAAAAAX4CAAA0AAAAQJ/sSwMCij/QB9Z9ZSLtPwAAAD/HAwAAAAAAAAF/AgAANAAAAECHIbMkOI8/cPFFuQ0V7T8AAAA/5gMAAAAAAAABgAIAADQAAACQ/V2zmumQPw7btfS1B+0/AAAAP/YDAAAAAAAAAYECAAA0AAAAYHH4ZquEkz+sxCUwXvrsPwAAAD/2AwAAAAAAAAGCAgAANAAAAGCrxcAz0pQ/rMQlMF767D8AAAA/BQQAAAAAAAABgwIAADQAAABQ5ZIavB+WP0qulWsG7ew/AAAAPxUEAAAAAAAAAYQCAAA0AAAAQB9gdERtlz/qlwWnrt/sPwAAAD8VBAAAAAAAAAGFAgAANAAAACCT+idVCJo/JmvlHf/E7D8AAAA/JQQAAAAAAAABhgIAADQAAAAgk/onVQiaP8ZUVVmnt+w/AAAAP3MEAAAAAAAAAYcCAAA0AAAAEM3Hgd1Vmz/GVFVZp7fsPwAAAD/QBAAAAAAAAAGIAgAANAAAAABBYjXu8J0/xlRVWae37D8AAAA/3wQAAAAAAAABiQIAADQAAABoWn50/0WgP8ZUVVmnt+w/AAAAP98EAAAAAAAAAYoCAAA0AAAAqENrNPcwxD/s9ikL03rvPwAAAD8AAAAAAAAAAAGLAgAANAAAAKhDazT3MMQ/jOCZRntt7z8AAAA/AAAAAAAAAAABjAIAADQAAADo6qQ/qFrEP4zgmUZ7be8/AAAAPw8AAAAAAAAAAY0CAAA0AAAAXDkYVgquxD+M4JlGe23vPwAAAD8vAAAAAAAAAAGOAgAANAAAAKbgUWG718Q/jOCZRntt7z8AAAA/PgAAAAAAAAABjwIAADQAAAAiL8V3HSvFP4zgmUZ7be8/AAAAPz4AAAAAAAAAAZACAAA0AAAAln04jn9+xT+M4JlGe23vPwAAAD9OAAAAAAAAAAGRAgAANAAAAFRz5a+S+8U/jOCZRntt7z8AAAA/XgAAAAAAAAABkgIAADQAAADQwVjG9E7GP4zgmUZ7be8/AAAAP14AAAAAAAAAAZMCAAA0AAAABAZ5/mkfxz+M4JlGe23vPwAAAD9tAAAAAAAAAAGUAgAANAAAAIRU7BTMcsc/jOCZRntt7z8AAAA/fQAAAAAAAAABlQIAADQAAAB88dJBkBnIP4zgmUZ7be8/AAAAP30AAAAAAAAAAZYCAAA0AAAAdI65blTAyD+M4JlGe23vPwAAAD99AAAAAAAAAAGXAgAANAAAAKzS2abJkMk/TA26zyqI7z8AAAA/jAAAAAAAAAABmAIAADQAAABoyIbI3A3KP0wNus8qiO8/AAAAP5wAAAAAAAAAAZkCAAA0AAAAIL4z6u+Kyj9MDbrPKojvPwAAAD+cAAAAAAAAAAGaAgAANAAAAKQMpwBS3so/TA26zyqI7z8AAAA/rAAAAAAAAAABmwIAADQAAACUqY0tFoXLP0wNus8qiO8/AAAAP6wAAAAAAAAAAZwCAAA0AAAAUJ86TykCzD9MDbrPKojvPwAAAD+7AAAAAAAAAAGdAgAANAAAAMztrWWLVcw/TA26zyqI7z8AAAA/uwAAAAAAAAABngIAADQAAABIPCF87ajMP0wNus8qiO8/AAAAP8sAAAAAAAAAAZ8CAAA0AAAAhONah57SzD9MDbrPKojvPwAAAD/bAAAAAAAAAAGgAgAANAAAAAQyzp0AJs0/TA26zyqI7z8AAAA/6gAAAAAAAAABoQIAADQAAAAAz7TKxMzNP0wNus8qiO8/AAAAP/oAAAAAAAAAAaICAAA0AAAAOHbu1XX2zT9MDbrPKojvPwAAAD/6AAAAAAAAAAGjAgAANAAAAHC6Dg7rxs4/TA26zyqI7z8AAAA/CQEAAAAAAAABpAIAADQAAAC0YUgZnPDOP0wNus8qiO8/AAAAPwkBAAAAAAAAAaUCAAA0AAAAMLC7L/5Dzz9MDbrPKojvPwAAAD8ZAQAAAAAAAAGmAgAANAAAAOilaFERwc8/TA26zyqI7z8AAAA/GQEAAAAAAAABpwIAADQAAAByoSe/6jPQP7AjSpSCle8/AAAAPykBAAAAAAAAAagCAAA0AAAArkhhyptd0D+wI0qUgpXvPwAAAD8pAQAAAAAAAAGpAgAANAAAAIzDN1slnNA/sCNKlIKV7z8AAAA/OAEAAAAAAAABqgIAADQAAABoPg7srtrQP7AjSpSCle8/AAAAPzgBAAAAAAAAAasCAAA0AAAApuVH918E0T+wI0qUgpXvPwAAAD9IAQAAAAAAAAGsAgAANAAAAOaMgQIRLtE/sCNKlIKV7z8AAAA/WAEAAAAAAAABrQIAADQAAACCYB6I6ULRP7AjSpSCle8/AAAAP4UBAAAAAAAAAa4CAAA0AAAAxAdYk5ps0T+wI0qUgpXvPwAAAD+FAQAAAAAAAAGvAgAANAAAAGTb9BhzgdE/sCNKlIKV7z8AAAA/lQEAAAAAAAABsAIAADQAAACegi4kJKvRP7AjSpSCle8/AAAAP5UBAAAAAAAAAbECAAA0AAAA3CloL9XU0T+wI0qUgpXvPwAAAD+lAQAAAAAAAAGyAgAANAAAAL6kPsBeE9I/sCNKlIKV7z8AAAA/pQEAAAAAAAABswIAADQAAACaHxVR6FHSP7AjSpSCle8/AAAAP7QBAAAAAAAAAbQCAAA0AAAA2MZOXJl70j+wI0qUgpXvPwAAAD+0AQAAAAAAAAG1AgAANAAAAHia6+FxkNI/clBqHTKw7z8AAAA/xAEAAAAAAAABtgIAADQAAAB1Ni/ry3viP+z2KQvTeu8/AAAAPwAAAAAAAAAAAbcCAAA0AAAAdTYv68t74j9MDbrPKojvPwAAAD8AAAAAAAAAAAG4AgAANAAAAEag/S04huI/sCNKlIKV7z8AAAA/PwAAAAAAAAABuQIAADQAAADkc5qzEJviP7AjSpSCle8/AAAAP14AAAAAAAAAAboCAAA0AAAAtd1o9nyl4j+wI0qUgpXvPwAAAD9uAAAAAAAAAAG7AgAANAAAAINHNznpr+I/sCNKlIKV7z8AAAA/fQAAAAAAAAABvAIAADQAAAD0hKIBLs/iPxA62ljaou8/AAAAP40AAAAAAAAAAb0CAAA0AAAAkVg/hwbk4j8QOtpY2qLvPwAAAD+NAAAAAAAAAAG+AgAANAAAAAGWqk9LA+M/EDraWNqi7z8AAAA/nQAAAAAAAAABvwIAADQAAABv0xUYkCLjPxA62ljaou8/AAAAP50AAAAAAAAAAcACAAA0AAAAHLi664Vr4z/SZvrhib3vPwAAAD+sAAAAAAAAAAHBAgAANAAAAIv1JbTKiuM/0mb64Ym97z8AAAA/rAAAAAAAAAABwgIAADQAAADVrWcNmejjP9Jm+uGJve8/AAAAP7wAAAAAAAAAAcMCAAA0AAAAg5IM4Y4x5D/SZvrhib3vPwAAAD+8AAAAAAAAAAHEAgAANAAAAJ60HH3JmeQ/0mb64Ym97z8AAAA/ywAAAAAAAAABxQIAADQAAABKmcFQv+LkP9Jm+uGJve8/AAAAP8sAAAAAAAAAAcYCAAA0AAAAKBSY4Ugh5T/2qaovkeXvPwAAAD/bAAAAAAAAAAHHAgAANAAAAPh9ZiS1K+U/9qmqL5Hl7z8AAAA/2wAAAAAAAAAByAIAADQAAABnu9Hs+UrlP/apqi+R5e8/AAAAP+sAAAAAAAAAAckCAAA0AAAANiWgL2ZV5T/2qaovkeXvPwAAAD8KAQAAAAAAAAHKAgAANAAAAAaPbnLSX+U/9qmqL5Hl7z8AAAA/CgEAAAAAAAABywIAADQAAAB1zNk6F3/lP/apqi+R5e8/AAAAPxoBAAAAAAAAAcwCAAA0AAAA5AlFA1ye5T/2qaovkeXvPwAAAD8pAQAAAAAAAAHNAgAANAAAAF5YuBm+8eU/9qmqL5Hl7z8AAAA/KQEAAAAAAAABzgIAADQAAAB8esi1+FnmP/apqi+R5e8/AAAAPzkBAAAAAAAAAc8CAAA0AAAAKF9tie6i5j/2qaovkeXvPwAAAD85AQAAAAAAAAHQAgAANAAAAKSt4J9Q9uY/9qmqL5Hl7z8AAAA/SAEAAAAAAAAB0QIAADQAAABQkoVzRj/nP/apqi+R5e8/AAAAP0gBAAAAAAAAAdICAAA0AAAAbLSVD4Gn5z/2qaovkeXvPwAAAD9YAQAAAAAAAAHTAgAANAAAAHzFnV2e2+c/9qmqL5Hl7z8AAAA/WAEAAAAAAAAB1AIAADQAAADoAgkm4/rnP/apqi+R5e8/AAAAP2gBAAAAAAAAAdUCAAA0AAAAitalq7sP6D/2qaovkeXvPwAAAD9oAQAAAAAAAAHWAgAANAAAACiqQjGUJOg/9qmqL5Hl7z8AAAA/dwEAAAAAAAAB1wIAADQAAABmUXw8RU7oP5aTGms52O8/AAAAP3cBAAAAAAAAAdgCAAA0AAAApPi1R/Z36D+WkxprOdjvPwAAAD+HAQAAAAAAAAHZAgAANAAAABI2IRA7l+g/lpMaaznY7z8AAAA/hwEAAAAAAAAB2gIAADQAAACCc4zYf7boPzJ9iqbhyu8/AAAAP5cBAAAAAAAAAdsCAAA0AAAAIEcpXljL6D8yfYqm4crvPwAAAD+mAQAAAAAAAAHcAgAANAAAAF7uYmkJ9eg/Mn2KpuHK7z8AAAA/pgEAAAAAAAAB3QIAADQAAAD+wf/u4QnpPzJ9iqbhyu8/AAAAP7YBAAAAAAAAAd4CAAA0AAAAbP9qtyYp6T8yfYqm4crvPwAAAD+2AQAAAAAAAAHfAgAANAAAANo81n9rSOk/0mb64Ym97z8AAAA/xQEAAAAAAAAB4AIAADQAAACspqTC11LpP9Jm+uGJve8/AAAAP8UBAAAAAAAAAeECAAA0AAAAehBzBURd6T/SZvrhib3vPwAAAD/VAQAAAAAAAAHiAgAANAAAAOhN3s2IfOk/0mb64Ym97z8AAAA/1QEAAAAAAAAB4wIAADQAAAAo9RfZOabpP9Jm+uGJve8/AAAAP+UBAAAAAAAAAeQCAAA0AAAAljKDoX7F6T/SZvrhib3vPwAAAD/lAQAAAAAAAAHlAgAANAAAAHKtWTIIBOo/clBqHTKw7z8AAAA/9AEAAAAAAAAB5gIAADQAAABQKDDDkULqP3JQah0ysO8/AAAAP/QBAAAAAAAAAecCAAA0AAAAXjk4Ea926j8QOtpY2qLvPwAAAD8EAgAAAAAAAAHoAgAANAAAAJzgcRxgoOo/EDraWNqi7z8AAAA/BAIAAAAAAAAB6QIAADQAAAA8tA6iOLXqP7AjSpSCle8/AAAAPxQCAAAAAAAAAeoCAAA0AAAADB7d5KS/6j+wI0qUgpXvPwAAAD8UAgAAAAAAAAHrAgAANAAAAHpbSK3p3uo/sCNKlIKV7z8AAAA/IwIAAAAAAAAB7AIAADQAAABKxRbwVenqP+z2KQvTeu8/AAAAPyMCAAAAAAAAAe0CAAA0AAAA6JizdS7+6j/s9ikL03rvPwAAAD8zAgAAAAAAAAHuAgAANAAAALYCgriaCOs/7PYpC9N67z8AAAA/UgIAAAAAAAAB7wIAADQAAADgNZqi8qTrP4zgmUZ7be8/AAAAP1ICAAAAAAAAAfACAAA0AAAA7kai8A/Z6z8oygmCI2DvPwAAAD9iAgAAAAAAAAHxAgAANAAAAF6EDblU+Os/KMoJgiNg7z8AAAA/YgIAAAAAAAAB8gIAADQAAACcK0fEBSLsPyjKCYIjYO8/AAAAP3ECAAAAAAAAAfMCAAA0AAAAqDxPEiNW7D8oygmCI2DvPwAAAD9xAgAAAAAAAAH0AgAANAAAAEoQ7Jf7auw/KMoJgiNg7z8AAAA/gQIAAAAAAAAB9QIAADQAAAAYerraZ3XsPyjKCYIjYO8/AAAAP4ECAAAAAAAAAfYCAAA0AAAAhrclo6yU7D8oygmCI2DvPwAAAD+RAgAAAAAAAAH3AgAANAAAAFYh9OUYn+w/KMoJgiNg7z8AAAA/kQIAAAAAAAAB+AIAADQAAAD29JBr8bPsPyjKCYIjYO8/AAAAP6ACAAAAAAAAAfkCAAA0AAAAxF5frl2+7D8oygmCI2DvPwAAAD+wAgAAAAAAAAH6AgAANAAAAGIy/DM20+w/KMoJgiNg7z8AAAA/sAIAAAAAAAAB+wIAADQAAAAEBpm5DujsPyjKCYIjYO8/AAAAP78CAAAAAAAAAfwCAAA0AAAApNk1P+f87D8oygmCI2DvPwAAAD+/AgAAAAAAAAH9AgAANAAAABAXoQcsHO0/KMoJgiNg7z8AAAA/zwIAAAAAAAAB/gIAADQAAABOvtoS3UXtPyjKCYIjYO8/AAAAP88CAAAAAAAAAf8CAAA0AAAA7pF3mLVa7T8oygmCI2DvPwAAAD/fAgAAAAAAAAEAAwAANAAAAC45saNmhO0/KMoJgiNg7z8AAAA/3wIAAAAAAAABAQMAADQAAACcdhxsq6PtPyjKCYIjYO8/AAAAP+4CAAAAAAAAAQIDAAA0AAAAauDqrheu7T8oygmCI2DvPwAAAD/uAgAAAAAAAAEDAwAANAAAAKiHJLrI1+0/KMoJgiNg7z8AAAA//gIAAAAAAAABBAMAADQAAABGW8E/oeztPyjKCYIjYO8/AAAAPw4DAAAAAAAAAQUDAAA0AAAAGMWPgg337T8oygmCI2DvPwAAAD9rAwAAAAAAAAEGAwAANAAAALiYLAjmC+4/KMoJgiNg7z8AAAA/awMAAAAAAAAL"/>
</p:tagLst>
</file>

<file path=ppt/tags/tag33.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kAAAAKAAAABwMAAAAAAQAAABAAAAAECUlua0F0b21WMQIAAAAJBAAAAAkFAAAACQYAAAAJBwAAAAkIAAAACQkAAAAJCgAAAAkLAAAACQwAAAANBwUEAAAAC1BlblN0cm9rZVYxBAAAAApBdHRyaWJ1dGVzBVRyYWNlCVN0YXJ0VGltZQRUeXBlBAQABA9QZW5BdHRyaWJ1dGVzVjECAAAACklua1RyYWNlVjECAAAAEAxBY3Rpb25UeXBlVjECAAAAAgAAAAkNAAAACQ4AAAAbGwAAAAAAAAXx////DEFjdGlvblR5cGVWMQEAAAAHdmFsdWVfXwAIAgAAAAAAAAABBQAAAAQAAAAJEAAAAAkRAAAAiDIAAAAAAAAB7v////H///8AAAAAAQYAAAAEAAAACRMAAAAJFAAAAFCFAAAAAAAAAev////x////AAAAAAEHAAAABAAAAAkWAAAACRcAAABDpAAAAAAAAAHo////8f///wAAAAABCAAAAAQAAAAJGQAAAAkaAAAALqwAAAAAAAAB5f////H///8AAAAAAQkAAAAEAAAACRwAAAAJHQAAAMi8AAAAAAAAAeL////x////AAAAAAEKAAAABAAAAAkfAAAACSAAAACp4wAAAAAAAAHf////8f///wAAAAABCwAAAAQAAAAJIgAAAAkjAAAA9wUBAAAAAAAB3P////H///8AAAAAAQwAAAAEAAAACSUAAAAJJgAAAKEPAQAAAAAAAdn////x////AAAAAAUNAAAAD1BlbkF0dHJpYnV0ZXNWMQoAAAAHX2NvbG9yQQdfY29sb3JSB19jb2xvckcHX2NvbG9yQgpGaXRUb0N1cnZlBkhlaWdodA5JZ25vcmVQcmVzc3VyZQ1Jc0hpZ2hsaWdodGVyBVNoYXBlBVdpZHRoAAAAAAAAAAAEAAICAgIBBgEBDEJydXNoU2hhcGVWMQIAAAAGAgAAAP//AAAAAAAAAAAACEAAAAXY////DEJydXNoU2hhcGVWMQEAAAAHdmFsdWVfXwAIAgAAAAEAAAAAAAAAAAAIQAUOAAAACklua1RyYWNlVjEDAAAADUxpc3RgMStfaXRlbXMMTGlzdGAxK19zaXplD0xpc3RgMStfdmVyc2lvbgQAABhTaGFyZWQuSW5raW5nLklua1BvaW50W10CAAAACAgCAAAACSkAAACHAAAAhwAAAAEQAAAADQAAAP//AAAAAAAAAAAACEAAAAHW////2P///wEAAAAAAAAAAAAIQAERAAAADgAAAAkrAAAAQwAAAEMAAAABEwAAAA0AAAD//wAAAAAAAAAAAAhAAAAB1P///9j///8BAAAAAAAAAAAACEABFAAAAA4AAAAJLQAAAIcAAACHAAAAARYAAAANAAAA//8AAAAAAAAAAAAIQAAAAdL////Y////AQAAAAAAAAAAAAhAARcAAAAOAAAACS8AAAAvAAAALwAAAAEZAAAADQAAAP//AAAAAAAAAAAACEAAAAHQ////2P///wEAAAAAAAAAAAAIQAEaAAAADgAAAAkxAAAAKAAAACgAAAABHAAAAA0AAAD//wAAAAAAAAAAAAhAAAABzv///9j///8BAAAAAAAAAAAACEABHQAAAA4AAAAJMwAAACoAAAAqAAAAAR8AAAANAAAA//8AAAAAAAAAAAAIQAAAAcz////Y////AQAAAAAAAAAAAAhAASAAAAAOAAAACTUAAABLAAAASwAAAAEiAAAADQAAAP//AAAAAAAAAAAACEAAAAHK////2P///wEAAAAAAAAAAAAIQAEjAAAADgAAAAk3AAAASgAAAEoAAAABJQAAAA0AAAD//wAAAAAAAAAAAAhAAAAByP///9j///8BAAAAAAAAAAAACEABJgAAAA4AAAAJOQAAACcAAAAnAAAABykAAAAAAQAAAAABAAAECklua1BvaW50VjEC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DXkHKwAAAAABAAAAgAAAAAQKSW5rUG9pbnRWMQI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09By0AAAAAAQAAAAABAAAECklua1BvaW50VjECAA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DXkHLwAAAAABAAAAQAAAAAQKSW5rUG9pbnRWMQIA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DREHMQAAAAABAAAAQAAAAAQKSW5rUG9pbnRWMQIAAAAJugEAAAm7AQAACbwBAAAJvQEAAAm+AQAACb8BAAAJwAEAAAnBAQAACcIBAAAJwwEAAAnEAQAACcUBAAAJxgEAAAnHAQAACcgBAAAJyQEAAAnKAQAACcsBAAAJzAEAAAnNAQAACc4BAAAJzwEAAAnQAQAACdEBAAAJ0gEAAAnTAQAACdQBAAAJ1QEAAAnWAQAACdcBAAAJ2AEAAAnZAQAACdoBAAAJ2wEAAAncAQAACd0BAAAJ3gEAAAnfAQAACeABAAAJ4QEAAA0YBzMAAAAAAQAAAEAAAAAECklua1BvaW50VjECAAAACeIBAAAJ4wEAAAnkAQAACeUBAAAJ5gEAAAnnAQAACegBAAAJ6QEAAAnqAQAACesBAAAJ7AEAAAntAQAACe4BAAAJ7wEAAAnwAQAACfEBAAAJ8gEAAAnzAQAACfQBAAAJ9QEAAAn2AQAACfcBAAAJ+AEAAAn5AQAACfoBAAAJ+wEAAAn8AQAACf0BAAAJ/gEAAAn/AQAACQACAAAJAQIAAAkCAgAACQMCAAAJBAIAAAkFAgAACQYCAAAJBwIAAAkIAgAACQkCAAAJCgIAAAkLAgAADRYHNQAAAAABAAAAgAAAAAQKSW5rUG9pbnRWMQIA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lAAgAACUECAAAJQgIAAAlDAgAACUQCAAAJRQIAAAlGAgAACUcCAAAJSAIAAAlJAgAACUoCAAAJSwIAAAlMAgAACU0CAAAJTgIAAAlPAgAACVACAAAJUQIAAAlSAgAACVMCAAAJVAIAAAlVAgAACVYCAAANNQc3AAAAAAEAAACAAAAABApJbmtQb2ludFYxAgA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JhgIAAAmHAgAACYgCAAAJiQIAAAmKAgAACYsCAAAJjAIAAAmNAgAACY4CAAAJjwIAAAmQAgAACZECAAAJkgIAAAmTAgAACZQCAAAJlQIAAAmWAgAACZcCAAAJmAIAAAmZAgAACZoCAAAJmwIAAAmcAgAACZ0CAAAJngIAAAmfAgAACaACAAANNgc5AAAAAAEAAABAAAAABApJbmtQb2ludFYxAgAAAAmhAgAACaICAAAJowIAAAmkAgAACaUCAAAJpgIAAAmnAgAACagCAAAJqQIAAAmqAgAACasCAAAJrAIAAAmtAgAACa4CAAAJrwIAAAmwAgAACbECAAAJsgIAAAmzAgAACbQCAAAJtQIAAAm2AgAACbcCAAAJuAIAAAm5AgAACboCAAAJuwIAAAm8AgAACb0CAAAJvgIAAAm/AgAACcACAAAJwQIAAAnCAgAACcMCAAAJxAIAAAnFAgAACcYCAAAJxwIAAA0ZBToAAAAKSW5rUG9pbnRWMQQAAAABWAFZDlByZXNzdXJlRmFjdG9yCVRpbWVTdGFtcAAAAAAGBgsQAgAAAMsTNbJ/09w/2Ov9a28woj8AAAA/AAAAAAAAAAABOwAAADoAAAB3q9vFEvbcPyx5TtORW6E/AAAAPy8AAAAAAAAAATwAAAA6AAAAI0OC2aUY3T8seU7TkVuhPwAAAD8+AAAAAAAAAAE9AAAAOgAAACMKdhRfgN0/jAafOrSGoD8AAAA/PgAAAAAAAAABPgAAADoAAABNhZbFztbdP4wGnzq0hqA/AAAAP04AAAAAAAAAAT8AAAA6AAAAJZhditFP3j/IJ99DrWOfPwAAAD9OAAAAAAAAAAFAAAAAOgAAAP2qJE/UyN4/gEKAEvK5nT8AAAA/XQAAAAAAAAABQQAAADoAAABVoWWxs3XfP4BCgBLyuZ0/AAAAP10AAAAAAAAAAUIAAAA6AAAAAgAAAAAA4D+AQoAS8rmdPwAAAD9tAAAAAAAAAAFDAAAAOgAAAILjeZ3cM+A/sJJjfsC8mD8AAAA/bQAAAAAAAAABRAAAADoAAAAWIQp2FF/gP7CSY37AvJg/AAAAP30AAAAAAAAAAUUAAAA6AAAA2BLHxAJ54D9grQRNBROXPwAAAD99AAAAAAAAAAFGAAAAOgAAAMK4sImngeA/YK0ETQUTlz8AAAA/jAAAAAAAAAABRwAAADoAAACYBIQT8ZLgPwjIpRtKaZU/AAAAP5wAAAAAAAAAAUgAAAA6AAAAblBXnTqk4D8IyKUbSmmVPwAAAD+cAAAAAAAAAAFJAAAAOgAAAEKcKieEteA/0OJG6o6/kz8AAAA/rAAAAAAAAAABSgAAADoAAAAEjud1cs/gP9DiRuqOv5M/AAAAP6wAAAAAAAAAAUsAAAA6AAAAhnFhE08D4T/Q4kbqjr+TPwAAAD+7AAAAAAAAAAFMAAAAOgAAAPD6xHXQP+E/0OJG6o6/kz8AAAA/uwAAAAAAAAABTQAAADoAAACckmuJY2LhP3j957jTFZI/AAAAP8sAAAAAAAAAAU4AAAA6AAAA3meidS6w4T84GImHGGyQPwAAAD/aAAAAAAAAAAFPAAAAOgAAAEjxBdiv7OE/0GVUrLqEjT8AAAA/2gAAAAAAAAABUAAAADoAAAAgPdlh+f3hP9BlVKy6hI0/AAAAP+oAAAAAAAAAAVEAAAA6AAAAyNR/dYwg4j9Am5ZJRDGKPwAAAD/qAAAAAAAAAAFSAAAAOgAAAHRsJokfQ+I/QJuWSUQxij8AAAA/+gAAAAAAAAABUwAAADoAAABeEhBOxEviP0CblklEMYo/AAAAP/oAAAAAAAAAAVQAAAA6AAAATLj5EmlU4j9Am5ZJRDGKPwAAAD8IAQAAAAAAAAFVAAAAOgAAACAEzZyyZeI/QJuWSUQxij8AAAA/CAEAAAAAAAABVgAAADoAAAAKqrZhV27iP0CblklEMYo/AAAAPxgBAAAAAAAAAVcAAAA6AAAA9E+gJvx24j9Am5ZJRDGKPwAAAD8YAQAAAAAAAAFYAAAAOgAAAOD1ieugf+I/QJuWSUQxij8AAAA/KAEAAAAAAAABWQAAADoAAACg50Y6j5niP0CblklEMYo/AAAAPzcBAAAAAAAAAVoAAAA6AAAANiXXEsfE4j9Am5ZJRDGKPwAAAD83AQAAAAAAAAFbAAAAOgAAAOK8fSZa5+I/QJuWSUQxij8AAAA/RwEAAAAAAAABXAAAADoAAAB4+g3/kRLjP0CblklEMYo/AAAAP0cBAAAAAAAAAV0AAAA6AAAA4oNxYRNP4z9Am5ZJRDGKPwAAAD9WAQAAAAAAAAFeAAAAOgAAAE4N1cOUi+M/IAYbhFeKgz8AAAA/VgEAAAAAAAABXwAAADoAAAAO/5ESg6XjPyAGG4RXioM/AAAAP2YBAAAAAAAAAWAAAAA6AAAAeoj1dATi4z8gBhuEV4qDPwAAAD9mAQAAAAAAAAFhAAAAOgAAADp6ssPy++M/IAYbhFeKgz8AAAA/dgEAAAAAAAABYgAAADoAAADmEVnXhR7kPyAGG4RXioM/AAAAP3YBAAAAAAAAAWMAAAA6AAAAkqn/6hhB5D8gBhuEV4qDPwAAAD+FAQAAAAAAAAFkAAAAOgAAABKNeYj1dOQ/IAYbhFeKgz8AAAA/lQEAAAAAAAABZQAAADoAAADUfjbX447kPyAGG4RXioM/AAAAP5UBAAAAAAAAAWYAAAA6AAAAVGKwdMDC5D8gBhuEV4qDPwAAAD+lAQAAAAAAAAFnAAAAOgAAAL7rE9dB/+Q/IAYbhFeKgz8AAAA/pQEAAAAAAAABaAAAADoAAAAUG2H+Z0TlPyAGG4RXioM/AAAAP7QBAAAAAAAAAWkAAAA6AAAAlv7am0R45T8gBhuEV4qDPwAAAD+0AQAAAAAAAAFqAAAAOgAAAOwtKMNqveU/oDtdIeE2gD8AAAA/xAEAAAAAAAABawAAADoAAACEa7iboujlP6A7XSHhNoA/AAAAP8QBAAAAAAAAAWwAAAA6AAAABE8yOX8c5j+gO10h4TaAPwAAAD/TAQAAAAAAAAFtAAAAOgAAAJqMwhG3R+Y/oEzDt+gfcz8AAAA/0wEAAAAAAAABbgAAADoAAABGJGklSmrmP6BMw7foH3M/AAAAP+MBAAAAAAAAAW8AAAA6AAAABBYmdDiE5j+gTMO36B9zPwAAAD/jAQAAAAAAAAFwAAAAOgAAAMYH48ImnuY/QG+P5PfxaD8AAAA/8wEAAAAAAAABcQAAADoAAACaU7ZMcK/mP0Bvj+T38Wg/AAAAPwICAAAAAAAAAXIAAAA6AAAARutcYAPS5j9Ab4/k9/FoPwAAAD8CAgAAAAAAAAFzAAAAOgAAAAbdGa/x6+Y/QG+P5PfxaD8AAAA/AgIAAAAAAAABdAAAADoAAACeGqqHKRfnP0Bvj+T38Wg/AAAAPxICAAAAAAAAAXUAAAA6AAAASrJQm7w55z9Ab4/k9/FoPwAAAD8iAgAAAAAAAAF2AAAAOgAAALQ7tP09duc/QG+P5PfxaD8AAAA/IgIAAAAAAAABdwAAADoAAAA0Hy6bGqrnP0Bvj+T38Wg/AAAAPzECAAAAAAAAAXgAAAA6AAAAoKiR/Zvm5z9Ab4/k9/FoPwAAAD8xAgAAAAAAAAF5AAAAOgAAAOB9yOlmNOg/QG+P5PfxaD8AAAA/QQIAAAAAAAABegAAADoAAACgb4U4VU7oP0Bvj+T38Wg/AAAAP0ECAAAAAAAAAXsAAAA6AAAATAcsTOhw6D9Ab4/k9/FoPwAAAD9QAgAAAAAAAAF8AAAAOgAAAPie0l97k+g/QG+P5PfxaD8AAAA/UAIAAAAAAAABfQAAADoAAAC4kI+uaa3oP0Bvj+T38Wg/AAAAP2ACAAAAAAAAAX4AAAA6AAAAkNxiOLO+6D9Ab4/k9/FoPwAAAD9gAgAAAAAAAAF/AAAAOgAAAE7OH4eh2Og/QG+P5PfxaD8AAAA/cAIAAAAAAAABgAAAADoAAADkC7Bf2QPpP0Bvj+T38Wg/AAAAP38CAAAAAAAAAYEAAAA6AAAAeklAOBEv6T9Ab4/k9/FoPwAAAD9/AgAAAAAAAAGCAAAAOgAAACbh5kukUek/QG+P5PfxaD8AAAA/jwIAAAAAAAABgwAAADoAAADQeI1fN3TpP0Bvj+T38Wg/AAAAP48CAAAAAAAAAYQAAAA6AAAAjmpKriWO6T+gTMO36B9zPwAAAD+fAgAAAAAAAAGFAAAAOgAAABJOxEsCwuk/oEzDt+gfcz8AAAA/nwIAAAAAAAABhgAAADoAAADmmZfVS9PpP6BMw7foH3M/AAAAP64CAAAAAAAAAYcAAAA6AAAAftcnroP+6T+gTMO36B9zPwAAAD+uAgAAAAAAAAGIAAAAOgAAACpvzsEWIeo/oEzDt+gfcz8AAAA/vgIAAAAAAAABiQAAADoAAADoYIsQBTvqP6BMw7foH3M/AAAAP74CAAAAAAAAAYoAAAA6AAAAvqxemk5M6j+gTMO36B9zPwAAAD/NAgAAAAAAAAGLAAAAOgAAAJT4MSSYXeo/oEzDt+gfcz8AAAA/zQIAAAAAAAABjAAAADoAAAB+nhvpPGbqP6BMw7foH3M/AAAAP90CAAAAAAAAAY0AAAA6AAAAVurucoZ36j+gTMO36B9zPwAAAD/dAgAAAAAAAAGOAAAAOgAAABTcq8F0keo/oEzDt+gfcz8AAAA/7QIAAAAAAAABjwAAADoAAADqJ39LvqLqP6BMw7foH3M/AAAAP+0CAAAAAAAAAZAAAAA6AAAAlr8lX1HF6j+gTMO36B9zPwAAAD/8AgAAAAAAAAGRAAAAOgAAACz9tTeJ8Oo/AOI+fdXGeT8AAAA/DAMAAAAAAAABkgAAADoAAABs0uwjVD7rPwDiPn3Vxnk/AAAAPwwDAAAAAAAAAZMAAAA6AAAAxAE6S3qD6z8A4j591cZ5PwAAAD8MAwAAAAAAAAGUAAAAOgAAAHCZ4F4Npus/AOI+fdXGeT8AAAA/GgMAAAAAAAABlQAAADoAAADEyC2GM+vrPwDiPn3Vxnk/AAAAPykDAAAAAAAAAZYAAAA6AAAARqynIxAf7D8A4j591cZ5PwAAAD8pAwAAAAAAAAGXAAAAOgAAAAaeZHL+OOw/AOI+fdXGeT8AAAA/OQMAAAAAAAABmAAAADoAAADIjyHB7FLsP6A7XSHhNoA/AAAAPzkDAAAAAAAAAZkAAAA6AAAAsDULhpFb7D+gO10h4TaAPwAAAD9IAwAAAAAAAAGaAAAAOgAAAEhzm17Jhuw/IAYbhFeKgz8AAAA/SAMAAAAAAAABmwAAADoAAAAyGYUjbo/sPyAGG4RXioM/AAAAP1gDAAAAAAAAAZwAAAA6AAAA9ApCclyp7D/A0Njmzd2GPwAAAD9YAwAAAAAAAAGdAAAAOgAAAMhWFfyluuw/wNDY5s3dhj8AAAA/aAMAAAAAAAABngAAADoAAACISNJKlNTsP9BlVKy6hI0/AAAAP2gDAAAAAAAAAZ8AAAA6AAAAIIZiI8z/7D/Q4kbqjr+TPwAAAD93AwAAAAAAAAGgAAAAOgAAAMwdCTdfIu0/0OJG6o6/kz8AAAA/dwMAAAAAAAABoQAAADoAAAB4ta9K8kTtPwjIpRtKaZU/AAAAP4cDAAAAAAAAAaIAAAA6AAAATAGD1DtW7T8IyKUbSmmVPwAAAD+HAwAAAAAAAAGjAAAAOgAAACBNVl6FZ+0/CMilG0pplT8AAAA/lwMAAAAAAAABpAAAADoAAADiPhOtc4HtPwjIpRtKaZU/AAAAP6YDAAAAAAAAAaUAAAA6AAAAjNa5wAak7T8IyKUbSmmVPwAAAD+mAwAAAAAAAAGmAAAAOgAAAIzWucAGpO0/YK0ETQUTlz8AAAA/tgMAAAAAAAABpwAAADoAAABKyHYP9b3tP2CtBE0FE5c/AAAAP7YDAAAAAAAAAagAAAA6AAAAOG5g1JnG7T9grQRNBROXPwAAAD/FAwAAAAAAAAGpAAAAOgAAAPZfHSOI4O0/YK0ETQUTlz8AAAA/xQMAAAAAAAABqgAAADoAAADOq/Cs0fHtP7CSY37AvJg/AAAAP9UDAAAAAAAAAasAAAA6AAAAuFHacXb67T+wkmN+wLyYPwAAAD/VAwAAAAAAAAGsAAAAOgAAAHhDl8BkFO4/sJJjfsC8mD8AAAA/5QMAAAAAAAABrQAAADoAAAA6NVQPUy7uP/B3wq97Zpo/AAAAP+UDAAAAAAAAAa4AAAA6AAAAIts91Pc27j/wd8Kve2aaPwAAAD/0AwAAAAAAAAGvAAAAOgAAAA6BJ5mcP+4/8HfCr3tmmj8AAAA/BAQAAAAAAAABsAAAADoAAAD6JhFeQUjuP/B3wq97Zpo/AAAAPxQEAAAAAAAAAbEAAAA6AAAA5sz6IuZQ7j/wd8Kve2aaPwAAAD8jBAAAAAAAAAGyAAAAOgAAALoYzqwvYu4/8HfCr3tmmj8AAAA/IwQAAAAAAAABswAAADoAAABQVl6FZ43uPzhdIeE2EJw/AAAAP0IEAAAAAAAAAbQAAAA6AAAAOvxHSgyW7j84XSHhNhCcPwAAAD9CBAAAAAAAAAG1AAAAOgAAACaiMQ+xnu4/OF0h4TYQnD8AAAA/QgQAAAAAAAABtgAAADoAAAD67QSZ+q/uPzhdIeE2EJw/AAAAP1IEAAAAAAAAAbcAAAA6AAAA5pPuXZ+47j84XSHhNhCcPwAAAD9iBAAAAAAAAAG4AAAAOgAAANA52CJEwe4/OF0h4TYQnD8AAAA/gQQAAAAAAAABuQAAADoAAAC+38Hn6MnuPzhdIeE2EJw/AAAAP4EEAAAAAAAAAboAAAA6AAAAkiuVcTLb7j84XSHhNhCcPwAAAD+RBAAAAAAAAAG7AAAAOgAAAFIdUsAg9e4/OF0h4TYQnD8AAAA/kQQAAAAAAAABvAAAADoAAADoWuKYWCDvPzhdIeE2EJw/AAAAP6AEAAAAAAAAAb0AAAA6AAAAkPKIrOtC7z84XSHhNhCcPwAAAD+gBAAAAAAAAAG+AAAAOgAAAFTkRfvZXO8/OF0h4TYQnD8AAAA/sAQAAAAAAAABvwAAADoAAAAoMBmFI27vPzhdIeE2EJw/AAAAP78EAAAAAAAAAcAAAAA6AAAAFNYCSsh27z84XSHhNhCcPwAAAD+/BAAAAAAAAAHBAAAAOgAAAHiCTP1Xx+g/HKQLcPYjuj8AAAA/AAAAAAAAAAABwgAAADoAAABOzh+HodjoP3RdYzxljro/AAAAPz4AAAAAAAAAAcMAAAA6AAAAOHQJTEbh6D/EFrsI1Pi6PwAAAD8+AAAAAAAAAAHEAAAAOgAAAOQLsF/ZA+k/xBa7CNT4uj8AAAA/XAAAAAAAAAABxQAAADoAAADOsZkkfgzpP8QWuwjU+Lo/AAAAP1wAAAAAAAAAAcYAAAA6AAAAUJUTwlpA6T9oiWqhsc27PwAAAD9sAAAAAAAAAAHHAAAAOgAAAHwQNHPKluk/aIlqobHNuz8AAAA/bAAAAAAAAAAByAAAADoAAAA6AvHBuLDpP7hCwm0gOLw/AAAAP3wAAAAAAAAAAckAAAA6AAAAkjE+6d716T9gtXEG/gy9PwAAAD+LAAAAAAAAAAHKAAAAOgAAACpvzsEWIeo/ACghn9vhvT8AAAA/iwAAAAAAAAABywAAADoAAAC+rF6aTkzqPwAoIZ/b4b0/AAAAP5sAAAAAAAAAAcwAAAA6AAAAfp4b6Txm6j8AKCGf2+G9PwAAAD+bAAAAAAAAAAHNAAAAOgAAACo2wvzPiOo/ACghn9vhvT8AAAA/qwAAAAAAAAABzgAAADoAAAACgpWGGZrqPwAoIZ/b4b0/AAAAP6sAAAAAAAAAAc8AAAA6AAAA1s1oEGOr6j8AKCGf2+G9PwAAAD+6AAAAAAAAAAHQAAAAOgAAAKoZPJqsvOo/ACghn9vhvT8AAAA/ugAAAAAAAAAB0QAAADoAAACAZQ8k9s3qPwAoIZ/b4b0/AAAAP8oAAAAAAAAAAdIAAAA6AAAAagv56JrW6j8AKCGf2+G9PwAAAD/ZAAAAAAAAAAHTAAAAOgAAAFSx4q0/3+o/ACghn9vhvT8AAAA/2QAAAAAAAAAB1AAAADoAAAAs/bU3ifDqP6xuydJsd70/AAAAP+kAAAAAAAAAAdUAAAA6AAAAAEmJwdIB6z+sbsnSbHe9PwAAAD/pAAAAAAAAAAHWAAAAOgAAAMI6RhDBG+s/rG7J0mx3vT8AAAA/+QAAAAAAAAAB1wAAADoAAABs0uwjVD7rP6xuydJsd70/AAAAP/kAAAAAAAAAAdgAAAA6AAAAQh7ArZ1P6z9gtXEG/gy9PwAAAD8IAQAAAAAAAAHZAAAAOgAAAHCZ4F4Npus/YLVxBv4MvT8AAAA/GAEAAAAAAAAB2gAAADoAAABE5bPoVrfrP2C1cQb+DL0/AAAAPygBAAAAAAAAAdsAAAA6AAAA2iJEwY7i6z9gtXEG/gy9PwAAAD83AQAAAAAAAAHcAAAAOgAAAEaspyMQH+w/YLVxBv4MvT8AAAA/NwEAAAAAAAAB3QAAADoAAADc6Tf8R0rsP2C1cQb+DL0/AAAAP0cBAAAAAAAAAd4AAAA6AAAAHL9u6BKY7D9gtXEG/gy9PwAAAD9HAQAAAAAAAAHfAAAAOgAAANywKzcBsuw/YLVxBv4MvT8AAAA/VgEAAAAAAAAB4AAAADoAAACy/P7ASsPsP2C1cQb+DL0/AAAAP1YBAAAAAAAAAeEAAAA6AAAAoKLohe/L7D9gtXEG/gy9PwAAAD9mAQAAAAAAAAHiAAAAOgAAAIhI0kqU1Ow/YLVxBv4MvT8AAAA/ZgEAAAAAAAAB4wAAADoAAAB07rsPOd3sP2C1cQb+DL0/AAAAP3YBAAAAAAAAAeQAAAA6AAAAXpSl1N3l7D9gtXEG/gy9PwAAAD+FAQAAAAAAAAHlAAAAOgAAADTgeF4n9+w/YLVxBv4MvT8AAAA/hQEAAAAAAAAB5gAAADoAAAD00TWtFRHtP2C1cQb+DL0/AAAAP5UBAAAAAAAAAecAAAA6AAAAig/GhU087T9gtXEG/gy9PwAAAD+VAQAAAAAAAAHoAAAAOgAAACBNVl6FZ+0/YLVxBv4MvT8AAAA/pQEAAAAAAAAB6QAAADoAAACM1rnABqTtP2C1cQb+DL0/AAAAP6UBAAAAAAAAAeoAAAA6AAAASsh2D/W97T9gtXEG/gy9PwAAAD+0AQAAAAAAAAHrAAAAOgAAAA66M17j1+0/YLVxBv4MvT8AAAA/xAEAAAAAAAAB7AAAADoAAADOq/Cs0fHtP2C1cQb+DL0/AAAAP8QBAAAAAAAAAe0AAAA6AAAAuFHacXb67T9gtXEG/gy9PwAAAD/TAQAAAAAAAAHuAAAAOgAAAHhDl8BkFO4/YLVxBv4MvT8AAAA/0wEAAAAAAAAB7wAAADoAAABk6YCFCR3uP2C1cQb+DL0/AAAAP+MBAAAAAAAAAfAAAAA6AAAATo9qSq4l7j9gtXEG/gy9PwAAAD/jAQAAAAAAAAHxAAAAOgAAADo1VA9TLu4/YLVxBv4MvT8AAAA/8wEAAAAAAAAB8gAAADoAAAAOgSeZnD/uP2C1cQb+DL0/AAAAP/MBAAAAAAAAAfMAAAA6AAAA+iYRXkFI7j9gtXEG/gy9PwAAAD8CAgAAAAAAAAH0AAAAOgAAAKS+t3HUau4/YLVxBv4MvT8AAAA/AgIAAAAAAAAB9QAAADoAAAASSBvUVafuP2C1cQb+DL0/AAAAPxICAAAAAAAAAfYAAAA6AAAAvt/B5+jJ7j9gtXEG/gy9PwAAAD8iAgAAAAAAAAH3AAAAOgAAAFIdUsAg9e4/YLVxBv4MvT8AAAA/IgIAAAAAAAAB+AAAADoAAAAmaSVKagbvP2C1cQb+DL0/AAAAPzECAAAAAAAAAfkAAAA6AAAA0gDMXf0o7z9gtXEG/gy9PwAAAD8xAgAAAAAAAAH6AAAAOgAAAJDyiKzrQu8/uELCbSA4vD8AAAA/QQIAAAAAAAAB+wAAADoAAAB+mHJxkEvvP7hCwm0gOLw/AAAAP28CAAAAAAAAAfwAAAA6AAAAaD5cNjVU7z+4QsJtIDi8PwAAAD9+AgAAAAAAAAH9AAAAOgAAAFTkRfvZXO8/uELCbSA4vD8AAAA/fgIAAAAAAAAB/gAAADoAAAAU1gJKyHbvP2iJaqGxzbs/AAAAP44CAAAAAAAAAf8AAAA6AAAAlLl856Sq7z/EFrsI1Pi6PwAAAD+OAgAAAAAAAAEAAQAAOgAAAIBfZqxJs+8/xBa7CNT4uj8AAAA/ngIAAAAAAAABAQEAADoAAAAq9wzA3NXvP8QWuwjU+Lo/AAAAP54CAAAAAAAAAQIBAAA6AAAAAEPgSSbn7z90XWM8ZY66PwAAAD+tAgAAAAAAAAEDAQAAOgAAAOroyQ7L7+8/dF1jPGWOuj8AAAA/rQIAAAAAAAABBAEAADoAAAB0pTJOZtvhP5TvodaxD9c/AAAAPwAAAAAAAAAAAQUBAAA6AAAAdKUyTmbb4T9AAYwjFvXWPwAAAD8AAAAAAAAAAAEGAQAAOgAAAHSlMk5m2+E/7BJ2cHra1j8AAAA/bgAAAAAAAAABBwEAADoAAABI8QXYr+zhP+wSdnB62tY/AAAAP30AAAAAAAAAAQgBAAA6AAAAID3ZYfn94T/sEnZwetrWPwAAAD99AAAAAAAAAAEJAQAAOgAAAHRsJokfQ+I/QDZKCkOl1j8AAAA/jQAAAAAAAAABCgEAADoAAAA0XuPXDV3iP0A2SgpDpdY/AAAAP40AAAAAAAAAAQsBAAA6AAAA4PWJ66B/4j9ANkoKQ6XWPwAAAD+cAAAAAAAAAAEMAQAAOgAAAIqNMP8zouI/mlkepAtw1j8AAAA/nAAAAAAAAAABDQEAADoAAAAgy8DXa83iP5pZHqQLcNY/AAAAP6wAAAAAAAAAAQ4BAAA6AAAA4rx9Jlrn4j+aWR6kC3DWPwAAAD+sAAAAAAAAAAEPAQAAOgAAALYIUbCj+OI/RGsI8W9V1j8AAAA/vAAAAAAAAAABEAEAADoAAAB4+g3/kRLjP0RrCPFvVdY/AAAAP7wAAAAAAAAAAREBAAA6AAAA+N2HnG5G4z9Eawjxb1XWPwAAAD/LAAAAAAAAAAESAQAAOgAAAM4pWya4V+M/RGsI8W9V1j8AAAA/2wAAAAAAAAABEwEAADoAAACOGxh1pnHjP0RrCPFvVdY/AAAAP9sAAAAAAAAAARQBAAA6AAAATg3Vw5SL4z9Eawjxb1XWPwAAAD/rAAAAAAAAAAEVAQAAOgAAAPqke9cnruM/RGsI8W9V1j8AAAA/6wAAAAAAAAABFgEAADoAAACkPCLrutDjP+588j3UOtY/AAAAP/oAAAAAAAAAARcBAAA6AAAAEsaFTTwN5D/ufPI91DrWPwAAAD/6AAAAAAAAAAEYAQAAOgAAANC3QpwqJ+Q/mo7cijgg1j8AAAA/CgEAAAAAAAABGQEAADoAAAA+Qab+q2PkP5qO3Io4INY/AAAAPwoBAAAAAAAAARoBAAA6AAAAqMoJYS2g5D9GoMbXnAXWPwAAAD8ZAQAAAAAAAAEbAQAAOgAAABRUbcOu3OQ/8rGwJAHr1T8AAAA/GQEAAAAAAAABHAEAADoAAACqkf2b5gflP/KxsCQB69U/AAAAPykBAAAAAAAAAR0BAAA6AAAALHV3OcM75T/ysbAkAevVPwAAAD8pAQAAAAAAAAEeAQAAOgAAAOpmNIixVeU/8rGwJAHr1T8AAAA/OQEAAAAAAAABHwEAADoAAACsWPHWn2/lP/KxsCQB69U/AAAAP0gBAAAAAAAAASABAAA6AAAAgKTEYOmA5T/ysbAkAevVPwAAAD9IAQAAAAAAAAEhAQAAOgAAAFjwl+oykuU/8rGwJAHr1T8AAAA/SAEAAAAAAAABIgEAADoAAABCloGv15rlP/KxsCQB69U/AAAAP1gBAAAAAAAAASMBAAA6AAAALDxrdHyj5T/ysbAkAevVPwAAAD9oAQAAAAAAAAEkAQAAOgAAABbiVDkhrOU/8rGwJAHr1T8AAAA/aAEAAAAAAAABJQEAADoAAADY0xGID8blP/KxsCQB69U/AAAAP3cBAAAAAAAAASYBAAA6AAAArB/lEVnX5T/ysbAkAevVPwAAAD93AQAAAAAAAAEnAQAAOgAAAG4RomBH8eU/8rGwJAHr1T8AAAA/hwEAAAAAAAABKAEAADoAAADu9Bv+IyXmP/KxsCQB69U/AAAAP4cBAAAAAAAAASkBAAA6AAAAmozCEbdH5j/ysbAkAevVPwAAAD+WAQAAAAAAAAEqAQAAOgAAAPC7DzndjOY/8rGwJAHr1T8AAAA/lgEAAAAAAAABKwEAADoAAADaYfn9gZXmP/KxsCQB69U/AAAAP6YBAAAAAAAAASwBAAA6AAAAhvmfERW45j/ysbAkAevVPwAAAD+mAQAAAAAAAAEtAQAAOgAAAEbrXGAD0uY/8rGwJAHr1T8AAAA/tgEAAAAAAAABLgEAADoAAAAwkUYlqNrmP/KxsCQB69U/AAAAP7YBAAAAAAAAAS8BAAA6AAAAHDcw6kzj5j/ysbAkAevVPwAAAD/FAQAAAAAAAAEwAQAAOgAAANwo7Tg7/eY/8rGwJAHr1T8AAAA/xQEAAAAAAAABMQEAADoAAADGztb93wXnP/KxsCQB69U/AAAAP9UBAAAAAAAAATIBAAA6AAAAcmZ9EXMo5z/ysbAkAevVPwAAAD/VAQAAAAAAAAEzAQAAOgAAAB7+IyUGS+c/8rGwJAHr1T8AAAA/5QEAAAAAAAABNAEAADoAAACIh4eHh4fnP5qO3Io4INY/AAAAP/QBAAAAAAAAATUBAAA6AAAA9hDr6QjE5z+ajtyKOCDWPwAAAD/0AQAAAAAAAAE2AQAAOgAAAIpOe8JA7+c/mo7cijgg1j8AAAA/BAIAAAAAAAABNwEAADoAAAD0194kwivoP5qO3Io4INY/AAAAPwQCAAAAAAAAATgBAAA6AAAAoG+FOFVO6D+ajtyKOCDWPwAAAD8TAgAAAAAAAAE5AQAAOgAAAEwHLEzocOg/mo7cijgg1j8AAAA/EwIAAAAAAAABOgEAADoAAAA4rRURjXnoP5qO3Io4INY/AAAAPyMCAAAAAAAAATsBAAA6AAAAIlP/1TGC6D+ajtyKOCDWPwAAAD9CAgAAAAAAAAE8AQAAOgAAAPie0l97k+g/mo7cijgg1j8AAAA/QgIAAAAAAAABPQEAADoAAABkKDbC/M/oP5qO3Io4INY/AAAAP1ICAAAAAAAAAT4BAAA6AAAA5AuwX9kD6T+ajtyKOCDWPwAAAD9iAgAAAAAAAAE/AQAAOgAAAHpJQDgRL+k/mo7cijgg1j8AAAA/YgIAAAAAAAABQAEAADoAAAD6LLrV7WLpP5qO3Io4INY/AAAAP3ECAAAAAAAAAUEBAAA6AAAAjmpKriWO6T9GoMbXnAXWPwAAAD9xAgAAAAAAAAFCAQAAOgAAAGa2HThvn+k/RqDG15wF1j8AAAA/gQIAAAAAAAABQwEAADoAAABSXAf9E6jpP0agxtecBdY/AAAAP5ACAAAAAAAAAUQBAAA6AAAAUlwH/ROo6T/ysbAkAevVPwAAAD+QAgAAAAAAAAFFAQAAOgAAADoC8cG4sOk/8rGwJAHr1T8AAAA/oAIAAAAAAAABRgEAADoAAAASTsRLAsLpP/KxsCQB69U/AAAAP6ACAAAAAAAAAUcBAAA6AAAA0j+BmvDb6T/ysbAkAevVPwAAAD+wAgAAAAAAAAFIAQAAOgAAALzlal+V5Ok/8rGwJAHr1T8AAAA/vwIAAAAAAAABSQEAADoAAACoi1QkOu3pP/KxsCQB69U/AAAAP78CAAAAAAAAAUoBAAA6AAAAUiP7N80P6j/ysbAkAevVPwAAAD/PAgAAAAAAAAFLAQAAOgAAACpvzsEWIeo/8rGwJAHr1T8AAAA/zwIAAAAAAAABTAEAADoAAAD+uqFLYDLqP/KxsCQB69U/AAAAP98CAAAAAAAAAU0BAAA6AAAA6GCLEAU76j/ysbAkAevVPwAAAD/uAgAAAAAAAAFOAQAAOgAAAJT4MSSYXeo/8rGwJAHr1T8AAAA//gIAAAAAAAABTwEAADoAAABW6u5yhnfqP/KxsCQB69U/AAAAPw0DAAAAAAAAAVABAAA6AAAAwHNS1Qe06j/ysbAkAevVPwAAAD8NAwAAAAAAAAFRAQAAOgAAAFSx4q0/3+o/8rGwJAHr1T8AAAA/HQMAAAAAAAABUgEAADoAAACALANfrzXrP/KxsCQB69U/AAAAPx0DAAAAAAAAAVMBAAA6AAAALMSpckJY6z/ysbAkAevVPwAAAD8tAwAAAAAAAAFUAQAAOgAAAMQBOkt6g+s/8rGwJAHr1T8AAAA/LQMAAAAAAAABVQEAADoAAACE8/aZaJ3rP/KxsCQB69U/AAAAPzwDAAAAAAAAAVYBAAA6AAAALoudrfu/6z/ysbAkAevVPwAAAD88AwAAAAAAAAFXAQAAOgAAABoxh3KgyOs/8rGwJAHr1T8AAAA/TAMAAAAAAAABWAEAADoAAAAG13A3RdHrP/KxsCQB69U/AAAAP0wDAAAAAAAAAVkBAAA6AAAA8Hxa/OnZ6z/ysbAkAevVPwAAAD97AwAAAAAAAAFaAQAAOgAAAMTILYYz6+s/8rGwJAHr1T8AAAA/ewMAAAAAAAABWwEAADoAAACcFAEQffzrP/KxsCQB69U/AAAAP4oDAAAAAAAAAVwBAAA6AAAAcGDUmcYN7D/ysbAkAevVPwAAAD+qAwAAAAAAAAFdAQAAOgAAABz4eq1ZMOw/8rGwJAHr1T8AAAA/qgMAAAAAAAABXgEAADoAAADwQ043o0HsP/KxsCQB69U/AAAAP7kDAAAAAAAAAV8BAAA6AAAAsDULhpFb7D/ysbAkAevVPwAAAD/JAwAAAAAAAAFgAQAAOgAAAHQnyNR/dew/RqDG15wF1j8AAAA/yQMAAAAAAAABYQEAADoAAAAyGYUjbo/sP0agxtecBdY/AAAAP9kDAAAAAAAAAWIBAAA6AAAAyFYV/KW67D9GoMbXnAXWPwAAAD/ZAwAAAAAAAAFjAQAAOgAAAIhI0kqU1Ow/RqDG15wF1j8AAAA/6AMAAAAAAAABZAEAADoAAABKOo+Zgu7sP+588j3UOtY/AAAAP+gDAAAAAAAAAWUBAAA6AAAANOB4Xif37D/ufPI91DrWPwAAAD/4AwAAAAAAAAFmAQAAOgAAAAosTOhwCO0/7nzyPdQ61j8AAAA/+AMAAAAAAAABZwEAADoAAAD00TWtFRHtP+588j3UOtY/AAAAPwcEAAAAAAAAAWgBAAA6AAAAtMPy+wMr7T9Eawjxb1XWPwAAAD8HBAAAAAAAAAFpAQAAOgAAAGBbmQ+XTe0/7kc0V6eK1j8AAAA/FQQAAAAAAAABagEAADoAAAA2p2yZ4F7tP0A2SgpDpdY/AAAAPxUEAAAAAAAAAWsBAAA6AAAADPM/Iypw7T9ANkoKQ6XWPwAAAD8lBAAAAAAAAAFsAQAAOgAAAMrk/HEYiu0/QDZKCkOl1j8AAAA/JQQAAAAAAAABbQEAADoAAACiMND7YZvtP0A2SgpDpdY/AAAAPzQEAAAAAAAAAW4BAAA6AAAASsh2D/W97T9ANkoKQ6XWPwAAAD9EBAAAAAAAAAFvAQAAOgAAACIUSpk+z+0/QDZKCkOl1j8AAAA/RAQAAAAAAAABcAEAADoAAAD2Xx0jiODtP0A2SgpDpdY/AAAAP1QEAAAAAAAAAXEBAAA6AAAAzqvwrNHx7T+WJGC93r/WPwAAAD9jBAAAAAAAAAFyAQAAOgAAALhR2nF2+u0/liRgvd6/1j8AAAA/ggQAAAAAAAABcwEAADoAAACi98M2GwPuP5YkYL3ev9Y/AAAAP4IEAAAAAAAAAXQBAAA6AAAAjp2t+78L7j+WJGC93r/WPwAAAD+CBAAAAAAAAAF1AQAAOgAAAGTpgIUJHe4/liRgvd6/1j8AAAA/kgQAAAAAAAABdgEAADoAAABOj2pKriXuP5YkYL3ev9Y/AAAAP6IEAAAAAAAAAXcBAAA6AAAAIts91Pc27j+WJGC93r/WPwAAAD+xBAAAAAAAAAF4AQAAOgAAAObM+iLmUO4/7BJ2cHra1j8AAAA/4AQAAAAAAAABeQEAADoAAADOcuTnilnuP+wSdnB62tY/AAAAP+AEAAAAAAAAAXoBAAA6AAAAegqL+x187j/sEnZwetrWPwAAAD//BAAAAAAAAAF7AQAAOgAAACaiMQ+xnu4/7BJ2cHra1j8AAAA/DwUAAAAAAAABfAEAADoAAAAmojEPsZ7uP0ABjCMW9dY/AAAAPw8FAAAAAAAAAX0BAAA6AAAAEkgb1FWn7j9AAYwjFvXWPwAAAD8fBQAAAAAAAAF+AQAAOgAAAPrtBJn6r+4/QAGMIxb11j8AAAA/TgUAAAAAAAABfwEAADoAAADmk+5dn7juP0ABjCMW9dY/AAAAP10FAAAAAAAAAYABAAA6AAAA0DnYIkTB7j9AAYwjFvXWPwAAAD9tBQAAAAAAAAGBAQAAOgAAAKaFq6yN0u4/QAGMIxb11j8AAAA/bQUAAAAAAAABggEAADoAAAB80X421+PuP0ABjCMW9dY/AAAAP3wFAAAAAAAAAYMBAAA6AAAAZndo+3vs7j9AAYwjFvXWPwAAAD98BQAAAAAAAAGEAQAAOgAAAFIdUsAg9e4/QAGMIxb11j8AAAA/2gUAAAAAAAABhQEAADoAAAA8wzuFxf3uP0ABjCMW9dY/AAAAP+oFAAAAAAAAAYYBAAA6AAAAEA8PDw8P7z9AAYwjFvXWPwAAAD/qBQAAAAAAAAGHAQAAOgAAAPy0+NOzF+8/QAGMIxb11j8AAAA/+QUAAAAAAAABiAEAADoAAADoWuKYWCDvP0ABjCMW9dY/AAAAP/kFAAAAAAAAAYkBAAA6AAAA0gDMXf0o7z9AAYwjFvXWPwAAAD8JBgAAAAAAAAGKAQAAOgAAAKhMn+dGOu8/QAGMIxb11j8AAAA/RwYAAAAAAAABiwEAADoAAAB+DAlml2LUP6rcK2Y3NeA/AAAAPwAAAAAAAAAAAYwBAAA6AAAAU1jc7+Bz1D+q3CtmNzXgPwAAAD8AAAAAAAAAAAGNAQAAOgAAANY7Vo29p9Q/qtwrZjc14D8AAAA/XQAAAAAAAAABjgEAADoAAAACt3Y+Lf7UP6rcK2Y3NeA/AAAAP10AAAAAAAAAAY8BAAA6AAAALjKX75xU1T9/5aCM6SfgPwAAAD9tAAAAAAAAAAGQAQAAOgAAAANFXrSfzdU/f+WgjOkn4D8AAAA/bQAAAAAAAAABkQEAADoAAADbVyV5okbWPyr3itlNDeA/AAAAP30AAAAAAAAAAZIBAAA6AAAAsmrsPaW/1j8q94rZTQ3gPwAAAD99AAAAAAAAAAGTAQAAOgAAAIp9swKoONc/KveK2U0N4D8AAAA/jAAAAAAAAAABlAEAADoAAADjrAAqzn3XP/7//////98/AAAAP4wAAAAAAAAAAZUBAAA6AAAA4XP0ZIfl1z/+///////fPwAAAD+cAAAAAAAAAAGWAQAAOgAAAGNXbgJkGdg//v//////3z8AAAA/nAAAAAAAAAABlwEAADoAAAAN7xQW9zvYP6wR6kxk5d8/AAAAP6wAAAAAAAAAAZgBAAA6AAAA4zron0BN2D+sEepMZOXfPwAAAD/qAAAAAAAAAAGZAQAAOgAAAGUeYj0dgdg/rBHqTGTl3z8AAAA/6gAAAAAAAAABmgEAADoAAAC7Ta9kQ8bYP6wR6kxk5d8/AAAAPwkBAAAAAAAAAZsBAAA6AAAA58jPFbMc2T+sEepMZOXfPwAAAD8JAQAAAAAAAAGcAQAAOgAAAJNgdilGP9k/rBHqTGTl3z8AAAA/GQEAAAAAAAABnQEAADoAAAC/25batZXZP6wR6kxk5d8/AAAAPxkBAAAAAAAAAZ4BAAA6AAAAl+5dn7gO2j+sEepMZOXfPwAAAD8pAQAAAAAAAAGfAQAAOgAAAOsdq8beU9o/rBHqTGTl3z8AAAA/KQEAAAAAAAABoAEAADoAAAAVmct3TqraP6wR6kxk5d8/AAAAPzgBAAAAAAAAAaEBAAA6AAAAwTByi+HM2j+sEepMZOXfPwAAAD9IAQAAAAAAAAGiAQAAOgAAAMX3ZcaaNNs/ViPUmcjK3z8AAAA/SAEAAAAAAAABowEAADoAAABvjwzaLVfbPwI1vuYssN8/AAAAP1cBAAAAAAAAAaQBAAA6AAAAGSez7cB52z8CNb7mLLDfPwAAAD9XAQAAAAAAAAGlAQAAOgAAAJsKLYudrds/AjW+5iyw3z8AAAA/ZwEAAAAAAAABpgEAADoAAABxVgAV577bPwI1vuYssN8/AAAAP2cBAAAAAAAAAacBAAA6AAAA8Tl6ssPy2z8CNb7mLLDfPwAAAD93AQAAAAAAAAGoAQAAOgAAAElpx9npN9w/AjW+5iyw3z8AAAA/dwEAAAAAAAABqQEAADoAAADzAG7tfFrcPwI1vuYssN8/AAAAP4YBAAAAAAAAAaoBAAA6AAAAdeTnilmO3D8CNb7mLLDfPwAAAD+GAQAAAAAAAAGrAQAAOgAAAMsTNbJ/09w/WFiSgPV63z8AAAA/lgEAAAAAAAABrAEAADoAAAChXwg8yeTcP1hYkoD1et8/AAAAP5YBAAAAAAAAAa0BAAA6AAAAd3LPAMxd3T8EanzNWWDfPwAAAD+mAQAAAAAAAAGuAQAAOgAAAM2hHCjyot0/sHtmGr5F3z8AAAA/tQEAAAAAAAABrwEAADoAAAAl0WlPGOjdP7B7Zhq+Rd8/AAAAP7UBAAAAAAAAAbABAAA6AAAAJZhditFP3j+we2YavkXfPwAAAD/FAQAAAAAAAAGxAQAAOgAAAH3HqrH3lN4/Wo1QZyIr3z8AAAA/zgEAAAAAAAABsgEAADoAAABT2nF2+g3fPwafOrSGEN8/AAAAP90BAAAAAAAAAbMBAAA6AAAAqQm/nSBT3z8Gnzq0hhDfPwAAAD/dAQAAAAAAAAG0AQAAOgAAANWE306Qqd8/srAkAev13j8AAAA/7QEAAAAAAAABtQEAADoAAAAttCx2tu7fP17CDk5P294/AAAAP+0BAAAAAAAAAbYBAAA6AAAA7KXpxKQI4D9ewg5OT9vePwAAAD/9AQAAAAAAAAG3AQAAOgAAAMLxvE7uGeA/XsIOTk/b3j8AAAA//QEAAAAAAAABuAEAADoAAACC43md3DPgPwrU+JqzwN4/AAAAPwwCAAAAAAAAAbkBAAA6AAAAWC9NJyZF4D8K1Pias8DePwAAAD87AgAAAAAAAAG6AQAAOgAAAAQWJnQ4hOY/rEaoM5GV3z8AAAA/AAAAAAAAAAABuwEAADoAAADwuw853YzmP6xGqDORld8/AAAAPwAAAAAAAAAAAbwBAAA6AAAAxgfjwiae5j+sRqgzkZXfPwAAAD+MAAAAAAAAAAG9AQAAOgAAAJpTtkxwr+Y/rEaoM5GV3z8AAAA/nAAAAAAAAAABvgEAADoAAACydMDChA7nP1hYkoD1et8/AAAAP7sAAAAAAAAAAb8BAAA6AAAACKQN6qpT5z9YWJKA9XrfPwAAAD+7AAAAAAAAAAHAAQAAOgAAAN7v4HP0ZOc/WFiSgPV63z8AAAA/ygAAAAAAAAABwQEAADoAAACe4Z3C4n7nP1hYkoD1et8/AAAAP8oAAAAAAAAAAcIBAAA6AAAAdi1xTCyQ5z9YWJKA9XrfPwAAAD/aAAAAAAAAAAHDAQAAOgAAADQfLpsaquc/WFiSgPV63z8AAAA/2gAAAAAAAAABxAEAADoAAAAKawElZLvnP1hYkoD1et8/AAAAP+oAAAAAAAAAAcUBAAA6AAAA9hDr6QjE5z9YWJKA9XrfPwAAAD/qAAAAAAAAAAHGAQAAOgAAAOC21K6tzOc/WFiSgPV63z8AAAA/+QAAAAAAAAABxwEAADoAAADIXL5zUtXnP1hYkoD1et8/AAAAP/kAAAAAAAAAAcgBAAA6AAAAoKiR/Zvm5z9YWJKA9XrfPwAAAD8JAQAAAAAAAAHJAQAAOgAAAIpOe8JA7+c/WFiSgPV63z8AAAA/CQEAAAAAAAABygEAADoAAABgmk5MigDoP1hYkoD1et8/AAAAPxkBAAAAAAAAAcsBAAA6AAAANuYh1tMR6D8EanzNWWDfPwAAAD8ZAQAAAAAAAAHMAQAAOgAAAPTX3iTCK+g/BGp8zVlg3z8AAAA/KAEAAAAAAAABzQEAADoAAAC4yZtzsEXoPwRqfM1ZYN8/AAAAPygBAAAAAAAAAc4BAAA6AAAAjBVv/flW6D9ajVBnIivfPwAAAD84AQAAAAAAAAHPAQAAOgAAAHa7WMKeX+g/Wo1QZyIr3z8AAAA/OAEAAAAAAAAB0AEAADoAAABMByxM6HDoP1qNUGciK98/AAAAP0cBAAAAAAAAAdEBAAA6AAAAIlP/1TGC6D8Gnzq0hhDfPwAAAD9XAQAAAAAAAAHSAQAAOgAAAAz56JrWiug/Bp86tIYQ3z8AAAA/VwEAAAAAAAAB0wEAADoAAAD4ntJfe5PoPwafOrSGEN8/AAAAP2cBAAAAAAAAAdQBAAA6AAAAojZ5cw626D8Gnzq0hhDfPwAAAD9nAQAAAAAAAAHVAQAAOgAAAHiCTP1Xx+g/Bp86tIYQ3z8AAAA/dgEAAAAAAAAB1gEAADoAAAA4dAlMRuHoPwafOrSGEN8/AAAAP3YBAAAAAAAAAdcBAAA6AAAAvFeD6SIV6T8Gnzq0hhDfPwAAAD+GAQAAAAAAAAHYAQAAOgAAACbh5kukUek/Bp86tIYQ3z8AAAA/hgEAAAAAAAAB2QEAADoAAAC6Hnck3HzpPwafOrSGEN8/AAAAP5YBAAAAAAAAAdoBAAA6AAAAZrYdOG+f6T8Gnzq0hhDfPwAAAD+WAQAAAAAAAAHbAQAAOgAAADoC8cG4sOk/Bp86tIYQ3z8AAAA/pQEAAAAAAAAB3AEAADoAAAAmqNqGXbnpPwafOrSGEN8/AAAAP6UBAAAAAAAAAd0BAAA6AAAA/POtEKfK6T8Gnzq0hhDfPwAAAD+1AQAAAAAAAAHeAQAAOgAAAOaZl9VL0+k/Bp86tIYQ3z8AAAA/IQIAAAAAAAAB3wEAADoAAADSP4Ga8NvpPwafOrSGEN8/AAAAPzECAAAAAAAAAeABAAA6AAAAqItUJDrt6T8Gnzq0hhDfPwAAAD9AAgAAAAAAAAHhAQAAOgAAAJIxPune9ek/Bp86tIYQ3z8AAAA/QAIAAAAAAAAB4gEAADoAAAAaMYdyoMjrP6M98bGwJOE/AAAAPwAAAAAAAAAAAeMBAAA6AAAAGjGHcqDI6z94RmbYYhfhPwAAAD8AAAAAAAAAAAHkAQAAOgAAAPB8Wvzp2es/eEZm2GIX4T8AAAA/QwAAAAAAAAAB5QEAADoAAABwYNSZxg3sP/lgxUt57+A/AAAAP1MAAAAAAAAAAeYBAAA6AAAABp5kcv447D+kcq+Y3dTgPwAAAD9TAAAAAAAAAAHnAQAAOgAAALA1C4aRW+w/pHKvmN3U4D8AAAA/YwAAAAAAAAAB6AEAADoAAABIc5teyYbsP6Ryr5jd1OA/AAAAP2MAAAAAAAAAAekBAAA6AAAA3LArNwGy7D+kcq+Y3dTgPwAAAD9yAAAAAAAAAAHqAQAAOgAAAKCi6IXvy+w/pHKvmN3U4D8AAAA/cgAAAAAAAAAB6wEAADoAAABelKXU3eXsP6Ryr5jd1OA/AAAAP4IAAAAAAAAAAewBAAA6AAAA9NE1rRUR7T+kcq+Y3dTgPwAAAD+CAAAAAAAAAAHtAQAAOgAAAHi1r0ryRO0/enskv4/H4D8AAAA/kgAAAAAAAAAB7gEAADoAAABgW5kPl03tP3p7JL+Px+A/AAAAP5IAAAAAAAAAAe8BAAA6AAAADPM/Iypw7T96eyS/j8fgPwAAAD+hAAAAAAAAAAHwAQAAOgAAAMrk/HEYiu0/enskv4/H4D8AAAA/sQAAAAAAAAAB8QEAADoAAAB2fKOFq6ztP3p7JL+Px+A/AAAAP7EAAAAAAAAAAfIBAAA6AAAAOG5g1JnG7T96eyS/j8fgPwAAAD/AAAAAAAAAAAHzAQAAOgAAACIUSpk+z+0/UISZ5UG64D8AAAA/0AAAAAAAAAAB9AEAADoAAAAOujNe49ftP1CEmeVBuuA/AAAAP+AAAAAAAAAAAfUBAAA6AAAA9l8dI4jg7T9QhJnlQbrgPwAAAD/vAAAAAAAAAAH2AQAAOgAAAOIFB+gs6e0/UISZ5UG64D8AAAA/7wAAAAAAAAAB9wEAADoAAAC4UdpxdvrtPyaNDgz0rOA/AAAAP/8AAAAAAAAAAfgBAAA6AAAAjp2t+78L7j8mjQ4M9KzgPwAAAD8PAQAAAAAAAAH5AQAAOgAAAHhDl8BkFO4/Jo0ODPSs4D8AAAA/HgEAAAAAAAAB+gEAADoAAABk6YCFCR3uPyaNDgz0rOA/AAAAPx4BAAAAAAAAAfsBAAA6AAAAOjVUD1Mu7j/7lYMypp/gPwAAAD8uAQAAAAAAAAH8AQAAOgAAACLbPdT3Nu4/+5WDMqaf4D8AAAA/LgEAAAAAAAAB/QEAADoAAAD6JhFeQUjuP6enbX8KheA/AAAAPz0BAAAAAAAAAf4BAAA6AAAA5sz6IuZQ7j+np21/CoXgPwAAAD89AQAAAAAAAAH/AQAAOgAAAKS+t3HUau4/p6dtfwqF4D8AAAA/TQEAAAAAAAABAAIAADoAAABmsHTAwoTuP6enbX8KheA/AAAAP00BAAAAAAAAAQECAAA6AAAAEkgb1FWn7j+np21/CoXgPwAAAD9dAQAAAAAAAAECAgAAOgAAAPrtBJn6r+4/p6dtfwqF4D8AAAA/XQEAAAAAAAABAwIAADoAAADQOdgiRMHuP6enbX8KheA/AAAAP2wBAAAAAAAAAQQCAAA6AAAAkiuVcTLb7j99sOKlvHfgPwAAAD+MAQAAAAAAAAEFAgAAOgAAAHzRfjbX4+4/fbDipbx34D8AAAA/mwEAAAAAAAABBgIAADoAAABmd2j7e+zuP32w4qW8d+A/AAAAP6sBAAAAAAAAAQcCAAA6AAAA/LT407MX7z99sOKlvHfgPwAAAD+rAQAAAAAAAAEIAgAAOgAAALymtSKiMe8/fbDipbx34D8AAAA/ugEAAAAAAAABCQIAADoAAAB+mHJxkEvvP32w4qW8d+A/AAAAP7oBAAAAAAAAAQoCAAA6AAAAaD5cNjVU7z99sOKlvHfgPwAAAD/KAQAAAAAAAAELAgAAOgAAADyKL8B+Ze8/fbDipbx34D8AAAA/ygEAAAAAAAABDAIAADoAAADNoRwo8qLdP1ydKtoTH+s/AAAAPwAAAAAAAAAAAQ0CAAA6AAAAoe3vsTu03T9cnSraEx/rPwAAAD8AAAAAAAAAAAEOAgAAOgAAAHk5wzuFxd0/XJ0q2hMf6z8AAAA/GQEAAAAAAAABDwIAADoAAABNhZbFztbdP1ydKtoTH+s/AAAAPygBAAAAAAAAARACAAA6AAAAJdFpTxjo3T9cnSraEx/rPwAAAD8oAQAAAAAAAAERAgAAOgAAAPkcPdlh+d0/XJ0q2hMf6z8AAAA/OAEAAAAAAAABEgIAADoAAACltOPs9BveP1ydKtoTH+s/AAAAP0gBAAAAAAAAARMCAAA6AAAAUUyKAIg+3j9cnSraEx/rPwAAAD92AQAAAAAAAAEUAgAAOgAAACWYXYrRT94/XJ0q2hMf6z8AAAA/hgEAAAAAAAABFQIAADoAAADRLwSeZHLeP1ydKtoTH+s/AAAAP4YBAAAAAAAAARYCAAA6AAAA/aokT9TI3j9cnSraEx/rPwAAAD+WAQAAAAAAAAEXAgAAOgAAACkmRQBEH98/XJ0q2hMf6z8AAAA/pQEAAAAAAAABGAIAADoAAABVoWWxs3XfP7CLQI2vOes/AAAAP6UBAAAAAAAAARkCAAA6AAAAV2hZ7Gzd3z+wi0CNrznrPwAAAD+1AQAAAAAAAAEaAgAAOgAAAJg9kNg3K+A/BnpWQEtU6z8AAAA/tQEAAAAAAAABGwIAADoAAABYL00nJkXgPwZ6VkBLVOs/AAAAP8UBAAAAAAAAARwCAAA6AAAAFiEKdhRf4D8wceEZmWHrPwAAAD/FAQAAAAAAAAEdAgAAOgAAAMK4sImngeA/MHHhGZlh6z8AAAA/1AEAAAAAAAABHgIAADoAAACCqm3YlZvgPzBx4RmZYes/AAAAP9QBAAAAAAAAAR8CAAA6AAAAWPZAYt+s4D9YaGzz5m7rPwAAAD/kAQAAAAAAAAEgAgAAOgAAABro/bDNxuA/WGhs8+Zu6z8AAAA/AwIAAAAAAAABIQIAADoAAADGRpj/GVHhP65WgqaCies/AAAAPwMCAAAAAAAAASICAAA6AAAAXoQo2FF84T+uVoKmgonrPwAAAD8TAgAAAAAAAAEjAgAAOgAAABx25SZAluE/rlaCpoKJ6z8AAAA/EwIAAAAAAAABJAIAADoAAACys3X/d8HhP65WgqaCies/AAAAPyICAAAAAAAAASUCAAA6AAAAdKUyTmbb4T+uVoKmgonrPwAAAD8iAgAAAAAAAAEmAgAAOgAAACA92WH5/eE/rlaCpoKJ6z8AAAA/MgIAAAAAAAABJwIAADoAAADeLpaw5xfiP65WgqaCies/AAAAPzICAAAAAAAAASgCAAA6AAAAoCBT/9Ux4j+uVoKmgonrPwAAAD9CAgAAAAAAAAEpAgAAOgAAAHRsJokfQ+I/rlaCpoKJ6z8AAAA/YAIAAAAAAAABKgIAADoAAABeEhBOxEviP65WgqaCies/AAAAP2ACAAAAAAAAASsCAAA6AAAANF7j1w1d4j+EX/fMNHzrPwAAAD+eAgAAAAAAAAEsAgAAOgAAACAEzZyyZeI/hF/3zDR86z8AAAA/vgIAAAAAAAABLQIAADoAAAAKqrZhV27iP4Rf98w0fOs/AAAAP80CAAAAAAAAAS4CAAA6AAAA9E+gJvx24j+EX/fMNHzrPwAAAD/dAgAAAAAAAAEvAgAAOgAAAOD1ieugf+I/WGhs8+Zu6z8AAAA/3QIAAAAAAAABMAIAADoAAAC2QV116pDiPzBx4RmZYes/AAAAP+wCAAAAAAAAATECAAA6AAAAeDMaxNiq4j8GelZAS1TrPwAAAD/8AgAAAAAAAAEyAgAAOgAAAGLZA4l9s+I/BnpWQEtU6z8AAAA/DAMAAAAAAAABMwIAADoAAAA2JdcSx8TiP9qCy2b9Rus/AAAAPxsDAAAAAAAAATQCAAA6AAAADHGqnBDW4j/agstm/UbrPwAAAD8rAwAAAAAAAAE1AgAAOgAAAOK8fSZa5+I/sItAja856z8AAAA/OwMAAAAAAAABNgIAADoAAADMYmfr/u/iP7CLQI2vOes/AAAAPzsDAAAAAAAAATcCAAA6AAAAtghRsKP44j+wi0CNrznrPwAAAD9KAwAAAAAAAAE4AgAAOgAAAKSuOnVIAeM/sItAja856z8AAAA/aQMAAAAAAAABOQIAADoAAACOVCQ67QnjP7CLQI2vOes/AAAAP2kDAAAAAAAAAToCAAA6AAAAOOzKTYAs4z+GlLWzYSzrPwAAAD95AwAAAAAAAAE7AgAAOgAAAPjdh5xuRuM/hpS1s2Es6z8AAAA/eQMAAAAAAAABPAIAADoAAADig3FhE0/jP4aUtbNhLOs/AAAAP4kDAAAAAAAAAT0CAAA6AAAAonUusAFp4z+GlLWzYSzrPwAAAD+JAwAAAAAAAAE+AgAAOgAAAGZn6/7vguM/hpS1s2Es6z8AAAA/mAMAAAAAAAABPwIAADoAAABODdXDlIvjP4aUtbNhLOs/AAAAP5gDAAAAAAAAAUACAAA6AAAA+qR71yeu4z+GlLWzYSzrPwAAAD+oAwAAAAAAAAFBAgAAOgAAAOZKZZzMtuM/hpS1s2Es6z8AAAA/qAMAAAAAAAABQgIAADoAAAC6ljgmFsjjP4aUtbNhLOs/AAAAP7gDAAAAAAAAAUMCAAA6AAAApDwi67rQ4z+GlLWzYSzrPwAAAD+4AwAAAAAAAAFEAgAAOgAAAJLiC7Bf2eM/sItAja856z8AAAA/xwMAAAAAAAABRQIAADoAAABmLt85qerjP7CLQI2vOes/AAAAP9cDAAAAAAAAAUYCAAA6AAAAUNTI/k3z4z+wi0CNrznrPwAAAD/XAwAAAAAAAAFHAgAAOgAAADp6ssPy++M/sItAja856z8AAAA/9gMAAAAAAAABSAIAADoAAAAmIJyIlwTkP7CLQI2vOes/AAAAP/YDAAAAAAAAAUkCAAA6AAAAEsaFTTwN5D+wi0CNrznrPwAAAD8VBAAAAAAAAAFKAgAAOgAAAOYRWdeFHuQ/sItAja856z8AAAA/JQQAAAAAAAABSwIAADoAAADQt0KcKifkP7CLQI2vOes/AAAAPyUEAAAAAAAAAUwCAAA6AAAApgMWJnQ45D+wi0CNrznrPwAAAD81BAAAAAAAAAFNAgAAOgAAAHxP6a+9SeQ/sItAja856z8AAAA/NQQAAAAAAAABTgIAADoAAABSm7w5B1vkP7CLQI2vOes/AAAAP0QEAAAAAAAAAU8CAAA6AAAAPkGm/qtj5D+wi0CNrznrPwAAAD9UBAAAAAAAAAFQAgAAOgAAACjnj8NQbOQ/sItAja856z8AAAA/VAQAAAAAAAABUQIAADoAAADq2EwSP4bkP7CLQI2vOes/AAAAP2IEAAAAAAAAAVICAAA6AAAAviQgnIiX5D+wi0CNrznrPwAAAD9iBAAAAAAAAAFTAgAAOgAAAKjKCWEtoOQ/sItAja856z8AAAA/cgQAAAAAAAABVAIAADoAAAB+Ft3qdrHkP7CLQI2vOes/AAAAP3IEAAAAAAAAAVUCAAA6AAAAarzGrxu65D+wi0CNrznrPwAAAD+CBAAAAAAAAAFWAgAAOgAAAD4Imjlly+Q/sItAja856z8AAAA/kQQAAAAAAAABVwIAADoAAAB+swKoOPfNPx7J7+Mx4O0/AAAAPwAAAAAAAAAAAVgCAAA6AAAAfrMCqDj3zT/00WQK5NLtPwAAAD8AAAAAAAAAAAFZAgAAOgAAAH6zAqg4980/yNrZMJbF7T8AAAA/HwAAAAAAAAABWgIAADoAAAAmS6m7yxnOP8ja2TCWxe0/AAAAPy8AAAAAAAAAAVsCAAA6AAAA1uJPz148zj907MN9+qrtPwAAAD9OAAAAAAAAAAFcAgAAOgAAAH569uLxXs4/SPU4pKyd7T8AAAA/XQAAAAAAAAABXQIAADoAAAB+Qeodq8bOPyD+rcpekO0/AAAAP30AAAAAAAAAAV4CAAA6AAAALtmQMT7pzj8g/q3KXpDtPwAAAD+MAAAAAAAAAAFfAgAAOgAAANZwN0XRC88/IP6tyl6Q7T8AAAA/jAAAAAAAAAABYAIAADoAAACGCN5YZC7PPyD+rcpekO0/AAAAP5wAAAAAAAAAAWECAAA6AAAA2DcrgIpzzz8g/q3KXpDtPwAAAD+7AAAAAAAAAAFiAgAAOgAAAIbP0ZMdls8/IP6tyl6Q7T8AAAA/ywAAAAAAAAABYwIAADoAAAAuZ3insLjPPyD+rcpekO0/AAAAP8sAAAAAAAAAAWQCAAA6AAAAhpbFztb9zz8g/q3KXpDtPwAAAD8YAQAAAAAAAAFlAgAAOgAAABgXNvE0ENA/IP6tyl6Q7T8AAAA/GAEAAAAAAAABZgIAADoAAABvRoMYW1XQPyD+rcpekO0/AAAAPygBAAAAAAAAAWcCAAA6AAAARJJWoqRm0D8g/q3KXpDtPwAAAD8oAQAAAAAAAAFoAgAAOgAAABreKSzud9A/SPU4pKyd7T8AAAA/NwEAAAAAAAABaQIAADoAAAAa3iks7nfQP3Tsw336qu0/AAAAP1YBAAAAAAAAAWoCAAA6AAAAxnXQP4Ga0D/I2tkwlsXtPwAAAD+VAQAAAAAAAAFrAgAAOgAAAJrBo8nKq9A/Hsnv4zHg7T8AAAA/pQEAAAAAAAABbAIAADoAAACawaPJyqvQP3K3BZfN+u0/AAAAP7QBAAAAAAAAAW0CAAA6AAAAmsGjycqr0D/GpRtKaRXuPwAAAD/EAQAAAAAAAAFuAgAAOgAAAHANd1MUvdA/HJQx/QQw7j8AAAA/0wEAAAAAAAABbwIAADoAAABwDXdTFL3QP0aLvNZSPe4/AAAAP+MBAAAAAAAAAXACAAA6AAAAcA13UxS90D/EcF1jPGXuPwAAAD/jAQAAAAAAAAFxAgAAOgAAAHANd1MUvdA/8GfoPIpy7j8AAAA/AgIAAAAAAAABcgIAADoAAABwDXdTFL3QPxhfcxbYf+4/AAAAPwICAAAAAAAAAXMCAAA6AAAAcA13UxS90D9CVv7vJY3uPwAAAD8SAgAAAAAAAAF0AgAAOgAAAHANd1MUvdA/lg9WvJT37j8AAAA/MQIAAAAAAAABdQIAADoAAABwDXdTFL3QP8AG4ZXiBO8/AAAAP1ACAAAAAAAAAXYCAAA6AAAAcA13UxS90D/q/WtvMBLvPwAAAD9gAgAAAAAAAAF3AgAAOgAAAHANd1MUvdA/PuyBIsws7z8AAAA/jwIAAAAAAAABeAIAADoAAABwDXdTFL3QP2rjDPwZOu8/AAAAP58CAAAAAAAAAXkCAAA6AAAAmsGjycqr0D9q4wz8GTrvPwAAAD+fAgAAAAAAAAF6AgAAOgAAAMZ10D+BmtA/lNqX1WdH7z8AAAA/rgIAAAAAAAABewIAADoAAADGddA/gZrQP77RIq+1VO8/AAAAP74CAAAAAAAAAXwCAAA6AAAA8Cn9tTeJ0D++0SKvtVTvPwAAAD/NAgAAAAAAAAF9AgAAOgAAABreKSzud9A/6sitiANi7z8AAAA/zQIAAAAAAAABfgIAADoAAABEklaipGbQP+rIrYgDYu8/AAAAP90CAAAAAAAAAX8CAAA6AAAAm/qvjhFE0D8SwDhiUW/vPwAAAD/dAgAAAAAAAAGAAgAAOgAAAO9iCXt+IdA/kKXZ7jqX7z8AAAA/LwMAAAAAAAABgQIAADoAAAAYFzbxNBDQP5Cl2e46l+8/AAAAP04DAAAAAAAAAYICAAA6AAAAhpbFztb9zz+QpdnuOpfvPwAAAD9eAwAAAAAAAAGDAgAAOgAAAN7+HrtD288/vJxkyIik7z8AAAA/XgMAAAAAAAABhAIAADoAAAAuZ3insLjPP7ycZMiIpO8/AAAAP50DAAAAAAAAAYUCAAA6AAAA2DcrgIpzzz+8nGTIiKTvPwAAAD/6AwAAAAAAAAGGAgAAOgAAAC6ghGz3UM8/vJxkyIik7z8AAAA/SAQAAAAAAAABhwIAADoAAACGCN5YZC7PP5Cl2e46l+8/AAAAP1gEAAAAAAAAAYgCAAA6AAAALtmQMT7pzj+QpdnuOpfvPwAAAD9oBAAAAAAAAAGJAgAAOgAAAH5B6h2rxs4/kKXZ7jqX7z8AAAA/dwQAAAAAAAABigIAADoAAAB+Qeodq8bOP2iuThXtie8/AAAAP5cEAAAAAAAAAYsCAAA6AAAA1qlDChikzj8+t8M7n3zvPwAAAD+mBAAAAAAAAAGMAgAAOgAAAC4SnfaEgc4/PrfDO5987z8AAAA/pgQAAAAAAAABjQIAADoAAAB+evbi8V7OP77RIq+1VO8/AAAAP7YEAAAAAAAAAY4CAAA6AAAA1uJPz148zj8+7IEizCzvPwAAAD+2BAAAAAAAAAGPAgAAOgAAAH6zAqg4980/6v1rbzAS7z8AAAA/1QQAAAAAAAABkAIAADoAAADWG1yUpdTNP8AG4ZXiBO8/AAAAP+UEAAAAAAAAAZECAAA6AAAA1htclKXUzT9sGMviRuruPwAAAD/0BAAAAAAAAAGSAgAAOgAAANYbXJSl1M0/QiFACfnc7j8AAAA/9AQAAAAAAAABkwIAADoAAADWG1yUpdTNPxYqtS+rz+4/AAAAPwQFAAAAAAAAAZQCAAA6AAAA1htclKXUzT/sMipWXcLuPwAAAD8EBQAAAAAAAAGVAgAAOgAAANYbXJSl1M0/xDuffA+17j8AAAA/FAUAAAAAAAABlgIAADoAAADWG1yUpdTNP5hEFKPBp+4/AAAAP0EFAAAAAAAAAZcCAAA6AAAAJoS1gBKyzT9uTYnJc5ruPwAAAD9BBQAAAAAAAAGYAgAAOgAAACaEtYASss0/GF9zFth/7j8AAAA/YQUAAAAAAAABmQIAADoAAAAmhLWAErLNP/Bn6DyKcu4/AAAAP2EFAAAAAAAAAZoCAAA6AAAAfuwObX+PzT/EcF1jPGXuPwAAAD9wBQAAAAAAAAGbAgAAOgAAAH7sDm1/j80/mnnSie5X7j8AAAA/gAUAAAAAAAABnAIAADoAAAB+7A5tf4/NP26CR7CgSu4/AAAAP5AFAAAAAAAAAZ0CAAA6AAAAfuwObX+PzT9Gi7zWUj3uPwAAAD+fBQAAAAAAAAGeAgAAOgAAAH7sDm1/j80/8pymI7ci7j8AAAA/rwUAAAAAAAABnwIAADoAAAB+7A5tf4/NP8alG0ppFe4/AAAAP94FAAAAAAAAAaACAAA6AAAAfuwObX+PzT+crpBwGwjuPwAAAD/tBQAAAAAAAAGhAgAAOgAAAAAYFzbxNGA/kHAbCA7n7z8AAAA/AAAAAAAAAAABogIAADoAAAAAA70fttloP5BwGwgO5+8/AAAAPwAAAAAAAAAAAaMCAAA6AAAAIGyE+Z8RdT+QcBsIDufvPwAAAD/bAAAAAAAAAAGkAgAAOgAAACBXKuNktn0/kHAbCA7n7z8AAAA/2wAAAAAAAAABpQIAADoAAABApv6rYwSBP5BwGwgO5+8/AAAAP+oAAAAAAAAAAaYCAAA6AAAAkJvRIMZWhT+QcBsIDufvPwAAAD/qAAAAAAAAAAGnAgAAOgAAAMALDtBZ0os/kHAbCA7n7z8AAAA/+gAAAAAAAAABqAIAADoAAACAhncKi/uNP5BwGwgO5+8/AAAAP/oAAAAAAAAAAakCAAA6AAAAiIBwIl4SkD+QcBsIDufvPwAAAD8KAQAAAAAAAAGqAgAAOgAAAOg9pb/2JpE/kHAbCA7n7z8AAAA/CgEAAAAAAAABqwIAADoAAACguA76J1CTP5BwGwgO5+8/AAAAPxkBAAAAAAAAAawCAAA6AAAASDN4NFl5lT+QcBsIDufvPwAAAD8pAQAAAAAAAAGtAgAAOgAAAKDwrNHxjZY/kHAbCA7n7z8AAAA/KQEAAAAAAAABrgIAADoAAABgaxYMI7eYP5BwGwgO5+8/AAAAPzkBAAAAAAAAAa8CAAA6AAAAaKO04+z0mz+QcBsIDufvPwAAAD9IAQAAAAAAAAGwAgAAOgAAACgeHh4eHp4/kHAbCA7n7z8AAAA/SAEAAAAAAAABsQIAADoAAADAiXhJQDihP5BwGwgO5+8/AAAAP1gBAAAAAAAAAbICAAA6AAAAJH9LvqKKpT+QcBsIDufvPwAAAD9YAQAAAAAAAAGzAgAAOgAAAIRYT0cgPqg/kHAbCA7n7z8AAAA/ZwEAAAAAAAABtAIAADoAAADkMVPQnfGqP5BwGwgO5+8/AAAAP2cBAAAAAAAAAbUCAAA6AAAAQAtXWRulrT+QcBsIDufvPwAAAD93AQAAAAAAAAG2AgAAOgAAAPyFwJNMzq8/kHAbCA7n7z8AAAA/dwEAAAAAAAABtwIAADoAAAAA0ce/mLawP5BwGwgO5+8/AAAAP4cBAAAAAAAAAbgCAAA6AAAAWAAV5777sD+QcBsIDufvPwAAAD+0AQAAAAAAAAG5AgAAOgAAALAvYg7lQLE/kHAbCA7n7z8AAAA/wwEAAAAAAAABugIAADoAAABYjvxcMcuxP5BwGwgO5+8/AAAAP+IBAAAAAAAAAbsCAAA6AAAAsL1JhFcQsj+QcBsIDufvPwAAAD/yAQAAAAAAAAG8AgAAOgAAAAjtlqt9VbI/kHAbCA7n7z8AAAA/AgIAAAAAAAABvQIAADoAAABeHOTSo5qyP5BwGwgO5+8/AAAAPwICAAAAAAAAAb4CAAA6AAAAsksx+snfsj+QcBsIDufvPwAAAD8RAgAAAAAAAAG/AgAAOgAAAAp7fiHwJLM/kHAbCA7n7z8AAAA/MQIAAAAAAAABwAIAADoAAABeqstIFmqzP5BwGwgO5+8/AAAAPzECAAAAAAAAAcECAAA6AAAADglml2L0sz+QcBsIDufvPwAAAD9AAgAAAAAAAAHCAgAAOgAAABCXTQ3Vw7Q/kHAbCA7n7z8AAAA/UAIAAAAAAAABwwIAADoAAADAg8/Rkx22P5BwGwgO5+8/AAAAP1ACAAAAAAAAAcQCAAA6AAAAcHBRllJ3tz+QcBsIDufvPwAAAD9fAgAAAAAAAAHFAgAAOgAAAHD+OAzFRrg/kHAbCA7n7z8AAAA/XwIAAAAAAAABxgIAADoAAADGLYYz64u4P5BwGwgO5+8/AAAAP28CAAAAAAAAAccCAAA6AAAAHl3TWhHRuD+QcBsIDufvPwAAAD9vAgAAAAAAAAs="/>
</p:tagLst>
</file>

<file path=ppt/tags/tag3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 name="PROBLEMHASREMARK" val="True"/>
  <p:tag name="PROBLEMREMARK" val="Lewis碱是电子对提供者，中心原子对孤电子对束缚力越强，则碱性越弱！"/>
</p:tagLst>
</file>

<file path=ppt/tags/tag3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UAAAANAAAABwMAAAAAAQAAAAgAAAAECUlua0F0b21WMQIAAAAJBAAAAAkFAAAACQYAAAAJBwAAAAkIAAAADQMFBAAAAAtQZW5TdHJva2VWMQQAAAAKQXR0cmlidXRlcwVUcmFjZQlTdGFydFRpbWUEVHlwZQQEAAQPUGVuQXR0cmlidXRlc1YxAgAAAApJbmtUcmFjZVYxAgAAABAMQWN0aW9uVHlwZVYxAgAAAAIAAAAJCQAAAAkKAAAAWyQAAAAAAAAF9f///wxBY3Rpb25UeXBlVjEBAAAAB3ZhbHVlX18ACAIAAAAAAAAAAQUAAAAEAAAACQwAAAAJDQAAAE1AAAAAAAAAAfL////1////AAAAAAEGAAAABAAAAAkPAAAACRAAAAAwTQAAAAAAAAHv////9f///wAAAAABBwAAAAQAAAAJEgAAAAkTAAAAXm8AAAAAAAAB7P////X///8AAAAAAQgAAAAEAAAACRUAAAAJFgAAAOWJAAAAAAAAAen////1////AAAAAAUJAAAAD1BlbkF0dHJpYnV0ZXNWMQoAAAAHX2NvbG9yQQdfY29sb3JSB19jb2xvckcHX2NvbG9yQgpGaXRUb0N1cnZlBkhlaWdodA5JZ25vcmVQcmVzc3VyZQ1Jc0hpZ2hsaWdodGVyBVNoYXBlBVdpZHRoAAAAAAAAAAAEAAICAgIBBgEBDEJydXNoU2hhcGVWMQIAAAAGAgAAAP//AAAAAAAAAAAACEAAAAXo////DEJydXNoU2hhcGVWMQEAAAAHdmFsdWVfXwAIAgAAAAEAAAAAAAAAAAAIQAUKAAAACklua1RyYWNlVjEDAAAADUxpc3RgMStfaXRlbXMMTGlzdGAxK19zaXplD0xpc3RgMStfdmVyc2lvbgQAABhTaGFyZWQuSW5raW5nLklua1BvaW50W10CAAAACAgCAAAACRkAAABEAAAARAAAAAEMAAAACQAAAP//AAAAAAAAAAAACEAAAAHm////6P///wEAAAAAAAAAAAAIQAENAAAACgAAAAkbAAAAOQAAADkAAAABDwAAAAkAAAD//wAAAAAAAAAAAAhAAAAB5P///+j///8BAAAAAAAAAAAACEABEAAAAAoAAAAJHQAAACkBAAApAQAAARIAAAAJAAAA//8AAAAAAAAAAAAIQAAAAeL////o////AQAAAAAAAAAAAAhAARMAAAAKAAAACR8AAACkAAAApAAAAAEVAAAACQAAAP//AAAAAAAAAAAACEAAAAHg////6P///wEAAAAAAAAAAAAIQAEWAAAACgAAAAkhAAAAyAAAAMgAAAAHGQAAAAABAAAAgAAAAAQKSW5rUG9pbnRWMQI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DTwHGwAAAAABAAAAQAAAAAQKSW5rUG9pbnRWMQI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NBwcdAAAAAAEAAAAAAgAABApJbmtQb2ludFYxA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mtAQAACa4BAAAJrwEAAAmwAQAACbEBAAAJsgEAAAmzAQAACbQBAAAJtQEAAAm2AQAACbcBAAAJuAEAAAm5AQAACboBAAAJuwEAAAm8AQAACb0BAAAJvgEAAAm/AQAACcABAAAJwQEAAAnCAQAACcMBAAAJxAEAAAnFAQAACcYBAAAJxwEAAA3XBx8AAAAAAQAAAAABAAAECklua1BvaW50VjECAA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k5AgAACToCAAAJOwIAAAk8AgAACT0CAAAJPgIAAAk/Ag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1cByEAAAAAAQAAAAABAAAECklua1BvaW50VjECAAAACWwCAAAJbQIAAAluAgAACW8CAAAJcAIAAAlxAgAACXICAAAJcwIAAAl0AgAACXUCAAAJdgIAAAl3AgAACXgCAAAJeQIAAAl6AgAACXsCAAAJfAIAAAl9AgAACX4CAAAJfwIAAAmAAgAACYECAAAJggIAAAmDAgAACYQCAAAJhQI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AgAACcACAAAJwQIAAAnCAgAACcMCAAAJxAIAAAnFAgAACcYCAAAJxwIAAAnIAgAACckCAAAJygIAAAnLAgAACcwCAAAJzQIAAAnOAgAACc8CAAAJ0AIAAAnRAgAACdICAAAJ0wIAAAnUAgAACdUCAAAJ1gIAAAnXAgAACdgCAAAJ2QIAAAnaAgAACdsCAAAJ3AIAAAndAgAACd4CAAAJ3wIAAAngAgAACeECAAAJ4gIAAAnjAgAACeQCAAAJ5QIAAAnmAgAACecCAAAJ6AIAAAnpAgAACeoCAAAJ6wIAAAnsAgAACe0CAAAJ7gIAAAnvAgAACfACAAAJ8QIAAAnyAgAACfMCAAAJ9AIAAAn1AgAACfYCAAAJ9wIAAAn4AgAACfkCAAAJ+gIAAAn7AgAACfwC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04BSIAAAAKSW5rUG9pbnRWMQQAAAABWAFZDlByZXNzdXJlRmFjdG9yCVRpbWVTdGFtcAAAAAAGBgsQAgAAAMDF0VXRf2E/pCUj0ZPl7T8AAAA/AAAAAAAAAAABIwAAACIAAADAxdFV0X9hP9g5CPVjJe4/AAAAPxAAAAAAAAAAASQAAAAiAAAAwMXRVdF/YT/sw/oGTEXuPwAAAD8fAAAAAAAAAAElAAAAIgAAAIBA28cN1Wo/7MP6BkxF7j8AAAA/LwAAAAAAAAABJgAAACIAAABg2PuOYWp7P+zD+gZMRe4/AAAAPy8AAAAAAAAAAScAAAAiAAAAYMUJVrxfiT/sw/oGTEXuPwAAAD8+AAAAAAAAAAEoAAAAIgAAAKBwyNXUL5A/7MP6BkxF7j8AAAA/PgAAAAAAAAABKQAAACIAAADgu5C5aVqYP+zD+gZMRe4/AAAAP04AAAAAAAAAASoAAAAiAAAAKHmV8gcFnT/YOQj1YyXuPwAAAD9OAAAAAAAAAAErAAAAIgAAAOSy7dwmbaE/2DkI9WMl7j8AAAA/XgAAAAAAAAABLAAAACIAAAB82NFOcYKlP9g5CPVjJe4/AAAAP14AAAAAAAAAAS0AAAAiAAAAyM50MhRtqD/YOQj1YyXuPwAAAD9tAAAAAAAAAAEuAAAAIgAAAMAjmjIGra0/2DkI9WMl7j8AAAA/bQAAAAAAAAABLwAAACIAAAAAVIDgzwuyP9g5CPVjJe4/AAAAP30AAAAAAAAAATAAAAAiAAAA+OFDi8aLtT/YOQj1YyXuPwAAAD99AAAAAAAAAAExAAAAIgAAAMK7lxlnVrk/2DkI9WMl7j8AAAA/jQAAAAAAAAABMgAAACIAAAAyLQxvW7a9P9g5CPVjJe4/AAAAP40AAAAAAAAAATMAAAAiAAAAVU9A4icLwT/YOQj1YyXuPwAAAD+cAAAAAAAAAAE0AAAAIgAAAFEWojcjy8I/2DkI9WMl7j8AAAA/rAAAAAAAAAABNQAAACIAAAChRePFyvXDP9g5CPVjJe4/AAAAP6wAAAAAAAAAATYAAAAiAAAAx8C0NxxrxT/YOQj1YyXuPwAAAD+7AAAAAAAAAAE3AAAAIgAAAMWHFo0XK8c/2DkI9WMl7j8AAAA/uwAAAAAAAAABOAAAACIAAAAVt1cbv1XIP9g5CPVjJe4/AAAAP8sAAAAAAAAAATkAAAAiAAAAfcDQtxFbyT+kJSPRk+XtPwAAAD/LAAAAAAAAAAE6AAAAIgAAALkV2jcOq8o/iJswv6vF7T8AAAA/2wAAAAAAAAABOwAAACIAAAAjH1PUYLDLP4ibML+rxe0/AAAAP9sAAAAAAAAAATwAAAAiAAAAiSjMcLO1zD9wET6tw6XtPwAAAD/qAAAAAAAAAAE9AAAAIgAAAHNOlGII28w/XIdLm9uF7T8AAAA/6gAAAAAAAAABPgAAACIAAABJmiRGsiXNP1yHS5vbhe0/AAAAP/oAAAAAAAAAAT8AAAAiAAAAHea0KVxwzT9ch0ub24XtPwAAAD84AQAAAAAAAAFAAAAAIgAAAAUMfRuxlc0/XIdLm9uF7T8AAAA/SAEAAAAAAAABQQAAACIAAADbVw3/WuDNP1yHS5vbhe0/AAAAP0gBAAAAAAAAAUIAAAAiAAAAm8ll1FlQzj9wET6tw6XtPwAAAD9YAQAAAAAAAAFDAAAAIgAAAG0V9rcDm84/cBE+rcOl7T8AAAA/WAEAAAAAAAABRAAAACIAAABDYYabreXOP7ivFeN7Be4/AAAAP2cBAAAAAAAAAUUAAAAiAAAAMYdOjQILzz+4rxXjewXuPwAAAD9nAQAAAAAAAAFGAAAAIgAAABmtFn9XMM8/uK8V43sF7j8AAAA/dwEAAAAAAAABRwAAACIAAADv+KZiAXvPP7ivFeN7Be4/AAAAP3cBAAAAAAAAAUgAAAAiAAAAq2r/NwDrzz/YOQj1YyXuPwAAAD+HAQAAAAAAAAFJAAAAIgAAACwBkP8pQNA/2DkI9WMl7j8AAAA/hwEAAAAAAAABSgAAACIAAAAKOjxqKXjQP9g5CPVjJe4/AAAAP5YBAAAAAAAAAUsAAAAiAAAA3oXMTdPC0D/YOQj1YyXuPwAAAD+WAQAAAAAAAAFMAAAAIgAAAL6+eLjS+tA/2DkI9WMl7j8AAAA/pgEAAAAAAAABTQAAACIAAACy0VwxfQ3RP9g5CPVjJe4/AAAAP7UBAAAAAAAAAU4AAAAiAAAAqORAqicg0T/YOQj1YyXuPwAAAD+1AQAAAAAAAAFPAAAAIgAAAJIKCZx8RdE/2DkI9WMl7j8AAAA/xQEAAAAAAAABUAAAACIAAACIHe0UJ1jRP9g5CPVjJe4/AAAAP8UBAAAAAAAAAVEAAAAiAAAAcEO1Bnx90T/YOQj1YyXuPwAAAD/VAQAAAAAAAAFSAAAAIgAAAGZWmX8mkNE/2DkI9WMl7j8AAAA/1QEAAAAAAAABUwAAACIAAABmVpl/JpDRP+zD+gZMRe4/AAAAP+QBAAAAAAAAAVQAAAAiAAAAXGl9+NCi0T/sw/oGTEXuPwAAAD/0AQAAAAAAAAFVAAAAIgAAADC1Ddx67dE/AE7tGDRl7j8AAAA/BAIAAAAAAAABVgAAACIAAAAc29XNzxLSPwBO7Rg0Ze4/AAAAPwQCAAAAAAAAAVcAAAAiAAAA5jlKKiRw0j8c2N8qHIXuPwAAAD8TAgAAAAAAAAFYAAAAIgAAAK6YvoZ4zdI/HNjfKhyF7j8AAAA/EwIAAAAAAAABWQAAACIAAABsChdcdz3TPxzY3yoche4/AAAAPyMCAAAAAAAAAVoAAAAiAAAANmmLuMua0z8c2N8qHIXuPwAAAD8jAgAAAAAAAAFbAAAAIgAAACKPU6ogwNM/HNjfKhyF7j8AAAA/MgIAAAAAAAABXAAAACIAAAAAyP8UIPjTPxzY3yoche4/AAAAPzICAAAAAAAAAV0AAAAiAAAA7O3HBnUd1D8c2N8qHIXuPwAAAD9SAgAAAAAAAAFeAAAAIgAAAMomdHF0VdQ/HNjfKhyF7j8AAAA/sAQAAAAAAAABXwAAACIAAAC+OVjqHmjUPxzY3yoche4/AAAAP7AEAAAAAAAAAWAAAAAiAAAAoHIEVR6g1D8c2N8qHIXuPwAAAD/ABAAAAAAAAAFhAAAAIgAAAH6rsL8d2NQ/HNjfKhyF7j8AAAA/wAQAAAAAAAABYgAAACIAAAByvpQ4yOrUPxzY3yoche4/AAAAP88EAAAAAAAAAWMAAAAiAAAAatF4sXL91D8c2N8qHIXuPwAAAD/PBAAAAAAAAAFkAAAAIgAAAFzkXCodENU/HNjfKhyF7j8AAAA/qQUAAAAAAAABZQAAACIAAABc5FwqHRDVP9g5CPVjJe4/AAAAP7kFAAAAAAAAAWYAAAAiAAAAaYRYzp5y5D/4XoFTOwbtPwAAAD8AAAAAAAAAAAFnAAAAIgAAAO965pFJaeQ/KHNmdwtG7T8AAAA/LwAAAAAAAAABaAAAACIAAABphFjOnnLkPyhzZncLRu0/AAAAP04AAAAAAAAAAWkAAAAiAAAAXpc8R0mF5D8oc2Z3C0btPwAAAD9OAAAAAAAAAAFqAAAAIgAAAM+zkvxIoeQ/KHNmdwtG7T8AAAA/XgAAAAAAAAABawAAACIAAADCxnZ187PkPyhzZncLRu0/AAAAP24AAAAAAAAAAWwAAAAiAAAAM+PMKvPP5D8oc2Z3C0btPwAAAD9uAAAAAAAAAAFtAAAAIgAAAB4JlRxI9eQ/KHNmdwtG7T8AAAA/fQAAAAAAAAABbgAAACIAAAAGL10OnRrlPyhzZncLRu0/AAAAP40AAAAAAAAAAW8AAAAiAAAAd0uzw5w25T8oc2Z3C0btPwAAAD+NAAAAAAAAAAFwAAAAIgAAAE2XQ6dGgeU/KHNmdwtG7T8AAAA/nAAAAAAAAAABcQAAACIAAACxxn3V8K/lPyhzZncLRu0/AAAAP5wAAAAAAAAAAXIAAAAiAAAA/huA9e8D5j8oc2Z3C0btPwAAAD+sAAAAAAAAAAFzAAAAIgAAAGJLuiOaMuY/KHNmdwtG7T8AAAA/rAAAAAAAAAABdAAAACIAAADIevRRRGHmPyhzZncLRu0/AAAAP7wAAAAAAAAAAXUAAAAiAAAAs6C8Q5mG5j8oc2Z3C0btPwAAAD+8AAAAAAAAAAF2AAAAIgAAAJHZaK6YvuY/KHNmdwtG7T8AAAA/ywAAAAAAAAABdwAAACIAAADtG4dV7f/mPyhzZncLRu0/AAAAP8sAAAAAAAAAAXgAAAAiAAAARl6l/EFB5z8oc2Z3C0btPwAAAD/bAAAAAAAAAAF5AAAAIgAAACWXUWdBeec/KHNmdwtG7T8AAAA/2wAAAAAAAAABegAAACIAAAB07FOHQM3nPyhzZncLRu0/AAAAP+sAAAAAAAAAAXsAAAAiAAAAVCUA8j8F6D8oc2Z3C0btPwAAAD/rAAAAAAAAAAF8AAAAIgAAAKN6AhI/Weg/KHNmdwtG7T8AAAA/+gAAAAAAAAABfQAAACIAAAB5xpL16KPoPyhzZncLRu0/AAAAP/oAAAAAAAAAAX4AAAAiAAAAQiUHUj0B6T8oc2Z3C0btPwAAAD8KAQAAAAAAAAF/AAAAIgAAAJF6CXI8Vek/KHNmdwtG7T8AAAA/CgEAAAAAAAABgAAAACIAAABb2X3OkLLpPyhzZncLRu0/AAAAPxkBAAAAAAAAAYEAAAAiAAAALiUOsjr96T8oc2Z3C0btPwAAAD8pAQAAAAAAAAGCAAAAIgAAAIpnLFmPPuo/KHNmdwtG7T8AAAA/KQEAAAAAAAABgwAAACIAAADjqUoA5H/qPyhzZncLRu0/AAAAPzkBAAAAAAAAAYQAAAAiAAAAPOxopzjB6j8oc2Z3C0btPwAAAD85AQAAAAAAAAGFAAAAIgAAAKAbo9Xi7+o/KHNmdwtG7T8AAAA/SAEAAAAAAAABhgAAACIAAAB1ZzO5jDrrPyhzZncLRu0/AAAAP0gBAAAAAAAAAYcAAAAiAAAAVaDfI4xy6z9A/ViJ82XtPwAAAD9YAQAAAAAAAAGIAAAAIgAAADXZi46Lqus/QP1YifNl7T8AAAA/WAEAAAAAAAABiQAAACIAAAD1SuRjihrsP4ibML+rxe0/AAAAP2gBAAAAAAAAAYoAAAAiAAAAYWc6GYo27D+kJSPRk+XtPwAAAD9oAQAAAAAAAAGLAAAAIgAAAEWg5oOJbuw/pCUj0ZPl7T8AAAA/dwEAAAAAAAABjAAAACIAAACR9eijiMLsP6QlI9GT5e0/AAAAP3cBAAAAAAAAAY0AAAAiAAAA9SQj0jLx7D+kJSPRk+XtPwAAAD+HAQAAAAAAAAGOAAAAIgAAAL+Dly6HTu0/pCUj0ZPl7T8AAAA/lgEAAAAAAAABjwAAACIAAAAjs9FcMX3tP6QlI9GT5e0/AAAAP5YBAAAAAAAAAZAAAAAiAAAAf/XvA4a+7T+4rxXjewXuPwAAAD+mAQAAAAAAAAGRAAAAIgAAAFNBgOcvCe4/uK8V43sF7j8AAAA/pgEAAAAAAAABkgAAACIAAAA1eixSL0HuP9g5CPVjJe4/AAAAP7YBAAAAAAAAAZMAAAAiAAAAmalmgNlv7j/YOQj1YyXuPwAAAD+2AQAAAAAAAAGUAAAAIgAAAP3YoK6Dnu4/2DkI9WMl7j8AAAA/xQEAAAAAAAABlQAAACIAAADx64QnLrHuP9g5CPVjJe4/AAAAP8UBAAAAAAAAAZYAAAAiAAAA3RFNGYPW7j8ATu0YNGXuPwAAAD/VAQAAAAAAAAGXAAAAIgAAAFcbv1XY3+4/AE7tGDRl7j8AAAA/AgIAAAAAAAABmAAAACIAAADHNxUL2PvuPwBO7Rg0Ze4/AAAAPxECAAAAAAAAAZkAAAAiAAAANVRrwNcX7z8ATu0YNGXuPwAAAD8hAgAAAAAAAAGaAAAAIgAAAAug+6OBYu8/AE7tGDRl7j8AAAA/IQIAAAAAAAABmwAAACIAAAB7vFFZgX7vPwBO7Rg0Ze4/AAAAPzECAAAAAAAAAZwAAAAiAAAAcc810iuR7z8ATu0YNGXuPwAAAD8xAgAAAAAAAAGdAAAAIgAAAOHri4crre8/AE7tGDRl7j8AAAA/QAIAAAAAAAABngAAACIAAABb9f3DgLbvPwBO7Rg0Ze4/AAAAP0ACAAAAAAAAAZ8AAAAiAAAAaKDYw4526j8Ad2HTkOl9PwAAAD8AAAAAAAAAAAGgAAAAIgAAAO+WZoc5beo/AHdh05DpfT8AAAA/AAAAAAAAAAABoQAAACIAAAByjfRK5GPqPwB3YdOQ6X0/AAAAPxAAAAAAAAAAAaIAAAAiAAAA+IOCDo9a6j8Ad2HTkOl9PwAAAD8fAAAAAAAAAAGjAAAAIgAAAH16ENI5Ueo/AHdh05DpfT8AAAA/LwAAAAAAAAABpAAAACIAAACKZyxZjz7qPwB3YdOQ6X0/AAAAPz8AAAAAAAAAAaUAAAAiAAAADV66HDo16j8Ad2HTkOl9PwAAAD8/AAAAAAAAAAGmAAAAIgAAAJRUSODkK+o/AHdh05DpfT8AAAA/fQAAAAAAAAABpwAAACIAAAAkOPIq5Q/qP4BBU+bM7oY/AAAAP40AAAAAAAAAAagAAAAiAAAAJDjyKuUP6j9AJ8zvanGTPwAAAD+cAAAAAAAAAAGpAAAAIgAAAKkugO6PBuo/wGkdLm1ulz8AAAA/nAAAAAAAAAABqgAAACIAAAAuJQ6yOv3pPwCtbmxva5s/AAAAP6wAAAAAAAAAAasAAAAiAAAAtBucdeXz6T8ArW5sb2ubPwAAAD+8AAAAAAAAAAGsAAAAIgAAADsSKjmQ6uk/oJmI9LmyoT8AAAA/vAAAAAAAAAABrQAAACIAAADACLj8OuHpP0A7sRM7saM/AAAAP8sAAAAAAAAAAa4AAAAiAAAAQ/9FwOXX6T9AO7ETO7GjPwAAAD/LAAAAAAAAAAGvAAAAIgAAAEP/RcDl1+k/QH4CUj2upz8AAAA/2wAAAAAAAAABsAAAACIAAADJ9dODkM7pP0DBU5A/q6s/AAAAP9sAAAAAAAAAAbEAAAAiAAAA1eLvCua76T/gYnyvwKmtPwAAAD/qAAAAAAAAAAGyAAAAIgAAANXi7wrmu+k/QASlzkGorz8AAAA/+gAAAAAAAAABswAAACIAAABb2X3OkLLpP+DS5nZh07A/AAAAP/oAAAAAAAAAAbQAAAAiAAAA388Lkjup6T8wxaMlI9GzPwAAAD8ZAQAAAAAAAAG1AAAAIgAAAN/PC5I7qek/8BU4tWPQtD8AAAA/GQEAAAAAAAABtgAAACIAAADqvCcZkZbpP7BmzESkz7U/AAAAP0gBAAAAAAAAAbcAAAAiAAAA6rwnGZGW6T9wt2DU5M62PwAAAD9IAQAAAAAAAAG4AAAAIgAAAPepQ6Dmg+k/EFmJ82XNuD8AAAA/WAEAAAAAAAABuQAAACIAAAD3qUOg5oPpP8CpHYOmzLk/AAAAP2cBAAAAAAAAAboAAAAiAAAA96lDoOaD6T+Q+rES58u6PwAAAD9nAQAAAAAAAAG7AAAAIgAAAPepQ6Dmg+k/UEtGoifLuz8AAAA/dwEAAAAAAAABvAAAACIAAAD3qUOg5oPpPyCc2jFoyrw/AAAAP4oBAAAAAAAAAb0AAAAiAAAA/5ZfJzxx6T+QPQNR6ci+PwAAAD+aAQAAAAAAAAG+AAAAIgAAAIaN7ermZ+k/kO8VOLVjwD8AAAA/uQEAAAAAAAABvwAAACIAAACGje3q5mfpP/AX4H9V48A/AAAAP8kBAAAAAAAAAcAAAAAiAAAAho3t6uZn6T9YQKrH9WLBPwAAAD/JAQAAAAAAAAHBAAAAIgAAAIaN7ermZ+k/EJE+VzZiwj8AAAA/2AEAAAAAAAABwgAAACIAAACGje3q5mfpP3i5CJ/W4cI/AAAAP+gBAAAAAAAAAcMAAAAiAAAAho3t6uZn6T84Cp0uF+HDPwAAAD/oAQAAAAAAAAHEAAAAIgAAAAyEe66RXuk/mDJndrdgxD8AAAA/+AEAAAAAAAABxQAAACIAAAAMhHuukV7pP/haMb5X4MQ/AAAAPwcCAAAAAAAAAcYAAAAiAAAADIR7rpFe6T/Iq8VNmN/FPwAAAD8XAgAAAAAAAAHHAAAAIgAAAJF6CXI8Vek/KNSPlThfxj8AAAA/JwIAAAAAAAAByAAAACIAAACReglyPFXpP0hN7mwZ3sc/AAAAPycCAAAAAAAAAckAAAAiAAAAkXoJcjxV6T+wdbi0uV3IPwAAAD82AgAAAAAAAAHKAAAAIgAAAJF6CXI8Vek/aMZMRPpcyT8AAAA/NgIAAAAAAAABywAAACIAAAAUcZc150vpP/hndWN7W8s/AAAAP0YCAAAAAAAAAcwAAAAiAAAAFHGXNedL6T9QkD+rG9vLPwAAAD9GAgAAAAAAAAHNAAAAIgAAABRxlzXnS+k/uLgJ87tazD8AAAA/VQIAAAAAAAABzgAAACIAAAAUcZc150vpPxjh0zpc2sw/AAAAP1UCAAAAAAAAAc8AAAAiAAAAFHGXNedL6T94CZ6C/FnNPwAAAD9lAgAAAAAAAAHQAAAAIgAAABRxlzXnS+k/mIL8Wd3Yzj8AAAA/ZQIAAAAAAAAB0QAAACIAAAAUcZc150vpP2jTkOkd2M8/AAAAP3UCAAAAAAAAAdIAAAAiAAAAFHGXNedL6T/kfa0Y3yvQPwAAAD+EAgAAAAAAAAHTAAAAIgAAABRxlzXnS+k/FJKSPK9r0D8AAAA/hAIAAAAAAAAB1AAAACIAAAAUcZc150vpP0Smd2B/q9A/AAAAP5QCAAAAAAAAAdUAAAAiAAAAm2cl+ZFC6T8I9wvwv6rRPwAAAD+UAgAAAAAAAAHWAAAAIgAAAJtnJfmRQuk/OAvxE5Dq0T8AAAA/pAIAAAAAAAAB1wAAACIAAACbZyX5kULpP2gf1jdgKtI/AAAAP7MCAAAAAAAAAdgAAAAiAAAAm2cl+ZFC6T+cM7tbMGrSPwAAAD+zAgAAAAAAAAHZAAAAIgAAAJtnJfmRQuk/XIRP63Bp0z8AAAA/wwIAAAAAAAAB2gAAACIAAACbZyX5kULpP4yYNA9BqdM/AAAAP8MCAAAAAAAAAdsAAAAiAAAAm2cl+ZFC6T/ErBkzEenTPwAAAD/SAgAAAAAAAAHcAAAAIgAAAJtnJfmRQuk/hP2twlHo1D8AAAA/4gIAAAAAAAAB3QAAACIAAACbZyX5kULpP+QleAryZ9U/AAAAP+ICAAAAAAAAAd4AAAAiAAAAm2cl+ZFC6T9ITkJSkufVPwAAAD/yAgAAAAAAAAHfAAAAIgAAAJtnJfmRQuk/qHYMmjJn1j8AAAA/8gIAAAAAAAAB4AAAACIAAACbZyX5kULpP2zHoClzZtc/AAAAPwEDAAAAAAAAAeEAAAAiAAAAm2cl+ZFC6T+c24VNQ6bXPwAAAD8BAwAAAAAAAAHiAAAAIgAAAJtnJfmRQuk/MBg1ubNl2D8AAAA/EQMAAAAAAAAB4wAAACIAAACbZyX5kULpP7xU5CQkJdk/AAAAPyEDAAAAAAAAAeQAAAAiAAAAm2cl+ZFC6T/waMlI9GTZPwAAAD8hAwAAAAAAAAHlAAAAIgAAAJtnJfmRQuk/UJGTkJTk2T8AAAA/MAMAAAAAAAAB5gAAACIAAAAUcZc150vpP4SleLRkJNo/AAAAPzADAAAAAAAAAecAAAAiAAAAFHGXNedL6T/kzUL8BKTaPwAAAD9AAwAAAAAAAAHoAAAAIgAAABRxlzXnS+k/GOInINXj2j8AAAA/TwMAAAAAAAAB6QAAACIAAACReglyPFXpPxjiJyDV49o/AAAAP08DAAAAAAAAAeoAAAAiAAAADIR7rpFe6T9I9gxEpSPbPwAAAD9fAwAAAAAAAAHrAAAAIgAAAAyEe66RXuk/3DK8rxXj2z8AAAA/XwMAAAAAAAAB7AAAACIAAAD/ll8nPHHpP5yDUD9W4tw/AAAAP4ADAAAAAAAAAe0AAAAiAAAAeqDRY5F66T/MlzVjJiLdPwAAAD+PAwAAAAAAAAHuAAAAIgAAAPepQ6Dmg+k/MMD/qsah3T8AAAA/jwMAAAAAAAAB7wAAACIAAAD3qUOg5oPpP2DU5M6W4d0/AAAAP58DAAAAAAAAAfAAAAAiAAAAZcaZVeaf6T9YOV6CpyDfPwAAAD+fAwAAAAAAAAHxAAAAIgAAAN/PC5I7qek/gE1Dpndg3z8AAAA/vgMAAAAAAAAB8gAAACIAAABb2X3OkLLpP7RhKMpHoN8/AAAAP74DAAAAAAAAAfMAAAAiAAAA1eLvCua76T8ORfkI9A/gPwAAAD/OAwAAAAAAAAH0AAAAIgAAAMn104OQzuk/VOPQPqxv4D8AAAA/zgMAAAAAAAAB9QAAACIAAADACLj8OuHpP4b3tWJ8r+A/AAAAP90DAAAAAAAAAfYAAAAiAAAAwAi4/Drh6T+egah0ZM/gPwAAAD/tAwAAAAAAAAH3AAAAIgAAAC4lDrI6/ek/6B+Aqhwv4T8AAAA/7QMAAAAAAAAB+AAAACIAAAAuJQ6yOv3pPwCqcrwET+E/AAAAP/0DAAAAAAAAAfkAAAAiAAAAlFRI4OQr6j9ISEryvK7hPwAAAD/9AwAAAAAAAAH6AAAAIgAAAARxnpXkR+o/rHAUOl0u4j8AAAA/DAQAAAAAAAAB+wAAACIAAAB9ehDSOVHqP8T6BkxFTuI/AAAAPwwEAAAAAAAAAfwAAAAiAAAA75Zmhzlt6j/0DuxvFY7iPwAAAD8cBAAAAAAAAAH9AAAAIgAAAFPGoLXjm+o/uF+A/1WN4z8AAAA/HAQAAAAAAAAB/gAAACIAAADOzxLyOKXqP9DpchE+reM/AAAAPywEAAAAAAAAAf8AAAAiAAAArAi/XDjd6j8YiEpH9gzkPwAAAD8sBAAAAAAAAAEAAQAAIgAAAKAbo9Xi7+o/fLAUj5aM5D8AAAA/OwQAAAAAAAABAQEAACIAAAAROPmK4gvrP6zE+bJmzOQ/AAAAPzsEAAAAAAAAAQIBAAAiAAAAi0FrxzcV6z/4YtHoHizlPwAAAD9LBAAAAAAAAAEDAQAAIgAAAPtdwXw3Mes/DO3D+gZM5T8AAAA/WgQAAAAAAAABBAEAACIAAAB1ZzO5jDrrPzwBqR7Xi+U/AAAAP1oEAAAAAAAAAQUBAAAiAAAAdWczuYw66z9wFY5Cp8vlPwAAAD9qBAAAAAAAAAEGAQAAIgAAAPFwpfXhQ+s/iJ+AVI/r5T8AAAA/egQAAAAAAAABBwEAACIAAABpehcyN03rP4ifgFSP6+U/AAAAP3oEAAAAAAAAAQgBAAAiAAAA54OJboxW6z+gKXNmdwvmPwAAAD+JBAAAAAAAAAEJAQAAIgAAAGGN+6rhX+s/uLNleF8r5j8AAAA/iQQAAAAAAAABCgEAACIAAADblm3nNmnrP7izZXhfK+Y/AAAAP5kEAAAAAAAAAQsBAAAiAAAAVaDfI4xy6z8AUj2uF4vmPwAAAD+ZBAAAAAAAAAEMAQAAIgAAAM+pUWDhe+s/HNwvwP+q5j8AAAA/qQQAAAAAAAABDQEAACIAAAA/xqcV4ZfrPxzcL8D/quY/AAAAP6kEAAAAAAAAAQ4BAAAiAAAAuc8ZUjah6z8wZiLS58rmPwAAAD+4BAAAAAAAAAEPAQAAIgAAALHi/crgs+s/SPAU5M/q5j8AAAA/uAQAAAAAAAABEAEAACIAAACx4v3K4LPrP2R6B/a3Cuc/AAAAP9cEAAAAAAAAAREBAAAiAAAAK+xvBza96z9kegf2twrnPwAAAD/XBAAAAAAAAAESAQAAIgAAABUSOPmK4us/rBjfK3Bq5z8AAAA/5wQAAAAAAAABEwEAACIAAAAVEjj5iuLrP8Ci0T1Yiuc/AAAAP+cEAAAAAAAAARQBAAAiAAAAgy6Oror+6z/4trZhKMrnPwAAAD/3BAAAAAAAAAEVAQAAIgAAAHlBcic1Eew/KMubhfgJ6D8AAAA/BgUAAAAAAAABFgEAACIAAABvVFag3yPsP3Bpc7uwaeg/AAAAPwYFAAAAAAAAARcBAAAiAAAA04OQzolS7D+4B0vxaMnoPwAAAD8WBQAAAAAAAAEYAQAAIgAAAEWg5oOJbuw/0JE9A1Hp6D8AAAA/FgUAAAAAAAABGQEAACIAAABFoOaDiW7sP+gbMBU5Cek/AAAAPyYFAAAAAAAAARoBAAAiAAAAvalYwN537D8EpiInISnpPwAAAD81BQAAAAAAAAEbAQAAIgAAALO8PDmJiuw/HDAVOQlJ6T8AAAA/NQUAAAAAAAABHAEAACIAAACzvDw5iYrsPzC6B0vxaOk/AAAAP0UFAAAAAAAAAR0BAAAiAAAAK8audd6T7D8wugdL8WjpPwAAAD9FBQAAAAAAAAEeAQAAIgAAACPZku6Ipuw/YM7sbsGo6T8AAAA/VAUAAAAAAAABHwEAACIAAAAX7HZnM7nsP5ji0ZKR6Ok/AAAAP1QFAAAAAAAAASABAAAiAAAAkfXoo4jC7D+sbMSkeQjqPwAAAD9kBQAAAAAAAAEhAQAAIgAAAAESP1mI3uw/3ICpyElI6j8AAAA/dAUAAAAAAAABIgEAACIAAAD1JCPSMvHsP9yAqchJSOo/AAAAP3QFAAAAAAAAASMBAAAiAAAAZ0F5hzIN7T/4CpzaMWjqPwAAAD+DBQAAAAAAAAEkAQAAIgAAANddzzwyKe0/QKlzEOrH6j8AAAA/gwUAAAAAAAABJQEAACIAAABRZ0F5hzLtP0CpcxDqx+o/AAAAP5MFAAAAAAAAASYBAAAiAAAAv4OXLodO7T9YM2Yi0ufqPwAAAD+TBQAAAAAAAAEnAQAAIgAAALeWe6cxYe0/WDNmItLn6j8AAAA/owUAAAAAAAABKAEAACIAAAAxoO3jhmrtP1gzZiLS5+o/AAAAP7IFAAAAAAAAASkBAAAiAAAAI7PRXDF97T9YM2Yi0ufqPwAAAD+yBQAAAAAAAAEqAQAAIgAAAKG8Q5mGhu0/WDNmItLn6j8AAAA/wgUAAAAAAAABKwEAACIAAACVzycSMZntP1gzZiLS5+o/AAAAP8IFAAAAAAAAASwBAAAiAAAAieILi9ur7T9YM2Yi0ufqPwAAAD/RBQAAAAAAAAEtAQAAIgAAAH/17wOGvu0/WDNmItLn6j8AAAA/0QUAAAAAAAABLgEAACIAAABrG7j12uPtP1gzZiLS5+o/AAAAP+EFAAAAAAAAAS8BAAAiAAAASVRkYNob7j9YM2Yi0ufqPwAAAD/hBQAAAAAAAAEwAQAAIgAAADV6LFIvQe4/WDNmItLn6j8AAAA/8QUAAAAAAAABMQEAACIAAAAnjRDL2VPuP1gzZiLS5+o/AAAAP/EFAAAAAAAAATIBAAAiAAAAHaD0Q4Rm7j9YM2Yi0ufqPwAAAD8ABgAAAAAAAAEzAQAAIgAAAJmpZoDZb+4/WDNmItLn6j8AAAA/EAYAAAAAAAABNAEAACIAAAATs9i8LnnuP1gzZiLS5+o/AAAAPxAGAAAAAAAAATUBAAAiAAAAjbxK+YOC7j9YM2Yi0ufqPwAAAD9OBgAAAAAAAAE2AQAAIgAAAAfGvDXZi+4/WDNmItLn6j8AAAA/TgYAAAAAAAABNwEAACIAAACBzy5yLpXuP0CpcxDqx+o/AAAAP14GAAAAAAAAATgBAAAiAAAA/digroOe7j/4CpzaMWjqPwAAAD9uBgAAAAAAAAE5AQAAIgAAAP3YoK6Dnu4/yPa2tmEo6j8AAAA/jQYAAAAAAAABOgEAACIAAAD92KCug57uP6xsxKR5COo/AAAAP6wGAAAAAAAAATsBAAAiAAAA/digroOe7j+Y4tGSkejpPwAAAD+8BgAAAAAAAAE8AQAAIgAAAP3YoK6Dnu4/TET6XNmI6T8AAAA/vAYAAAAAAAABPQEAACIAAAD92KCug57uPzC6B0vxaOk/AAAAP8sGAAAAAAAAAT4BAAAiAAAA/digroOe7j8cMBU5CUnpPwAAAD/LBgAAAAAAAAE/AQAAIgAAAP3YoK6Dnu4/BKYiJyEp6T8AAAA/2wYAAAAAAAABQAEAACIAAAD92KCug57uP9CRPQNR6eg/AAAAP+sGAAAAAAAAAUEBAAAiAAAA/digroOe7j+4B0vxaMnoPwAAAD/rBgAAAAAAAAFCAQAAIgAAAP3YoK6Dnu4/jPNlzZiJ6D8AAAA/+gYAAAAAAAABQwEAACIAAAD92KCug57uP3Bpc7uwaeg/AAAAP/oGAAAAAAAAAUQBAAAiAAAAeeIS69in7j9waXO7sGnoPwAAAD93BwAAAAAAAAFFAQAAIgAAAPHrhCcuse4/WN+AqchJ6D8AAAA/4gcAAAAAAAABRgEAACIAAADx64QnLrHuPzxVjpfgKeg/AAAAP/EHAAAAAAAAAUcBAAAiAAAA8euEJy6x7j8QQalzEOrnPwAAAD8RCAAAAAAAAAFIAQAAIgAAAHniEuvYp+4/+La2YSjK5z8AAAA/IAgAAAAAAAABSQEAACIAAAB54hLr2KfuP9wsxE9Aquc/AAAAPzAIAAAAAAAAAUoBAAAiAAAA/digroOe7j/AotE9WIrnPwAAAD8/CAAAAAAAAAFLAQAAIgAAAAfGvDXZi+4/rBjfK3Bq5z8AAAA/fggAAAAAAAABTAEAACIAAAATs9i8LnnuP2R6B/a3Cuc/AAAAP44IAAAAAAAAAU0BAAAiAAAAE7PYvC557j9I8BTkz+rmPwAAAD+dCAAAAAAAAAFOAQAAIgAAAJmpZoDZb+4/SPAU5M/q5j8AAAA/rQgAAAAAAAABTwEAACIAAACjloIHL13uPwBSPa4Xi+Y/AAAAPzkJAAAAAAAAAVABAAAiAAAAr4OejoRK7j/QPViKR0vmPwAAAD9ZCQAAAAAAAAFRAQAAIgAAADV6LFIvQe4/uLNleF8r5j8AAAA/aAkAAAAAAAABUgEAACIAAAA9Z0jZhC7uP6Apc2Z3C+Y/AAAAP4gJAAAAAAAAAVMBAAAiAAAAw13WnC8l7j+In4BUj+vlPwAAAD+ICQAAAAAAAAFUAQAAIgAAAMNd1pwvJe4/cBWOQqfL5T8AAAA/lwkAAAAAAAABVQEAACIAAABJVGRg2hvuP3AVjkKny+U/AAAAP5wJAAAAAAAAAVYBAAAiAAAASVRkYNob7j9Yi5swv6vlPwAAAD+rCQAAAAAAAAFXAQAAIgAAAFNBgOcvCe4/PAGpHteL5T8AAAA/uwkAAAAAAAABWAEAACIAAABTQYDnLwnuPyh3tgzva+U/AAAAP8sJAAAAAAAAAVkBAAAiAAAA2TcOq9r/7T8M7cP6BkzlPwAAAD/LCQAAAAAAAAFaAQAAIgAAAF8unG6F9u0/+GLR6B4s5T8AAAA/2gkAAAAAAAABWwEAACIAAABfLpxuhfbtP9zY3tY2DOU/AAAAP9oJAAAAAAAAAVwBAAAiAAAA5SQqMjDt7T/ETuzETuzkPwAAAD+WCgAAAAAAAAFdAQAAIgAAAGsbuPXa4+0/rMT5smbM5D8AAAA/lgoAAAAAAAABXgEAACIAAADtEUa5hdrtP6zE+bJmzOQ/AAAAP6UKAAAAAAAAAV8BAAAiAAAA7RFGuYXa7T+QOgehfqzkPwAAAD+1CgAAAAAAAAFgAQAAIgAAAO0RRrmF2u0/TJwva8ZM5D8AAAA/tQoAAAAAAAABYQEAACIAAABzCNR8MNHtP0ycL2vGTOQ/AAAAP+QKAAAAAAAAAWIBAAAiAAAA+/5hQNvH7T9MnC9rxkzkPwAAAD/0CgAAAAAAAAFjAQAAIgAAAH/17wOGvu0/NBI9Wd4s5D8AAAA/AwsAAAAAAAABZAEAACIAAAB/9e8Dhr7tPxiISkf2DOQ/AAAAPzILAAAAAAAAAWUBAAAiAAAABex9xzC17T8A/lc1Du3jPwAAAD9CCwAAAAAAAAFmAQAAIgAAAAXsfccwte0/6HNlIybN4z8AAAA/UQsAAAAAAAABZwEAACIAAAAF7H3HMLXtP7hfgP9VjeM/AAAAP1ELAAAAAAAAAWgBAAAiAAAAG8a11duP7T+IS5vbhU3jPwAAAD9hCwAAAAAAAAFpAQAAIgAAABvGtdXbj+0/WDe2t7UN4z8AAAA/cQsAAAAAAAABagEAACIAAACpqV8g3HPtP/QO7G8VjuI/AAAAP80LAAAAAAAAAWsBAAAiAAAAMaDt44Zq7T/E+gZMRU7iPwAAAD/8CwAAAAAAAAFsAQAAIgAAADGg7eOGau0/rHAUOl0u4j8AAAA/DAwAAAAAAAABbQEAACIAAAC3lnunMWHtP5DmISh1DuI/AAAAPwwMAAAAAAAAAW4BAAAiAAAAO40Ja9xX7T9ISEryvK7hPwAAAD8bDAAAAAAAAAFvAQAAIgAAAL+Dly6HTu0/ML5X4NSO4T8AAAA/GwwAAAAAAAABcAEAACIAAAC/g5cuh07tPxg0Zc7sbuE/AAAAP0oMAAAAAAAAAXEBAAAiAAAAy3Cztdw77T/QlY2YNA/hPwAAAD9KDAAAAAAAAAFyAQAAIgAAANddzzwyKe0/hve1Ynyv4D8AAAA/WgwAAAAAAAABcwEAACIAAADfSuvDhxbtP1Tj0D6sb+A/AAAAP1oMAAAAAAAAAXQBAAAiAAAA9SQj0jLx7D/kdQ3uF+DfPwAAAD9qDAAAAAAAAAF1AQAAIgAAAHsbsZXd5+w/WDlegqcg3z8AAAA/agwAAAAAAAABdgEAACIAAACHCM0cM9XsP/QQlDoHod4/AAAAP3kMAAAAAAAAAXcBAAAiAAAAD/9a4N3L7D9g1OTOluHdPwAAAD95DAAAAAAAAAF4AQAAIgAAABfsdmczuew/zJc1YyYi3T8AAAA/iQwAAAAAAAABeQEAACIAAAAX7HZnM7nsP3BvaxuGotw/AAAAP5gMAAAAAAAAAXoBAAAiAAAAneIEK96v7D9AW4b3tWLcPwAAAD+YDAAAAAAAAAF7AQAAIgAAACPZku6Ipuw/QFuG97Vi3D8AAAA/uAwAAAAAAAABfAEAACIAAACpzyCyM53sP9wyvK8V49s/AAAAP7gMAAAAAAAAAX0BAAAiAAAAqc8gsjOd7D+kHteLRaPbPwAAAD/HDAAAAAAAAAF+AQAAIgAAACvGrnXek+w/SPYMRKUj2z8AAAA/xwwAAAAAAAABfwEAACIAAAC9qVjA3nfsP+TNQvwEpNo/AAAAP9cMAAAAAAAAAYABAAAiAAAARaDmg4lu7D+EpXi0ZCTaPwAAAD/XDAAAAAAAAAGBAQAAIgAAAMeWdEc0Zew/IH2ubMSk2T8AAAA/9gwAAAAAAAABggEAACIAAADHlnRHNGXsP/BoyUj0ZNk/AAAAPwYNAAAAAAAAAYMBAAAiAAAATY0CC99b7D/waMlI9GTZPwAAAD8GDQAAAAAAAAGEAQAAIgAAAE2NAgvfW+w/vFTkJCQl2T8AAAA/FQ0AAAAAAAABhQEAACIAAADTg5DOiVLsP5RA/wBU5dg/AAAAP0QNAAAAAAAAAYYBAAAiAAAAWXoekjRJ7D8wGDW5s2XYPwAAAD9UDQAAAAAAAAGHAQAAIgAAAFl6HpI0Sew/zO9qcRPm1z8AAAA/VA0AAAAAAAABiAEAACIAAABhZzoZijbsP2zHoClzZtc/AAAAP2QNAAAAAAAAAYkBAAAiAAAA6V3I3DQt7D9sx6Apc2bXPwAAAD9kDQAAAAAAAAGKAQAAIgAAAG9UVqDfI+w/OLO7BaMm1z8AAAA/cw0AAAAAAAABiwEAACIAAABvVFag3yPsPwif1uHS5tY/AAAAP4MNAAAAAAAAAYwBAAAiAAAAeUFyJzUR7D/YivG9AqfWPwAAAD+yDQAAAAAAAAGNAQAAIgAAAAklHHI19es/eGIndmIn1j8AAAA/wQ0AAAAAAAABjgEAACIAAAAVEjj5iuLrPxQ6XS7Cp9U/AAAAP9ENAAAAAAAAAY8BAAAiAAAAFRI4+Yri6z/kJXgK8mfVPwAAAD/RDQAAAAAAAAGQAQAAIgAAAJkIxrw12es/tBGT5iEo1T8AAAA/8A0AAAAAAAABkQEAACIAAAAd/1OA4M/rP7QRk+YhKNU/AAAAP/ANAAAAAAAAAZIBAAAiAAAAHf9TgODP6z+E/a3CUejUPwAAAD8ADgAAAAAAAAGTAQAAIgAAAB3/U4Dgz+s/VOnInoGo1D8AAAA/Dw4AAAAAAAABlAEAACIAAAAd/1OA4M/rPxzV43qxaNQ/AAAAPw8OAAAAAAAAAZUBAAAiAAAApfXhQ4vG6z/ErBkzEenTPwAAAD9ODgAAAAAAAAGWAQAAIgAAALHi/crgs+s/XIRP63Bp0z8AAAA/Xg4AAAAAAAABlwEAACIAAACx4v3K4LPrPyxwasegKdM/AAAAP20OAAAAAAAAAZgBAAAiAAAAuc8ZUjah6z9oH9Y3YCrSPwAAAD99DgAAAAAAAAGZAQAAIgAAAD/GpxXhl+s/OAvxE5Dq0T8AAAA/fQ4AAAAAAAABmgEAACIAAADFvDXZi47rP6jOQagfK9E/AAAAP4wOAAAAAAAAAZsBAAAiAAAATbPDnDaF6z/kfa0Y3yvQPwAAAD+MDgAAAAAAAAGcAQAAIgAAAE2zw5w2hes/mIL8Wd3Yzj8AAAA/nA4AAAAAAAABnQEAACIAAABNs8OcNoXrPzhaMhI9Wc4/AAAAP7sOAAAAAAAAAZ4BAAAiAAAAVaDfI4xy6z8Y4dM6XNrMPwAAAD/LDgAAAAAAAAGfAQAAIgAAAGGN+6rhX+s/+Gd1Y3tbyz8AAAA/2w4AAAAAAAABoAEAACIAAABhjfuq4V/rP5A/qxvb28o/AAAAP9sOAAAAAAAAAaEBAAAiAAAA8XCl9eFD6z9ITe5sGd7HPwAAAD/qDgAAAAAAAAGiAQAAIgAAAPFwpfXhQ+s/6CQkJXlexz8AAAA/WA8AAAAAAAABowEAACIAAADxcKX14UPrPyjUj5U4X8Y/AAAAP3cPAAAAAAAAAaQBAAAiAAAAdWczuYw66z9gg/sF+F/FPwAAAD+GDwAAAAAAAAGlAQAAIgAAAPtdwXw3Mes/+FoxvlfgxD8AAAA/hg8AAAAAAAABpgEAACIAAAD7XcF8NzHrP5gyZ3a3YMQ/AAAAP6YPAAAAAAAAAacBAAAiAAAA+13BfDcx6z84Cp0uF+HDPwAAAD+mDwAAAAAAAAGoAQAAIgAAAINUT0DiJ+s/OAqdLhfhwz8AAAA/tQ8AAAAAAAABqQEAACIAAACDVE9A4ifrP9jh0uZ2YcM/AAAAP7UPAAAAAAAAAaoBAAAiAAAAg1RPQOIn6z94uQif1uHCPwAAAD/RDwAAAAAAAAGrAQAAIgAAAINUT0DiJ+s/WECqx/ViwT8AAAA/0Q8AAAAAAAABrAEAACIAAAAROPmK4gvrP5A9A1HpyL4/AAAAP+APAAAAAAAAAa0BAAAiAAAAETj5iuIL6z/g7G7BqMm9PwAAAD/wDwAAAAAAAAGuAQAAIgAAAJcuh06NAus/UEtGoifLuz8AAAA/8A8AAAAAAAABrwEAACIAAAAdJRUSOPnqP8CpHYOmzLk/AAAAP/8PAAAAAAAAAbABAAAiAAAArAi/XDjd6j9wt2DU5M62PwAAAD//DwAAAAAAAAGxAQAAIgAAADL/TCDj0+o/sGbMRKTPtT8AAAA/DxAAAAAAAAABsgEAACIAAAAy/0wg49PqP/AVOLVj0LQ/AAAAPx8QAAAAAAAAAbMBAAAiAAAAMv9MIOPT6j9wdA+W4tGyPwAAAD8fEAAAAAAAAAG0AQAAIgAAALn12uONyuo/sCN7BqLSsT8AAAA/LhAAAAAAAAABtQEAACIAAAA87GinOMHqP7Ajewai0rE/AAAAPy4QAAAAAAAAAbYBAAAiAAAAweL2auO36j9ABKXOQaivPwAAAD8+EAAAAAAAAAG3AQAAIgAAAMHi9mrjt+o/4GJ8r8CprT8AAAA/ThAAAAAAAAABuAEAACIAAADOzxLyOKXqP+BifK/Aqa0/AAAAP04QAAAAAAAAAbkBAAAiAAAAU8agteOb6j9AwVOQP6urPwAAAD9dEAAAAAAAAAG6AQAAIgAAAFPGoLXjm+o/QH4CUj2upz8AAAA/XRAAAAAAAAABuwEAACIAAABds7w8OYnqP0B+AlI9rqc/AAAAPygRAAAAAAAAAbwBAAAiAAAA46lKAOR/6j9AfgJSPa6nPwAAAD84EQAAAAAAAAG9AQAAIgAAAGig2MOOduo/QH4CUj2upz8AAAA/SBEAAAAAAAABvgEAACIAAAByjfRK5GPqP6Dc2TK8r6U/AAAAP1cRAAAAAAAAAb8BAAAiAAAA+IOCDo9a6j+g3NkyvK+lPwAAAD9XEQAAAAAAAAHAAQAAIgAAAIpnLFmPPuo/oNzZMryvpT8AAAA/ZxEAAAAAAAABwQEAACIAAACpLoDujwbqP6Dc2TK8r6U/AAAAP2cRAAAAAAAAAcIBAAAiAAAAW9l9zpCy6T+g3NkyvK+lPwAAAD92EQAAAAAAAAHDAQAAIgAAAHqg0WOReuk/oNzZMryvpT8AAAA/dhEAAAAAAAABxAEAACIAAAAhXrO8PDnpP6Dc2TK8r6U/AAAAP4YRAAAAAAAAAcUBAAAiAAAAyBuVFej36D+g3NkyvK+lPwAAAD+GEQAAAAAAAAHGAQAAIgAAAN31zCOT0ug/oNzZMryvpT8AAAA/lhEAAAAAAAABxwEAACIAAABk7FrnPcnoP6Dc2TK8r6U/AAAAP6URAAAAAAAAAcgBAAAiAAAAzy5yLpUO6D8YNGXO7G7hPwAAAD8AAAAAAAAAAAHJAQAAIgAAAFQlAPI/Beg/GDRlzuxu4T8AAAA/AAAAAAAAAAABygEAACIAAADZG4616vvnPxg0Zc7sbuE/AAAAPy8AAAAAAAAAAcsBAAAiAAAAXxIceZXy5z8YNGXO7G7hPwAAAD8vAAAAAAAAAAHMAQAAIgAAAOYIqjxA6ec/GDRlzuxu4T8AAAA/PwAAAAAAAAABzQEAACIAAABr/zcA69/nPzC+V+DUjuE/AAAAP04AAAAAAAAAAc4BAAAiAAAA++LhSuvD5z9ISEryvK7hPwAAAD9eAAAAAAAAAAHPAQAAIgAAAIrGi5Xrp+c/YNI8BKXO4T8AAAA/XgAAAAAAAAAB0AEAACIAAACKxouV66fnP3hcLxaN7uE/AAAAP20AAAAAAAAAAdEBAAAiAAAAG6o14OuL5z+Q5iEodQ7iPwAAAD9tAAAAAAAAAAHSAQAAIgAAAKKgw6OWguc/xPoGTEVO4j8AAAA/fQAAAAAAAAAB0wEAACIAAAAll1FnQXnnP8T6BkxFTuI/AAAAP30AAAAAAAAAAdQBAAAiAAAAMYRt7pZm5z8Mmd6B/a3iPwAAAD+NAAAAAAAAAAHVAQAAIgAAADxxiXXsU+c/JCPRk+XN4j8AAAA/jQAAAAAAAAAB1gEAACIAAAC/Zxc5l0rnP1g3tre1DeM/AAAAP5wAAAAAAAAAAdcBAAAiAAAAUUvBg5cu5z+IS5vbhU3jPwAAAD+cAAAAAAAAAAHYAQAAIgAAAFs43QrtG+c/0OlyET6t4z8AAAA/rAAAAAAAAAAB2QEAACIAAADhLmvOlxLnP+hzZSMmzeM/AAAAP6wAAAAAAAAAAdoBAAAiAAAA7RuHVe3/5j8A/lc1Du3jPwAAAD+8AAAAAAAAAAHbAQAAIgAAAPYIo9xC7eY/GIhKR/YM5D8AAAA/vAAAAAAAAAAB3AEAACIAAACI7EwnQ9HmPzQSPVneLOQ/AAAAP8sAAAAAAAAAAd0BAAAiAAAAF9D2cUO15j+QOgehfqzkPwAAAD/LAAAAAAAAAAHeAQAAIgAAACyqLoDuj+Y/xE7sxE7s5D8AAAA/2wAAAAAAAAAB3wEAACIAAAA5l0oHRH3mP9zY3tY2DOU/AAAAP9sAAAAAAAAAAeABAAAiAAAARIRmjplq5j8M7cP6BkzlPwAAAD/qAAAAAAAAAAHhAQAAIgAAANNnENmZTuY/WIubML+r5T8AAAA/6gAAAAAAAAAB4gEAACIAAADgVCxg7zvmP1iLmzC/q+U/AAAAP/oAAAAAAAAAAeMBAAAiAAAAbzjWqu8f5j+In4BUj+vlPwAAAD8KAQAAAAAAAAHkAQAAIgAAAHol8jFFDeY/oClzZncL5j8AAAA/GQEAAAAAAAAB5QEAACIAAAD+G4D17wPmP7izZXhfK+Y/AAAAPykBAAAAAAAAAeYBAAAiAAAA/huA9e8D5j/QPViKR0vmPwAAAD85AQAAAAAAAAHnAQAAIgAAAIQSDrma+uU/0D1YikdL5j8AAAA/SAEAAAAAAAAB6AEAACIAAAAKCZx8RfHlPxzcL8D/quY/AAAAP0gBAAAAAAAAAekBAAAiAAAAkf8pQPDn5T8c3C/A/6rmPwAAAD9YAQAAAAAAAAHqAQAAIgAAAJH/KUDw5+U/SPAU5M/q5j8AAAA/WAEAAAAAAAAB6wEAACIAAACR/ylA8OflP2R6B/a3Cuc/AAAAP2cBAAAAAAAAAewBAAAiAAAAkf8pQPDn5T98BPoHoCrnPwAAAD9nAQAAAAAAAAHtAQAAIgAAABb2twOb3uU/3CzET0Cq5z8AAAA/dwEAAAAAAAAB7gEAACIAAAAW9rcDm97lPyjLm4X4Ceg/AAAAP4cBAAAAAAAAAe8BAAAiAAAAFva3A5ve5T9waXO7sGnoPwAAAD+WAQAAAAAAAAHwAQAAIgAAABb2twOb3uU/jPNlzZiJ6D8AAAA/lgEAAAAAAAAB8QEAACIAAAAW9rcDm97lP6B9WN+Aqeg/AAAAP6YBAAAAAAAAAfIBAAAiAAAAFva3A5ve5T/oGzAVOQnpPwAAAD+mAQAAAAAAAAHzAQAAIgAAABb2twOb3uU/MLoHS/Fo6T8AAAA/tgEAAAAAAAAB9AEAACIAAAAW9rcDm97lP0xE+lzZiOk/AAAAP9UBAAAAAAAAAfUBAAAiAAAAFva3A5ve5T9gzuxuwajpPwAAAD/VAQAAAAAAAAH2AQAAIgAAABb2twOb3uU/mOLRkpHo6T8AAAA/1QEAAAAAAAAB9wEAACIAAAAW9rcDm97lP9yAqchJSOo/AAAAP+QBAAAAAAAAAfgBAAAiAAAAFva3A5ve5T/4CpzaMWjqPwAAAD/0AQAAAAAAAAH5AQAAIgAAABb2twOb3uU/EJWO7BmI6j8AAAA/BAIAAAAAAAAB+gEAACIAAAAW9rcDm97lP0CpcxDqx+o/AAAAPwQCAAAAAAAAAfsBAAAiAAAAFva3A5ve5T9wvVg0ugfrPwAAAD8TAgAAAAAAAAH8AQAAIgAAABb2twOb3uU/oNE9WIpH6z8AAAA/EwIAAAAAAAAB/QEAACIAAACR/ylA8OflP+xvFY5Cp+s/AAAAPxsCAAAAAAAAAf4BAAAiAAAACgmcfEXx5T8YhPqxEufrPwAAAD8bAgAAAAAAAAH/AQAAIgAAAHol8jFFDeY/lDa3C5uG7D8AAAA/KwIAAAAAAAABAAIAACIAAAB6JfIxRQ3mP7DAqR2Dpuw/AAAAPysCAAAAAAAAAQECAAAiAAAA9S5kbpoW5j/g1I5BU+bsPwAAAD86AgAAAAAAAAECAgAAIgAAAOhBSOdEKeY/QP1YifNl7T8AAAA/OgIAAAAAAAABAwIAACIAAABiS7ojmjLmP1yHS5vbhe0/AAAAP0oCAAAAAAAAAQQCAAAiAAAAWl6enERF5j9wET6tw6XtPwAAAD9KAgAAAAAAAAEFAgAAIgAAAFpenpxEReY/iJswv6vF7T8AAAA/WQIAAAAAAAABBgIAACIAAADIevRRRGHmP6QlI9GT5e0/AAAAP1kCAAAAAAAAAQcCAAAiAAAARIRmjplq5j8c2N8qHIXuPwAAAD9pAgAAAAAAAAEIAgAAIgAAAESEZo6ZauY/NGLSPASl7j8AAAA/aQIAAAAAAAABCQIAACIAAACps6C8Q5nmP2h2t2DU5O4/AAAAP3kCAAAAAAAAAQoCAAAiAAAAncaENe6r5j9odrdg1OTuPwAAAD+IAgAAAAAAAAELAgAAIgAAAJHZaK6YvuY/rBSPloxE7z8AAAA/iAIAAAAAAAABDAIAACIAAACI7EwnQ9HmP8iegah0ZO8/AAAAP5gCAAAAAAAAAQ0CAAAiAAAA9gij3ELt5j/4smbMRKTvPwAAAD+YAgAAAAAAAAEOAgAAIgAAAO0bh1Xt/+Y/ED1Z3izE7z8AAAA/qAIAAAAAAAABDwIAACIAAABbON0K7RvnPxA9Wd4sxO8/AAAAP6gCAAAAAAAAARACAAAiAAAARl6l/EFB5z8QPVneLMTvPwAAAD+3AgAAAAAAAAERAgAAIgAAADGEbe6WZuc/ED1Z3izE7z8AAAA/twIAAAAAAAABEgIAACIAAAAll1FnQXnnPxA9Wd4sxO8/AAAAP8cCAAAAAAAAARMCAAAiAAAAG6o14OuL5z8QPVneLMTvPwAAAD/HAgAAAAAAAAEUAgAAIgAAAPvi4Urrw+c/+LJmzESk7z8AAAA/1gIAAAAAAAABFQIAACIAAABr/zcA69/nP+AodLpchO8/AAAAP9YCAAAAAAAAARYCAAAiAAAAVCUA8j8F6D98AKpyvATvPwAAAD/mAgAAAAAAAAEXAgAAIgAAAD9LyOOUKug/UOzETuzE7j8AAAA/5gIAAAAAAAABGAIAACIAAAAocZDV6U/oPzRi0jwEpe4/AAAAP/YCAAAAAAAAARkCAAAiAAAAmY3miulr6D80YtI8BKXuPwAAAD/2AgAAAAAAAAEaAgAAIgAAAHnGkvXoo+g/7MP6BkxF7j8AAAA/BQMAAAAAAAABGwIAACIAAABs2XZuk7boP+zD+gZMRe4/AAAAPxUDAAAAAAAAARwCAAAiAAAA3fXMI5PS6D/sw/oGTEXuPwAAAD8VAwAAAAAAAAEdAgAAIgAAANIIsZw95eg/7MP6BkxF7j8AAAA/JQMAAAAAAAABHgIAACIAAADIG5UV6PfoP+zD+gZMRe4/AAAAPyUDAAAAAAAAAR8CAAAiAAAAQiUHUj0B6T/YOQj1YyXuPwAAAD80AwAAAAAAAAEgAgAAIgAAAL0ueY6SCuk/pCUj0ZPl7T8AAAA/RAMAAAAAAAABIQIAACIAAAA2OOvK5xPpP4ibML+rxe0/AAAAP1MDAAAAAAAAASICAAAiAAAANjjryucT6T9ch0ub24XtPwAAAD9jAwAAAAAAAAEjAgAAIgAAALBBXQc9Hek/+F6BUzsG7T8AAAA/YwMAAAAAAAABJAIAACIAAAAtS89DkibpP+DUjkFT5uw/AAAAP3MDAAAAAAAAASUCAAAiAAAAplRBgOcv6T+UNrcLm4bsPwAAAD9zAwAAAAAAAAEmAgAAIgAAACFes7w8Oek/TJjf1eIm7D8AAAA/ggMAAAAAAAABJwIAACIAAAAUcZc150vpP+xvFY5Cp+s/AAAAP5IDAAAAAAAAASgCAAAiAAAAFHGXNedL6T/Q5SJ8WofrPwAAAD+SAwAAAAAAAAEpAgAAIgAAAJF6CXI8Vek/vFswanJn6z8AAAA/ogMAAAAAAAABKgIAACIAAAAMhHuukV7pP4hHS0aiJ+s/AAAAP6IDAAAAAAAAASsCAAAiAAAAho3t6uZn6T9YM2Yi0ufqPwAAAD+xAwAAAAAAAAEsAgAAIgAAAIaN7ermZ+k/QKlzEOrH6j8AAAA/sQMAAAAAAAABLQIAACIAAACGje3q5mfpPygfgf4BqOo/AAAAP8EDAAAAAAAAAS4CAAAiAAAAho3t6uZn6T/cgKnISUjqPwAAAD/BAwAAAAAAAAEvAgAAIgAAAHqg0WOReuk/rGzEpHkI6j8AAAA/0AMAAAAAAAABMAIAACIAAAD3qUOg5oPpP3xY34CpyOk/AAAAP9ADAAAAAAAAATECAAAiAAAA96lDoOaD6T9gzuxuwajpPwAAAD/gAwAAAAAAAAEyAgAAIgAAAPepQ6Dmg+k/HDAVOQlJ6T8AAAA/4AMAAAAAAAABMwIAACIAAAD3qUOg5oPpP9CRPQNR6eg/AAAAP/ADAAAAAAAAATQCAAAiAAAA96lDoOaD6T+4B0vxaMnoPwAAAD/wAwAAAAAAAAE1AgAAIgAAAPepQ6Dmg+k/WN+AqchJ6D8AAAA//wMAAAAAAAABNgIAACIAAAD3qUOg5oPpPzxVjpfgKeg/AAAAP/8DAAAAAAAAATcCAAAiAAAA96lDoOaD6T8QQalzEOrnPwAAAD8PBAAAAAAAAAE4AgAAIgAAAPepQ6Dmg+k/wKLRPViK5z8AAAA/DwQAAAAAAAABOQIAACIAAAD3qUOg5oPpP6wY3ytwauc/AAAAPx8EAAAAAAAAAToCAAAiAAAA96lDoOaD6T9kegf2twrnPwAAAD8kBAAAAAAAAAE7AgAAIgAAAPepQ6Dmg+k/MGYi0ufK5j8AAAA/MwQAAAAAAAABPAIAACIAAAD3qUOg5oPpP+zHSpwva+Y/AAAAP0MEAAAAAAAAAT0CAAAiAAAA96lDoOaD6T+4s2V4XyvmPwAAAD9DBAAAAAAAAAE+AgAAIgAAAPepQ6Dmg+k/iJ+AVI/r5T8AAAA/UgQAAAAAAAABPwIAACIAAAD3qUOg5oPpP3AVjkKny+U/AAAAP2IEAAAAAAAAAUACAAAiAAAA96lDoOaD6T88Aake14vlPwAAAD9yBAAAAAAAAAFBAgAAIgAAAPepQ6Dmg+k/KHe2DO9r5T8AAAA/gQQAAAAAAAABQgIAACIAAAD3qUOg5oPpPwztw/oGTOU/AAAAP8AEAAAAAAAAAUMCAAAiAAAA96lDoOaD6T/c2N7WNgzlPwAAAD/ABAAAAAAAAAFEAgAAIgAAAP+WXyc8cek/rMT5smbM5D8AAAA/zwQAAAAAAAABRQIAACIAAAD/ll8nPHHpP2AmIn2ubOQ/AAAAP88EAAAAAAAAAUYCAAAiAAAA/5ZfJzxx6T9MnC9rxkzkPwAAAD/fBAAAAAAAAAFHAgAAIgAAAP+WXyc8cek/GIhKR/YM5D8AAAA/7wQAAAAAAAABSAIAACIAAACGje3q5mfpPwD+VzUO7eM/AAAAP+8EAAAAAAAAAUkCAAAiAAAADIR7rpFe6T+4X4D/VY3jPwAAAD/+BAAAAAAAAAFKAgAAIgAAAJF6CXI8Vek/iEub24VN4z8AAAA/DgUAAAAAAAABSwIAACIAAAAUcZc150vpP2zBqMmdLeM/AAAAP1wFAAAAAAAAAUwCAAAiAAAAIV6zvDw56T9YN7a3tQ3jPwAAAD9sBQAAAAAAAAFNAgAAIgAAAKZUQYDnL+k/QK3Dpc3t4j8AAAA/bAUAAAAAAAABTgIAACIAAAC9LnmOkgrpP9yE+V0tbuI/AAAAP3sFAAAAAAAAAU8CAAAiAAAA0gixnD3l6D+scBQ6XS7iPwAAAD97BQAAAAAAAAFQAgAAIgAAANIIsZw95eg/kOYhKHUO4j8AAAA/iwUAAAAAAAABUQIAACIAAABX/z5g6NvoP5DmISh1DuI/AAAAP6oFAAAAAAAAAVICAAAiAAAA3fXMI5PS6D+Q5iEodQ7iPwAAAD+qBQAAAAAAAAFTAgAAIgAAAGzZdm6Ttug/SEhK8ryu4T8AAAA/ugUAAAAAAAABVAIAACIAAADyzwQyPq3oP0hISvK8ruE/AAAAP8kFAAAAAAAAAVUCAAAiAAAA/rwguZOa6D9ISEryvK7hPwAAAD/JBQAAAAAAAAFWAgAAIgAAAIGzrnw+keg/SEhK8ryu4T8AAAA/2QUAAAAAAAABVwIAACIAAAATl1jHPnXoP0hISvK8ruE/AAAAP9kFAAAAAAAAAVgCAAAiAAAAo3oCEj9Z6D8YNGXO7G7hPwAAAD/pBQAAAAAAAAFZAgAAIgAAAChxkNXpT+g/GDRlzuxu4T8AAAA/+AUAAAAAAAABWgIAACIAAAC4VDog6jPoPwCqcrwET+E/AAAAP/gFAAAAAAAAAVsCAAAiAAAAxEFWpz8h6D/oH4CqHC/hPwAAAD8IBgAAAAAAAAFcAgAAIgAAAM8uci6VDug/6B+Aqhwv4T8AAAA/CAYAAAAAAAABXQIAACIAAADZG4616vvnP+gfgKocL+E/AAAAPxgGAAAAAAAAAV4CAAAiAAAAa/83AOvf5z/QlY2YNA/hPwAAAD8YBgAAAAAAAAFfAgAAIgAAAO71xcOV1uc/0JWNmDQP4T8AAAA/ZAYAAAAAAAABYAIAACIAAAB07FOHQM3nP9CVjZg0D+E/AAAAP2QGAAAAAAAAAWECAAAiAAAA++LhSuvD5z/QlY2YNA/hPwAAAD9zBgAAAAAAAAFiAgAAIgAAAIDZbw6Wuuc/6B+Aqhwv4T8AAAA/gwYAAAAAAAABYwIAACIAAAAG0P3RQLHnPwCqcrwET+E/AAAAP4MGAAAAAAAAAWQCAAAiAAAAEL0ZWZae5z8YNGXO7G7hPwAAAD+iBgAAAAAAAAFlAgAAIgAAAKKgw6OWguc/SEhK8ryu4T8AAAA/sgYAAAAAAAABZgIAACIAAAAll1FnQXnnP2DSPASlzuE/AAAAP7IGAAAAAAAAAWcCAAAiAAAAqo3fKuxv5z9g0jwEpc7hPwAAAD/BBgAAAAAAAAFoAgAAIgAAALd6+7FBXec/kOYhKHUO4j8AAAA/wQYAAAAAAAABaQIAACIAAAA8cYl17FPnP6xwFDpdLuI/AAAAP9EGAAAAAAAAAWoCAAAiAAAAPHGJdexT5z/E+gZMRU7iPwAAAD/hBgAAAAAAAAFrAgAAIgAAAL9nFzmXSuc/3IT5XS1u4j8AAAA/4QYAAAAAAAABbAIAACIAAAA7LqougO7vPzgL8ROQ6tE/AAAAPwAAAAAAAAAAAW0CAAAiAAAAvyQ48irl7z84C/ETkOrRPwAAAD8AAAAAAAAAAAFuAgAAIgAAAEUbxrXV2+8/OAvxE5Dq0T8AAAA/EAAAAAAAAAABbwIAACIAAADJEVR5gNLvP2gf1jdgKtI/AAAAPy8AAAAAAAAAAXACAAAiAAAATwjiPCvJ7z+cM7tbMGrSPwAAAD8vAAAAAAAAAAFxAgAAIgAAANX+bwDWv+8/zEegfwCq0j8AAAA/TgAAAAAAAAABcgIAACIAAADh64uHK63vP/hbhaPQ6dI/AAAAP14AAAAAAAAAAXMCAAAiAAAAZeIZS9aj7z+MmDQPQanTPwAAAD9eAAAAAAAAAAF0AgAAIgAAAOnYpw6Bmu8/xKwZMxHp0z8AAAA/bAAAAAAAAAABdQIAACIAAABxzzXSK5HvP+zA/lbhKNQ/AAAAP2wAAAAAAAAAAXYCAAAiAAAA98XDldaH7z8c1eN6sWjUPwAAAD98AAAAAAAAAAF3AgAAIgAAAHu8UVmBfu8/hP2twlHo1D8AAAA/fAAAAAAAAAABeAIAACIAAAD/st8cLHXvPxQ6XS7Cp9U/AAAAP4wAAAAAAAAAAXkCAAAiAAAAhalt4NZr7z9ITkJSkufVPwAAAD+MAAAAAAAAAAF6AgAAIgAAAAug+6OBYu8/qHYMmjJn1j8AAAA/mwAAAAAAAAABewIAACIAAAALoPujgWLvPwif1uHS5tY/AAAAP6sAAAAAAAAAAXwCAAAiAAAAkZaJZyxZ7z9sx6Apc2bXPwAAAD+rAAAAAAAAAAF9AgAAIgAAABeNFyvXT+8/zO9qcRPm1z8AAAA/ugAAAAAAAAABfgIAACIAAAClcMF11zPvPzAYNbmzZdg/AAAAP7oAAAAAAAAAAX8CAAAiAAAAs13d/Cwh7z9gLBrdg6XYPwAAAD/KAAAAAAAAAAGAAgAAIgAAAEFBh0ctBe8/8GjJSPRk2T8AAAA/ygAAAAAAAAABgQIAACIAAADHNxUL2PvuP/BoyUj0ZNk/AAAAP9oAAAAAAAAAAYICAAAiAAAATS6jzoLy7j8gfa5sxKTZPwAAAD/pAAAAAAAAAAGDAgAAIgAAAE0uo86C8u4/UJGTkJTk2T8AAAA/CQEAAAAAAAABhAIAACIAAADRJDGSLenuP4SleLRkJNo/AAAAPxgBAAAAAAAAAYUCAAAiAAAAVxu/Vdjf7j+EpXi0ZCTaPwAAAD8YAQAAAAAAAAGGAgAAIgAAAN0RTRmD1u4/5M1C/ASk2j8AAAA/KAEAAAAAAAABhwIAACIAAABjCNvcLc3uP0j2DESlI9s/AAAAPzcBAAAAAAAAAYgCAAAiAAAA5f5ooNjD7j94CvJndWPbPwAAAD83AQAAAAAAAAGJAgAAIgAAAGv19mODuu4/pB7Xi0Wj2z8AAAA/RwEAAAAAAAABigIAACIAAAD92KCug57uP9wyvK8V49s/AAAAP1cBAAAAAAAAAYsCAAAiAAAAgc8uci6V7j8MR6HT5SLcPwAAAD9XAQAAAAAAAAGMAgAAIgAAAAfGvDXZi+4/DEeh0+Ui3D8AAAA/ZgEAAAAAAAABjQIAACIAAACNvEr5g4LuP5yDUD9W4tw/AAAAP2YBAAAAAAAAAY4CAAAiAAAAE7PYvC557j+cg1A/VuLcPwAAAD92AQAAAAAAAAGPAgAAIgAAAJmpZoDZb+4/zJc1YyYi3T8AAAA/dgEAAAAAAAABkAIAACIAAACZqWaA2W/uP/yrGof2Yd0/AAAAP4YBAAAAAAAAAZECAAAiAAAAHaD0Q4Rm7j8wwP+qxqHdPwAAAD+GAQAAAAAAAAGSAgAAIgAAAKOWggcvXe4/MMD/qsah3T8AAAA/lQEAAAAAAAABkwIAACIAAAAnjRDL2VPuP2DU5M6W4d0/AAAAP5UBAAAAAAAAAZQCAAAiAAAAJ40Qy9lT7j+Q6MnyZiHePwAAAD+lAQAAAAAAAAGVAgAAIgAAAK+Dno6ESu4/xPyuFjdh3j8AAAA/pQEAAAAAAAABlgIAACIAAAC3cLoV2jfuP/QQlDoHod4/AAAAP7QBAAAAAAAAAZcCAAAiAAAAw13WnC8l7j/0EJQ6B6HePwAAAD/EAQAAAAAAAAGYAgAAIgAAAM9K8iOFEu4/WDlegqcg3z8AAAA/xAEAAAAAAAABmQIAACIAAABTQYDnLwnuP4BNQ6Z3YN8/AAAAP9QBAAAAAAAAAZoCAAAiAAAA2TcOq9r/7T+ATUOmd2DfPwAAAD/UAQAAAAAAAAGbAgAAIgAAAOUkKjIw7e0/tGEoykeg3z8AAAA/4wEAAAAAAAABnAIAACIAAADtEUa5hdrtP+R1De4X4N8/AAAAP+MBAAAAAAAAAZ0CAAAiAAAA+/5hQNvH7T8mz+sa3C/gPwAAAD/zAQAAAAAAAAGeAgAAIgAAAPv+YUDbx+0/PFneLMRP4D8AAAA/AwIAAAAAAAABnwIAACIAAAB/9e8Dhr7tPzxZ3izET+A/AAAAPxICAAAAAAAAAaACAAAiAAAABex9xzC17T88Wd4sxE/gPwAAAD8SAgAAAAAAAAGhAgAAIgAAAIniC4vbq+0/PFneLMRP4D8AAAA/IgIAAAAAAAABogIAACIAAAAP2ZlOhqLtPzxZ3izET+A/AAAAPyICAAAAAAAAAaMCAAAiAAAAG8a11duP7T9ubcNQlI/gPwAAAD8xAgAAAAAAAAGkAgAAIgAAAKG8Q5mGhu0/hve1Ynyv4D8AAAA/MQIAAAAAAAABpQIAACIAAAAxoO3jhmrtP4b3tWJ8r+A/AAAAP0ECAAAAAAAAAaYCAAAiAAAAt5Z7pzFh7T+egah0ZM/gPwAAAD9BAgAAAAAAAAGnAgAAIgAAAL+Dly6HTu0/0JWNmDQP4T8AAAA/UQIAAAAAAAABqAIAACIAAADLcLO13DvtP+gfgKocL+E/AAAAP2ACAAAAAAAAAakCAAAiAAAAUWdBeYcy7T/oH4CqHC/hPwAAAD9gAgAAAAAAAAGqAgAAIgAAAFtUXQDdH+0/AKpyvARP4T8AAAA/cAIAAAAAAAABqwIAACIAAADfSuvDhxbtPwCqcrwET+E/AAAAP3ACAAAAAAAAAawCAAAiAAAAZ0F5hzIN7T8AqnK8BE/hPwAAAD+NAgAAAAAAAAGtAgAAIgAAAPUkI9Iy8ew/AKpyvARP4T8AAAA/nQIAAAAAAAABrgIAACIAAAABEj9ZiN7sPxg0Zc7sbuE/AAAAP6wCAAAAAAAAAa8CAAAiAAAAhwjNHDPV7D8YNGXO7G7hPwAAAD+sAgAAAAAAAAGwAgAAIgAAAJH16KOIwuw/ML5X4NSO4T8AAAA/vAIAAAAAAAABsQIAACIAAAAj2ZLuiKbsPzC+V+DUjuE/AAAAP7wCAAAAAAAAAbICAAAiAAAAqc8gsjOd7D8wvlfg1I7hPwAAAD/MAgAAAAAAAAGzAgAAIgAAACvGrnXek+w/ML5X4NSO4T8AAAA/2wIAAAAAAAABtAIAACIAAAA3s8r8M4HsPzC+V+DUjuE/AAAAP9sCAAAAAAAAAbUCAAAiAAAARaDmg4lu7D8wvlfg1I7hPwAAAD/7AgAAAAAAAAG2AgAAIgAAAE2NAgvfW+w/ML5X4NSO4T8AAAA/+wIAAAAAAAABtwIAACIAAADfcKxV3z/sPzC+V+DUjuE/AAAAPwoDAAAAAAAAAbgCAAAiAAAAeUFyJzUR7D8wvlfg1I7hPwAAAD8KAwAAAAAAAAG5AgAAIgAAAI8bqjXg6+s/ML5X4NSO4T8AAAA/GgMAAAAAAAABugIAACIAAAAVEjj5iuLrPzC+V+DUjuE/AAAAPxoDAAAAAAAAAbsCAAAiAAAAK+xvBza96z8wvlfg1I7hPwAAAD8pAwAAAAAAAAG8AgAAIgAAALHi/crgs+s/ML5X4NSO4T8AAAA/KQMAAAAAAAABvQIAACIAAAA12YuOi6rrPzC+V+DUjuE/AAAAPzkDAAAAAAAAAb4CAAAiAAAAxbw12YuO6z8wvlfg1I7hPwAAAD9JAwAAAAAAAAG/AgAAIgAAAE2zw5w2hes/ML5X4NSO4T8AAAA/aAMAAAAAAAABwAIAACIAAADPqVFg4XvrPzC+V+DUjuE/AAAAP3gDAAAAAAAAAcECAAAiAAAAVaDfI4xy6z8YNGXO7G7hPwAAAD+HAwAAAAAAAAHCAgAAIgAAANuWbec2aes/6B+Aqhwv4T8AAAA/tgMAAAAAAAABwwIAACIAAABhjfuq4V/rP9CVjZg0D+E/AAAAP8YDAAAAAAAAAcQCAAAiAAAAYY37quFf6z+4C5uGTO/gPwAAAD/1AwAAAAAAAAHFAgAAIgAAAGGN+6rhX+s/noGodGTP4D8AAAA/9QMAAAAAAAABxgIAACIAAADng4lujFbrP4b3tWJ8r+A/AAAAPwQEAAAAAAAAAccCAAAiAAAA54OJboxW6z9ubcNQlI/gPwAAAD8EBAAAAAAAAAHIAgAAIgAAAOeDiW6MVus/VOPQPqxv4D8AAAA/FAQAAAAAAAAByQIAACIAAADng4lujFbrPybP6xrcL+A/AAAAPyMEAAAAAAAAAcoCAAAiAAAA54OJboxW6z8ORfkI9A/gPwAAAD8zBAAAAAAAAAHLAgAAIgAAAOeDiW6MVus/5HUN7hfg3z8AAAA/QwQAAAAAAAABzAIAACIAAADng4lujFbrP7RhKMpHoN8/AAAAP1IEAAAAAAAAAc0CAAAiAAAA54OJboxW6z+ATUOmd2DfPwAAAD9SBAAAAAAAAAHOAgAAIgAAAOeDiW6MVus/JCV5Xtfg3j8AAAA/YgQAAAAAAAABzwIAACIAAADng4lujFbrP/QQlDoHod4/AAAAP3IEAAAAAAAAAdACAAAiAAAA54OJboxW6z/E/K4WN2HePwAAAD9yBAAAAAAAAAHRAgAAIgAAAOeDiW6MVus/kOjJ8mYh3j8AAAA/oAQAAAAAAAAB0gIAACIAAADng4lujFbrP2DU5M6W4d0/AAAAP78EAAAAAAAAAdMCAAAiAAAA54OJboxW6z/8qxqH9mHdPwAAAD/PBAAAAAAAAAHUAgAAIgAAAOeDiW6MVus/nINQP1bi3D8AAAA/zwQAAAAAAAAB1QIAACIAAADblm3nNmnrP3BvaxuGotw/AAAAP94EAAAAAAAAAdYCAAAiAAAAVaDfI4xy6z9AW4b3tWLcPwAAAD/eBAAAAAAAAAHXAgAAIgAAAFWg3yOMcus/3DK8rxXj2z8AAAA/7gQAAAAAAAAB2AIAACIAAADPqVFg4XvrP3gK8md1Y9s/AAAAP/4EAAAAAAAAAdkCAAAiAAAATbPDnDaF6z8Y4icg1ePaPwAAAD/+BAAAAAAAAAHaAgAAIgAAAD/GpxXhl+s/5M1C/ASk2j8AAAA/DQUAAAAAAAAB2wIAACIAAAC5zxlSNqHrP4SleLRkJNo/AAAAPw0FAAAAAAAAAdwCAAAiAAAANdmLjouq6z/waMlI9GTZPwAAAD8dBQAAAAAAAAHdAgAAIgAAALHi/crgs+s/vFTkJCQl2T8AAAA/LAUAAAAAAAAB3gIAACIAAAAr7G8HNr3rP7xU5CQkJdk/AAAAPywFAAAAAAAAAd8CAAAiAAAAK+xvBza96z+UQP8AVOXYPwAAAD88BQAAAAAAAAHgAgAAIgAAAKX14UOLxus/YCwa3YOl2D8AAAA/PAUAAAAAAAAB4QIAACIAAAAd/1OA4M/rP2AsGt2Dpdg/AAAAP0wFAAAAAAAAAeICAAAiAAAAmQjGvDXZ6z8wGDW5s2XYPwAAAD9MBQAAAAAAAAHjAgAAIgAAAJkIxrw12es/zO9qcRPm1z8AAAA/WwUAAAAAAAAB5AIAACIAAAAVEjj5iuLrP8zvanET5tc/AAAAP2sFAAAAAAAAAeUCAAAiAAAAjxuqNeDr6z+c24VNQ6bXPwAAAD97BQAAAAAAAAHmAgAAIgAAAI8bqjXg6+s/bMegKXNm1z8AAAA/igUAAAAAAAAB5wIAACIAAAAJJRxyNfXrPzizuwWjJtc/AAAAP5oFAAAAAAAAAegCAAAiAAAAgy6Oror+6z84s7sFoybXPwAAAD+pBQAAAAAAAAHpAgAAIgAAAP03AOvfB+w/CJ/W4dLm1j8AAAA/qQUAAAAAAAAB6gIAACIAAAB5QXInNRHsP9iK8b0Cp9Y/AAAAP7kFAAAAAAAAAesCAAAiAAAA9UrkY4oa7D+odgyaMmfWPwAAAD+5BQAAAAAAAAHsAgAAIgAAAG9UVqDfI+w/eGIndmIn1j8AAAA/yQUAAAAAAAAB7QIAACIAAABvVFag3yPsP0hOQlKS59U/AAAAP9gFAAAAAAAAAe4CAAAiAAAA6V3I3DQt7D9ITkJSkufVPwAAAD/YBQAAAAAAAAHvAgAAIgAAAGFnOhmKNuw/FDpdLsKn1T8AAAA/6AUAAAAAAAAB8AIAACIAAADfcKxV3z/sP+QleAryZ9U/AAAAP/gFAAAAAAAAAfECAAAiAAAA33CsVd8/7D+0EZPmISjVPwAAAD/4BQAAAAAAAAHyAgAAIgAAAFl6HpI0Sew/tBGT5iEo1T8AAAA/+AUAAAAAAAAB8wIAACIAAADTg5DOiVLsP1TpyJ6BqNQ/AAAAPxcGAAAAAAAAAfQCAAAiAAAAx5Z0RzRl7D8c1eN6sWjUPwAAAD8mBgAAAAAAAAH1AgAAIgAAAL2pWMDed+w/7MD+VuEo1D8AAAA/JgYAAAAAAAAB9gIAACIAAAA3s8r8M4HsP+zA/lbhKNQ/AAAAPzYGAAAAAAAAAfcCAAAiAAAAK8audd6T7D/swP5W4SjUPwAAAD82BgAAAAAAAAH4AgAAIgAAACPZku6Ipuw/xKwZMxHp0z8AAAA/RgYAAAAAAAAB+QIAACIAAAAj2ZLuiKbsP4yYNA9BqdM/AAAAP0YGAAAAAAAAAfoCAAAiAAAAneIEK96v7D+MmDQPQanTPwAAAD9VBgAAAAAAAAH7AgAAIgAAAJH16KOIwuw/XIRP63Bp0z8AAAA/VQYAAAAAAAAB/AIAACIAAAAP/1rg3cvsP1yET+twadM/AAAAP3UGAAAAAAAAAf0CAAAiAAAAhwjNHDPV7D/4W4Wj0OnSPwAAAD+EBgAAAAAAAAH+AgAAIgAAAAESP1mI3uw/+FuFo9Dp0j8AAAA/hAYAAAAAAAAB/wIAACIAAAD1JCPSMvHsP2gf1jdgKtI/AAAAP5QGAAAAAAAAAQADAAAiAAAAZ0F5hzIN7T9oH9Y3YCrSPwAAAD+jBgAAAAAAAAEBAwAAIgAAAFtUXQDdH+0/CPcL8L+q0T8AAAA/owYAAAAAAAABAgMAACIAAABbVF0A3R/tP9jiJszvatE/AAAAP6MGAAAAAAAAAQMDAAAiAAAAUWdBeYcy7T90ulyET+vQPwAAAD+zBgAAAAAAAAEEAwAAIgAAAMtws7XcO+0/RKZ3YH+r0D8AAAA/wwYAAAAAAAABBQMAACIAAABFeiXyMUXtP+R9rRjfK9A/AAAAP8MGAAAAAAAAAQYDAAAiAAAAv4OXLodO7T/kfa0Y3yvQPwAAAD/SBgAAAAAAAAEHAwAAIgAAADuNCWvcV+0/5H2tGN8r0D8AAAA/4gYAAAAAAAABCAMAACIAAAC3lnunMWHtP2jTkOkd2M8/AAAAPwEHAAAAAAAAAQkDAAAiAAAAqalfINxz7T9o05DpHdjPPwAAAD8RBwAAAAAAAAEKAwAAIgAAACOz0Vwxfe0/AKvGoX1Yzz8AAAA/IAcAAAAAAAABCwMAACIAAAAbxrXV24/tPwCrxqF9WM8/AAAAPzAHAAAAAAAAAQwDAAAiAAAAlc8nEjGZ7T8Aq8ahfVjPPwAAAD9ABwAAAAAAAAENAwAAIgAAAA/ZmU6Gou0/OFoyEj1Zzj8AAAA/QAcAAAAAAAABDgMAACIAAACJ4guL26vtP+AxaMqc2c0/AAAAP08HAAAAAAAAAQ8DAAAiAAAABex9xzC17T/gMWjKnNnNPwAAAD9fBwAAAAAAAAEQAwAAIgAAAPv+YUDbx+0/4DFoypzZzT8AAAA/bwcAAAAAAAABEQMAACIAAABzCNR8MNHtP+AxaMqc2c0/AAAAP28HAAAAAAAAARIDAAAiAAAAaxu49drj7T/gMWjKnNnNPwAAAD9+BwAAAAAAAAETAwAAIgAAAOUkKjIw7e0/eAmegvxZzT8AAAA/jgcAAAAAAAABFAMAACIAAABfLpxuhfbtP3gJnoL8Wc0/AAAAP50HAAAAAAAAARUDAAAiAAAA2TcOq9r/7T94CZ6C/FnNPwAAAD+tBwAAAAAAAAEWAwAAIgAAAFNBgOcvCe4/eAmegvxZzT8AAAA/vQcAAAAAAAABFwMAACIAAADPSvIjhRLuP3gJnoL8Wc0/AAAAP8wHAAAAAAAAARgDAAAiAAAASVRkYNob7j94CZ6C/FnNPwAAAD/MBwAAAAAAAAEZAwAAIgAAAMNd1pwvJe4/eAmegvxZzT8AAAA/3AcAAAAAAAABGgMAACIAAAA9Z0jZhC7uP3gJnoL8Wc0/AAAAP+wHAAAAAAAAARsDAAAiAAAAt3C6Fdo37j94CZ6C/FnNPwAAAD8LCAAAAAAAAAEcAwAAIgAAADV6LFIvQe4/GOHTOlzazD8AAAA/GggAAAAAAAABHQMAACIAAAAnjRDL2VPuPxjh0zpc2sw/AAAAPyoIAAAAAAAAAR4DAAAiAAAAo5aCBy9d7j8Y4dM6XNrMPwAAAD86CAAAAAAAAAEfAwAAIgAAAJmpZoDZb+4/GOHTOlzazD8AAAA/SQgAAAAAAAABIAMAACIAAACZqWaA2W/uP7i4CfO7Wsw/AAAAP0kIAAAAAAAAASEDAAAiAAAAE7PYvC557j+4uAnzu1rMPwAAAD9ZCAAAAAAAAAEiAwAAIgAAAI28SvmDgu4/uLgJ87tazD8AAAA/aQgAAAAAAAABIwMAACIAAAAHxrw12YvuP7i4CfO7Wsw/AAAAP4gIAAAAAAAAASQDAAAiAAAAgc8uci6V7j+4uAnzu1rMPwAAAD+XCAAAAAAAAAElAwAAIgAAAP3YoK6Dnu4/uLgJ87tazD8AAAA/tAgAAAAAAAABJgMAACIAAAB54hLr2KfuP7i4CfO7Wsw/AAAAP8MIAAAAAAAAAScDAAAiAAAA8euEJy6x7j+4uAnzu1rMPwAAAD/TCAAAAAAAAAEoAwAAIgAAAGv19mODuu4/uLgJ87tazD8AAAA/4wgAAAAAAAABKQMAACIAAABjCNvcLc3uP7i4CfO7Wsw/AAAAPwIJAAAAAAAAASoDAAAiAAAAVxu/Vdjf7j+4uAnzu1rMPwAAAD9QCQAAAAAAAAErAwAAIgAAAMc3FQvY++4/eAmegvxZzT8AAAA/UAkAAAAAAAABLAMAACIAAAA1VGvA1xfvPwCrxqF9WM8/AAAAP2AJAAAAAAAAAS0DAAAiAAAApXDBddcz7z8Aq8ahfVjPPwAAAD9vCQAAAAAAAAEuAwAAIgAAABeNFyvXT+8/FJKSPK9r0D8AAAA/fwkAAAAAAAABLwMAACIAAAALoPujgWLvP6jOQagfK9E/AAAAP38JAAAAAAAAATADAAAiAAAA/7LfHCx17z8I9wvwv6rRPwAAAD+OCQAAAAAAAAExAwAAIgAAAHu8UVmBfu8/OAvxE5Dq0T8AAAA/CwoAAAAAAAABMgMAACIAAAB7vFFZgX7vP2gf1jdgKtI/AAAAPysKAAAAAAAAATMDAAAiAAAAe7xRWYF+7z+cM7tbMGrSPwAAAD86CgAAAAAAAAs="/>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5.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46.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47.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4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HtrQz8JAwAAAAQAAAAMAAAABwMAAAAAAQAAAAQAAAAECUlua0F0b21WMQIAAAAJBAAAAAkFAAAACQYAAAAJBwAAAAUEAAAAC1BlblN0cm9rZVYxBAAAAApBdHRyaWJ1dGVzBVRyYWNlCVN0YXJ0VGltZQRUeXBlBAQABA9QZW5BdHRyaWJ1dGVzVjECAAAACklua1RyYWNlVjECAAAAEAxBY3Rpb25UeXBlVjECAAAAAgAAAAkIAAAACQkAAADJnQAAAAAAAAX2////DEFjdGlvblR5cGVWMQEAAAAHdmFsdWVfXwAIAgAAAAAAAAABBQAAAAQAAAAJCwAAAAkMAAAAfeYAAAAAAAAB8/////b///8AAAAAAQYAAAAEAAAACQ4AAAAJDwAAADEPAQAAAAAAAfD////2////AAAAAAEHAAAABAAAAAkRAAAACRIAAABiJgEAAAAAAAHt////9v///wAAAAAFCAAAAA9QZW5BdHRyaWJ1dGVzVjEKAAAAB19jb2xvckEHX2NvbG9yUgdfY29sb3JHB19jb2xvckIKRml0VG9DdXJ2ZQZIZWlnaHQOSWdub3JlUHJlc3N1cmUNSXNIaWdobGlnaHRlcgVTaGFwZQVXaWR0aAAAAAAAAAAABAACAgICAQYBAQxCcnVzaFNoYXBlVjECAAAABgIAAAD//wAAAAAAAAAAAAhAAAAF7P///wxCcnVzaFNoYXBlVjEBAAAAB3ZhbHVlX18ACAIAAAABAAAAAAAAAAAACEAFCQAAAApJbmtUcmFjZVYxAwAAAA1MaXN0YDErX2l0ZW1zDExpc3RgMStfc2l6ZQ9MaXN0YDErX3ZlcnNpb24EAAAYU2hhcmVkLklua2luZy5JbmtQb2ludFtdAgAAAAgIAgAAAAkVAAAA5QAAAOUAAAABCwAAAAgAAAD//wAAAAAAAAAAAAhAAAAB6v///+z///8BAAAAAAAAAAAACEABDAAAAAkAAAAJFwAAAFwAAABcAAAAAQ4AAAAIAAAA//8AAAAAAAAAAAAIQAAAAej////s////AQAAAAAAAAAAAAhAAQ8AAAAJAAAACRkAAAAJAAAACQAAAAERAAAACAAAAP//AAAAAAAAAAAACEAAAAHm////7P///wEAAAAAAAAAAAAIQAESAAAACQAAAAkbAAAAbwAAAG8AAAAHFQAAAAABAAAAAAEAAAQKSW5rUG9pbnRWMQI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0bBxcAAAAAAQAAAIAAAAAECklua1BvaW50VjECAA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0kBxkAAAAAAQAAABAAAAAECklua1BvaW50VjECAAAACV0BAAAJXgEAAAlfAQAACWABAAAJYQEAAAliAQAACWMBAAAJZAEAAAllAQAADQcHGwAAAAABAAAAgAAAAAQKSW5rUG9pbnRWMQIA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NEQUcAAAACklua1BvaW50VjEEAAAAAVgBWQ5QcmVzc3VyZUZhY3RvcglUaW1lU3RhbXAAAAAABgYLEAIAAAA4RL1zU5bdP4D2RZN3paA/AAAAPwAAAAAAAAAAAR0AAAAcAAAAOES9c1OW3T9ACFQv9m2jPwAAAD8AAAAAAAAAAAEeAAAAHAAAADhEvXNTlt0/gBpiy3Q2pj8AAAA/6gAAAAAAAAABHwAAABwAAAA4RL1zU5bdP4AscGfz/qg/AAAAP+oAAAAAAAAAASAAAAAcAAAAVPjZn5Sm3T+ALHBn8/6oPwAAAD/6AAAAAAAAAAEhAAAAHAAAALjITFCZ590/gD5+A3LHqz8AAAA/CQEAAAAAAAABIgAAABwAAAAE5aLUXBjeP4A+fgNyx6s/AAAAPxkBAAAAAAAAASMAAAAcAAAAaLUVhWFZ3j+APn4DcserPwAAAD8ZAQAAAAAAAAEkAAAAHAAAANCFiDVmmt4/gFCMn/CPrj8AAAA/KAEAAAAAAAABJQAAABwAAADoOaVhp6rePyAxzZ03rLA/AAAAPygBAAAAAAAAASYAAAAcAAAANlb75Wrb3j8gMc2dN6ywPwAAAD84AQAAAAAAAAEnAAAAHAAAAIJyUWouDN8/IDHNnTessD8AAAA/OAEAAAAAAAABKAAAABwAAAC02orCsCzfPyAxzZ03rLA/AAAAP0gBAAAAAAAAASkAAAAcAAAAHKv9crVt3z8gMc2dN6ywPwAAAD9IAQAAAAAAAAEqAAAAHAAAAGbHU/d4nt8/IDHNnTessD8AAAA/VwEAAAAAAAABKwAAABwAAAC046l7PM/fPwA61Ot2ELI/AAAAP2cBAAAAAAAAASwAAAAcAAAADFoOliAI4D8AOtTrdhCyPwAAAD9nAQAAAAAAAAEtAAAAHAAAAEHCR+6iKOA/IEPbObZ0sz8AAAA/dwEAAAAAAAABLgAAABwAAABNHFaEwzDgPyBD2zm2dLM/AAAAP3cBAAAAAAAAAS8AAAAcAAAAWnZkGuQ44D8gQ9s5tnSzPwAAAD+GAQAAAAAAAAEwAAAAHAAAAGbQcrAEQeA/IEPbObZ0sz8AAAA/hgEAAAAAAAABMQAAABwAAAByKoFGJUngPyBD2zm2dLM/AAAAP5YBAAAAAAAAATIAAAAcAAAAf4SP3EVR4D8gQ9s5tnSzPwAAAD+WAQAAAAAAAAEzAAAAHAAAAI3enXJmWeA/IEPbObZ0sz8AAAA/pQEAAAAAAAABNAAAABwAAACaOKwIh2HgPyBD2zm2dLM/AAAAP6UBAAAAAAAAATUAAAAcAAAAv0bXyuh54D8gQ9s5tnSzPwAAAD+1AQAAAAAAAAE2AAAAHAAAANn68/YpiuA/IEPbObZ0sz8AAAA/tQEAAAAAAAABNwAAABwAAAAACR+5i6LgPyBD2zm2dLM/AAAAP8UBAAAAAAAAATgAAAAcAAAAJRdKe+264D8gQ9s5tnSzPwAAAD/FAQAAAAAAAAE5AAAAHAAAAFl/g9Nv2+A/IEPbObZ0sz8AAAA/1AEAAAAAAAABOgAAABwAAAB/ja6V0fPgPyBD2zm2dLM/AAAAP9QBAAAAAAAAATsAAAAcAAAAmEHLwRIE4T8gQ9s5tnSzPwAAAD/kAQAAAAAAAAE8AAAAHAAAAMupBBqVJOE/IEPbObZ0sz8AAAA/5AEAAAAAAAABPQAAABwAAADxty/c9jzhPyBD2zm2dLM/AAAAP/QBAAAAAAAAAT4AAAAcAAAA/hE+chdF4T8gQ9s5tnSzPwAAAD/0AQAAAAAAAAE/AAAAHAAAAApsTAg4TeE/IEPbObZ0sz8AAAA/AwIAAAAAAAABQAAAABwAAAAYxlqeWFXhPyBD2zm2dLM/AAAAPxMCAAAAAAAAAUEAAAAcAAAAJSBpNHld4T8gQ9s5tnSzPwAAAD8TAgAAAAAAAAFCAAAAHAAAAEsulPbadeE/IEPbObZ0sz8AAAA/IgIAAAAAAAABQwAAABwAAAB+ls1OXZbhPyBD2zm2dLM/AAAAPyICAAAAAAAAAUQAAAAcAAAAl0rqep6m4T8gQ9s5tnSzPwAAAD8yAgAAAAAAAAFFAAAAHAAAAL1YFT0Av+E/IEPbObZ0sz8AAAA/MgIAAAAAAAABRgAAABwAAAD+Gl0ro+fhPyBD2zm2dLM/AAAAP0ICAAAAAAAAAUcAAAAcAAAAIymI7QQA4j8gQ9s5tnSzPwAAAD9CAgAAAAAAAAFIAAAAHAAAAGPrz9unKOI/IEPbObZ0sz8AAAA/UQIAAAAAAAABSQAAABwAAAB8n+wH6TjiPyBD2zm2dLM/AAAAP1ECAAAAAAAAAUoAAAAcAAAAifn6nQlB4j8AOtTrdhCyPwAAAD9hAgAAAAAAAAFLAAAAHAAAAJdTCTQqSeI/ADrU63YQsj8AAAA/gAIAAAAAAAABTAAAABwAAACjrRfKSlHiPwA61Ot2ELI/AAAAP5ACAAAAAAAAAU0AAAAcAAAAvWE09oth4j8AOtTrdhCyPwAAAD+QAgAAAAAAAAFOAAAAHAAAAOJvX7jteeI/ADrU63YQsj8AAAA/nwIAAAAAAAABTwAAABwAAAAJfop6T5LiPwA61Ot2ELI/AAAAP58CAAAAAAAAAVAAAAAcAAAALoy1PLGq4j8gMc2dN6ywPwAAAD+vAgAAAAAAAAFRAAAAHAAAAGP07pQzy+I/IDHNnTessD8AAAA/rwIAAAAAAAABUgAAABwAAAB8qAvBdNviPyAxzZ03rLA/AAAAP78CAAAAAAAAAVMAAAAcAAAAvGpTrxcE4z8gMc2dN6ywPwAAAD+/AgAAAAAAAAFUAAAAHAAAANUecNtYFOM/IDHNnTessD8AAAA/zgIAAAAAAAABVQAAABwAAADu0owHmiTjPyAxzZ03rLA/AAAAP84CAAAAAAAAAVYAAAAcAAAAB4epM9s04z8gMc2dN6ywPwAAAD/eAgAAAAAAAAFXAAAAHAAAABbht8n7POM/IDHNnTessD8AAAA/7gIAAAAAAAABWAAAABwAAAAiO8ZfHEXjPyAxzZ03rLA/AAAAP+4CAAAAAAAAAVkAAAAcAAAALpXU9TxN4z8gMc2dN6ywPwAAAD/9AgAAAAAAAAFaAAAAHAAAAEdJ8SF+XeM/IDHNnTessD8AAAA/DQMAAAAAAAABWwAAABwAAABtVxzk33XjPyAxzZ03rLA/AAAAPw0DAAAAAAAAAVwAAAAcAAAAlWVHpkGO4z8gMc2dN6ywPwAAAD8cAwAAAAAAAAFdAAAAHAAAAK0ZZNKCnuM/IDHNnTessD8AAAA/HAMAAAAAAAABXgAAABwAAADVJ4+U5LbjPyAxzZ03rLA/AAAAPywDAAAAAAAAAV8AAAAcAAAA+jW6VkbP4z8gMc2dN6ywPwAAAD88AwAAAAAAAAFgAAAAHAAAACBE5Rio5+M/IDHNnTessD8AAAA/PAMAAAAAAAABYQAAABwAAABgBi0HSxDkPyAxzZ03rLA/AAAAP0sDAAAAAAAAAWIAAAAcAAAAhhRYyawo5D8gMc2dN6ywPwAAAD9LAwAAAAAAAAFjAAAAHAAAAKsig4sOQeQ/IDHNnTessD8AAAA/WwMAAAAAAAABZAAAABwAAAC5fJEhL0nkPyAxzZ03rLA/AAAAP1sDAAAAAAAAAWUAAAAcAAAA0zCuTXBZ5D8gMc2dN6ywPwAAAD9rAwAAAAAAAAFmAAAAHAAAAAaZ56XyeeQ/IDHNnTessD8AAAA/awMAAAAAAAABZwAAABwAAAAT8/U7E4LkPyAxzZ03rLA/AAAAP4oDAAAAAAAAAWgAAAAcAAAAH00E0jOK5D8gMc2dN6ywPwAAAD+KAwAAAAAAAAFpAAAAHAAAAEVbL5SVouQ/IDHNnTessD8AAAA/mQMAAAAAAAABagAAABwAAABqaVpW97rkPyAxzZ03rLA/AAAAP5kDAAAAAAAAAWsAAAAcAAAAhR13gjjL5D8gMc2dN6ywPwAAAD+pAwAAAAAAAAFsAAAAHAAAAMTfvnDb8+Q/IDHNnTessD8AAAA/qQMAAAAAAAABbQAAABwAAAAEogZffhzlPyAxzZ03rLA/AAAAP7kDAAAAAAAAAW4AAAAcAAAAKbAxIeA05T8gMc2dN6ywPwAAAD+5AwAAAAAAAAFvAAAAHAAAAF4Ya3liVeU/gD5+A3LHqz8AAAA/yAMAAAAAAAABcAAAABwAAAB3zIelo2XlP4A+fgNyx6s/AAAAP8gDAAAAAAAAAXEAAAAcAAAAkoCk0eR15T+APn4DcserPwAAAD/YAwAAAAAAAAFyAAAAHAAAAJ7asmcFfuU/gD5+A3LHqz8AAAA/2AMAAAAAAAABcwAAABwAAACqNMH9JYblP4A+fgNyx6s/AAAAP/cDAAAAAAAAAXQAAAAcAAAAt47Pk0aO5T+APn4DcserPwAAAD8HBAAAAAAAAAF1AAAAHAAAANyc+lWopuU/gD5+A3LHqz8AAAA/BwQAAAAAAAABdgAAABwAAAAEqyUYCr/lP4A+fgNyx6s/AAAAPxYEAAAAAAAAAXcAAAAcAAAAXSGKMu735T+APn4DcserPwAAAD8WBAAAAAAAAAF4AAAAHAAAAI+Jw4pwGOY/gD5+A3LHqz8AAAA/JgQAAAAAAAABeQAAABwAAADcpRkPNEnmP4A+fgNyx6s/AAAAPzYEAAAAAAAAAXoAAAAcAAAANRx+KRiC5j+APn4DcserPwAAAD82BAAAAAAAAAF7AAAAHAAAAFsqqet5muY/gD5+A3LHqz8AAAA/RQQAAAAAAAABfAAAABwAAAB23sUXu6rmP4A+fgNyx6s/AAAAP0UEAAAAAAAAAX0AAAAcAAAAgjjUrduy5j+APn4DcserPwAAAD9FBAAAAAAAAAF+AAAAHAAAAI+S4kP8uuY/gD5+A3LHqz8AAAA/VQQAAAAAAAABfwAAABwAAACb7PDZHMPmP4A+fgNyx6s/AAAAP2UEAAAAAAAAAYAAAAAcAAAAtaANBl7T5j+APn4DcserPwAAAD+EBAAAAAAAAAGBAAAAHAAAAMH6G5x+2+Y/gD5+A3LHqz8AAAA/kwQAAAAAAAABggAAABwAAADOVCoyn+PmP4A+fgNyx6s/AAAAP5MEAAAAAAAAAYMAAAAcAAAA9GJV9AD85j+APn4DcserPwAAAD+jBAAAAAAAAAGEAAAAHAAAAAG9Y4ohBOc/gD5+A3LHqz8AAAA/owQAAAAAAAABhQAAABwAAAAbcYC2YhTnP4A+fgNyx6s/AAAAP7MEAAAAAAAAAYYAAAAcAAAAJ8uOTIMc5z+APn4DcserPwAAAD/CBAAAAAAAAAGHAAAAHAAAAEF/q3jELOc/gD5+A3LHqz8AAAA/wgQAAAAAAAABiAAAABwAAABbM8ikBT3nP4A+fgNyx6s/AAAAP9IEAAAAAAAAAYkAAAAcAAAAdOfk0EZN5z+APn4DcserPwAAAD/iBAAAAAAAAAGKAAAAHAAAAKVPHinJbec/gD5+A3LHqz8AAAA/4gQAAAAAAAABiwAAABwAAADAAztVCn7nP4A+fgNyx6s/AAAAP/EEAAAAAAAAAYwAAAAcAAAAzl1J6yqG5z+APn4DcserPwAAAD8BBQAAAAAAAAGNAAAAHAAAAPNrdK2Mnuc/gD5+A3LHqz8AAAA/AQUAAAAAAAABjgAAABwAAAAaep9v7rbnP4A+fgNyx6s/AAAAPxAFAAAAAAAAAY8AAAAcAAAAMy68my/H5z+ALHBn8/6oPwAAAD8QBQAAAAAAAAGQAAAAHAAAAEzi2Mdw1+c/gCxwZ/P+qD8AAAA/IAUAAAAAAAABkQAAABwAAABllvXzsefnP4AscGfz/qg/AAAAPyAFAAAAAAAAAZIAAAAcAAAAdPADitLv5z+AGmLLdDamPwAAAD8wBQAAAAAAAAGTAAAAHAAAAI2kILYTAOg/gBpiy3Q2pj8AAAA/PwUAAAAAAAABlAAAABwAAACZ/i5MNAjoP4AaYst0NqY/AAAAPz8FAAAAAAAAAZUAAAAcAAAApVg94lQQ6D+AGmLLdDamPwAAAD9PBQAAAAAAAAGWAAAAHAAAALKyS3h1GOg/gBpiy3Q2pj8AAAA/TwUAAAAAAAABlwAAABwAAADADFoOliDoP4AaYst0NqY/AAAAP18FAAAAAAAAAZgAAAAcAAAA2cB2Otcw6D+AGmLLdDamPwAAAD9gBQAAAAAAAAGZAAAAHAAAAPJ0k2YYQeg/gBpiy3Q2pj8AAAA/fwUAAAAAAAABmgAAABwAAAD+zqH8OEnoP4AaYst0NqY/AAAAP48FAAAAAAAAAZsAAAAcAAAACymwkllR6D+AGmLLdDamPwAAAD+fBQAAAAAAAAGcAAAAHAAAADM321S7aeg/gBpiy3Q2pj8AAAA/rgUAAAAAAAABnQAAABwAAABM6/eA/HnoP4AaYst0NqY/AAAAP64FAAAAAAAAAZ4AAAAcAAAAcvkiQ16S6D+AGmLLdDamPwAAAD++BQAAAAAAAAGfAAAAHAAAAL0Vecchw+g/gBpiy3Q2pj8AAAA/vgUAAAAAAAABoAAAABwAAADyfbIfpOPoP4AaYst0NqY/AAAAP84FAAAAAAAAAaEAAAAcAAAAJObrdyYE6T+AGmLLdDamPwAAAD/OBQAAAAAAAAGiAAAAHAAAAFdOJdCoJOk/gBpiy3Q2pj8AAAA/3QUAAAAAAAABowAAABwAAAB9XFCSCj3pP4AaYst0NqY/AAAAP90FAAAAAAAAAaQAAAAcAAAAo2p7VGxV6T+AGmLLdDamPwAAAD/tBQAAAAAAAAGlAAAAHAAAAL0emICtZek/gBpiy3Q2pj8AAAA/7QUAAAAAAAABpgAAABwAAADX0rSs7nXpP4AaYst0NqY/AAAAPwwGAAAAAAAAAacAAAAcAAAA4yzDQg9+6T+AGmLLdDamPwAAAD8MBgAAAAAAAAGoAAAAHAAAAPzg325Qjuk/QAhUL/Ztoz8AAAA/HAYAAAAAAAABqQAAABwAAAAh7woxsqbpP0AIVC/2baM/AAAAPxwGAAAAAAAAAaoAAAAcAAAASv018xO/6T9ACFQv9m2jPwAAAD8rBgAAAAAAAAGrAAAAHAAAAHALYbV11+k/QAhUL/Ztoz8AAAA/KwYAAAAAAAABrAAAABwAAACic5oN+PfpP0AIVC/2baM/AAAAPzsGAAAAAAAAAa0AAAAcAAAAyIHFz1kQ6j+A9kWTd6WgPwAAAD87BgAAAAAAAAGuAAAAHAAAANTb02V6GOo/AMlv7vG5mz8AAAA/SwYAAAAAAAABrwAAABwAAAAJRA2+/DjqPwDJb+7xuZs/AAAAP0sGAAAAAAAAAbAAAAAcAAAAIfgp6j1J6j8AyW/u8bmbPwAAAD9aBgAAAAAAAAGxAAAAHAAAAC5SOIBeUeo/AMlv7vG5mz8AAAA/eQYAAAAAAAABsgAAABwAAABJBlWsn2HqPwDJb+7xuZs/AAAAP3kGAAAAAAAAAbMAAAAcAAAAYbpx2OBx6j8AyW/u8bmbPwAAAD+JBgAAAAAAAAG0AAAAHAAAAHtujgQiguo/AMlv7vG5mz8AAAA/iQYAAAAAAAABtQAAABwAAACWIqswY5LqPwClU7b0KJY/AAAAP5kGAAAAAAAAAbYAAAAcAAAAvDDW8sSq6j8ApVO29CiWPwAAAD+ZBgAAAAAAAAG3AAAAHAAAANTk8h4Gu+o/AKVTtvQolj8AAAA/qAYAAAAAAAABuAAAABwAAAD88h3hZ9PqPwClU7b0KJY/AAAAP6gGAAAAAAAAAbkAAAAcAAAAFKc6Danj6j8ApVO29CiWPwAAAD+4BgAAAAAAAAG6AAAAHAAAADq1Zc8K/Oo/AKVTtvQolj8AAAA/uAYAAAAAAAABuwAAABwAAABhw5CRbBTrPwClU7b0KJY/AAAAP8gGAAAAAAAAAbwAAAAcAAAAe3etva0k6z8ApVO29CiWPwAAAD/IBgAAAAAAAAG9AAAAHAAAAJQryunuNOs/AKVTtvQolj8AAAA/1wYAAAAAAAABvgAAABwAAAC6OfWrUE3rPwClU7b0KJY/AAAAP+cGAAAAAAAAAb8AAAAcAAAAxpMDQnFV6z8ApVO29CiWPwAAAD/nBgAAAAAAAAHAAAAAHAAAAOqhLgTTbes/AKVTtvQolj8AAAA/5wYAAAAAAAABwQAAABwAAAAIVkswFH7rPwClU7b0KJY/AAAAP/YGAAAAAAAAAcIAAAAcAAAAOr6EiJae6z8ApVO29CiWPwAAAD8GBwAAAAAAAAHDAAAAHAAAAGDMr0r4tus/AKVTtvQolj8AAAA/BgcAAAAAAAABxAAAABwAAACG2toMWs/rPwClU7b0KJY/AAAAPxYHAAAAAAAAAcUAAAAcAAAAxpwi+/z36z8ApVO29CiWPwAAAD8WBwAAAAAAAAHGAAAAHAAAAAZfaumfIOw/AKVTtvQolj8AAAA/JQcAAAAAAAABxwAAABwAAAAeE4cV4TDsPwClU7b0KJY/AAAAPyUHAAAAAAAAAcgAAAAcAAAAOMejQSJB7D8ApVO29CiWPwAAAD81BwAAAAAAAAHJAAAAHAAAAEQhstdCSew/AKVTtvQolj8AAAA/NQcAAAAAAAABygAAABwAAABQe8BtY1HsPwClU7b0KJY/AAAAP0UHAAAAAAAAAcsAAAAcAAAAXtXOA4RZ7D8ApVO29CiWPwAAAD9FBwAAAAAAAAHMAAAAHAAAAGov3ZmkYew/AIE3fveXkD8AAAA/VAcAAAAAAAABzQAAABwAAAB6iesvxWnsPwCBN373l5A/AAAAP2QHAAAAAAAAAc4AAAAcAAAAkj0IXAZ67D8AvDaM9A2GPwAAAD9kBwAAAAAAAAHPAAAAHAAAAKrxJIhHiuw/ALw2jPQNhj8AAAA/cgcAAAAAAAAB0AAAABwAAADEpUG0iJrsPwC8Noz0DYY/AAAAP3IHAAAAAAAAAdEAAAAcAAAA6LNsduqy7D8AvDaM9A2GPwAAAD+CBwAAAAAAAAHSAAAAHAAAABLClzhMy+w/ALw2jPQNhj8AAAA/kgcAAAAAAAAB0wAAABwAAAAcHKbObNPsPwC8Noz0DYY/AAAAP6EHAAAAAAAAAdQAAAAcAAAARCrRkM7r7D8AvDaM9A2GPwAAAD+hBwAAAAAAAAHVAAAAHAAAAGo4/FIwBO0/ALw2jPQNhj8AAAA/sQcAAAAAAAAB1gAAABwAAACE7Bh/cRTtPwC8Noz0DYY/AAAAP7EHAAAAAAAAAdcAAAAcAAAAnKA1q7Ik7T8AvDaM9A2GPwAAAD/BBwAAAAAAAAHYAAAAHAAAALhUUtfzNO0/ALw2jPQNhj8AAAA/wQcAAAAAAAAB2QAAABwAAADQCG8DNUXtPwC8Noz0DYY/AAAAP9AHAAAAAAAAAdoAAAAcAAAABHGoW7dl7T8AvDaM9A2GPwAAAD/gBwAAAAAAAAHbAAAAHAAAAEIz8Elaju0/ALw2jPQNhj8AAAA/4AcAAAAAAAAB3AAAABwAAABmQRsMvKbtPwC8Noz0DYY/AAAAP+8HAAAAAAAAAd0AAAAcAAAAkE9Gzh2/7T8AvDaM9A2GPwAAAD/vBwAAAAAAAAHeAAAAHAAAALhdcZB/1+0/ALw2jPQNhj8AAAA//wcAAAAAAAAB3wAAABwAAADaa5xS4e/tPwC8Noz0DYY/AAAAP/8HAAAAAAAAAeAAAAAcAAAAAnrHFEMI7j8AvDaM9A2GPwAAAD8PCAAAAAAAAAHhAAAAHAAAACiI8takIO4/AIE3fveXkD8AAAA/DwgAAAAAAAAB4gAAABwAAABCPA8D5jDuPwCBN373l5A/AAAAPx4IAAAAAAAAAeMAAAAcAAAATpYdmQY57j8AgTd+95eQPwAAAD8eCAAAAAAAAAHkAAAAHAAAAFrwKy8nQe4/AKVTtvQolj8AAAA/LggAAAAAAAAB5QAAABwAAABoSjrFR0nuPwClU7b0KJY/AAAAPy4IAAAAAAAAAeYAAAAcAAAAdKRIW2hR7j8ApVO29CiWPwAAAD8+CAAAAAAAAAHnAAAAHAAAAIL+VvGIWe4/AKVTtvQolj8AAAA/PggAAAAAAAAB6AAAABwAAAC0ZpBJC3ruPwClU7b0KJY/AAAAP00IAAAAAAAAAekAAAAcAAAAxMCe3yuC7j8ApVO29CiWPwAAAD9NCAAAAAAAAAHqAAAAHAAAANp0uwttku4/AKVTtvQolj8AAAA/XQgAAAAAAAAB6wAAABwAAAAO3fRj77LuPwDJb+7xuZs/AAAAP10IAAAAAAAAAewAAAAcAAAAQEUuvHHT7j+A9kWTd6WgPwAAAD9sCAAAAAAAAAHtAAAAHAAAAJi7ktZVDO8/gBpiy3Q2pj8AAAA/fAgAAAAAAAAB7gAAABwAAACmFaFsdhTvP4AaYst0NqY/AAAAP3wIAAAAAAAAAe8AAAAcAAAAwMm9mLck7z+AGmLLdDamPwAAAD+MCAAAAAAAAAHwAAAAHAAAAObX6FoZPe8/gBpiy3Q2pj8AAAA/jAgAAAAAAAAB8QAAABwAAADyMffwOUXvP4AaYst0NqY/AAAAP5sIAAAAAAAAAfIAAAAcAAAAAIwFh1pN7z+AGmLLdDamPwAAAD/aCAAAAAAAAAHzAAAAHAAAAArmEx17Ve8/gBpiy3Q2pj8AAAA/6QgAAAAAAAAB9AAAABwAAAAYQCKzm13vP4AaYst0NqY/AAAAPygJAAAAAAAAAfUAAAAcAAAANPQ+39xt7z+AGmLLdDamPwAAAD8oCQAAAAAAAAH2AAAAHAAAAEBOTXX9de8/gBpiy3Q2pj8AAAA/OAkAAAAAAAAB9wAAABwAAABYAmqhPobvP4AaYst0NqY/AAAAPzgJAAAAAAAAAfgAAAAcAAAAdLaGzX+W7z+AGmLLdDamPwAAAD9HCQAAAAAAAAH5AAAAHAAAAIAQlWOgnu8/gBpiy3Q2pj8AAAA/RwkAAAAAAAAB+gAAABwAAACMaqP5wKbvP4AaYst0NqY/AAAAPzAKAAAAAAAAAfsAAAAcAAAAmMSxj+Gu7z+AGmLLdDamPwAAAD+tCgAAAAAAAAH8AAAAHAAAAKQewCUCt+8/gBpiy3Q2pj8AAAA/eAsAAAAAAAAB/QAAABwAAACyeM67Ir/vP4AaYst0NqY/AAAAP3gLAAAAAAAAAf4AAAAcAAAAvtLcUUPH7z+AGmLLdDamPwAAAD+ICwAAAAAAAAH/AAAAHAAAANqG+X2E1+8/gBpiy3Q2pj8AAAA/iAsAAAAAAAABAAEAABwAAAD+lCRA5u/vP4AaYst0NqY/AAAAP5cLAAAAAAAAAQEBAAAcAAAAQAJr278ZYD9crEkL1+nhPwAAAD8AAAAAAAAAAAECAQAAHAAAAEACa9u/GWA/PMuIIU+94T8AAAA/AAAAAAAAAAABAwEAABwAAAAAD8XpVTpoP/wIB04/ZOE/AAAAP30AAAAAAAAAAQQBAAAcAAAAgJppCgxOeD/8CAdOP2ThPwAAAD+MAAAAAAAAAAEFAQAAHAAAAKDTYQxRN4A//AgHTj9k4T8AAAA/jAAAAAAAAAABBgEAABwAAACQ9oqUPjyQP/wIB04/ZOE/AAAAP5wAAAAAAAAAAQcBAAAcAAAAqMEZ4cFYlz+8RoV6LwvhPwAAAD+cAAAAAAAAAAEIAQAAHAAAANiMqC1FdZ4/gIQDpx+y4D8AAAA/qwAAAAAAAAABCQEAABwAAACc7eb+9syjP4CEA6cfsuA/AAAAP7sAAAAAAAAAAQoBAAAcAAAACNCXIRNTpT+AhAOnH7LgPwAAAD+7AAAAAAAAAAELAQAAHAAAAJARY+MlV6Y/XKNCvZeF4D8AAAA/ywAAAAAAAAABDAEAABwAAAD88xMGQt2nP1yjQr2XheA/AAAAP8sAAAAAAAAAAQ0BAAAcAAAAzJT5ZktfqD9co0K9l4XgPwAAAD/aAAAAAAAAAAEOAQAAHAAAACh3qoln5ak/QMKB0w9Z4D8AAAA/6gAAAAAAAAABDwEAABwAAAAAGJDqcGeqP0DCgdMPWeA/AAAAP/oAAAAAAAAAARABAAAcAAAAwLh1S3rpqj9AwoHTD1ngPwAAAD8JAQAAAAAAAAERAQAAHAAAAIhZW6yDa6s/QMKB0w9Z4D8AAAA/CQEAAAAAAAABEgEAABwAAAD0OwzPn/GsP0DCgdMPWeA/AAAAPxkBAAAAAAAAARMBAAAcAAAA8F+Is857rz9AwoHTD1ngPwAAAD8oAQAAAAAAAAEUAQAAHAAAAMTi5ywIhbE/QMKB0w9Z4D8AAAA/KAEAAAAAAAABFQEAABwAAACQlQsAKUyzP0DCgdMPWeA/AAAAPygBAAAAAAAAARYBAAAcAAAAVDbxYDLOsz9AwoHTD1ngPwAAAD84AQAAAAAAAAEXAQAAHAAAACDpFDRTlbU/QMKB0w9Z4D8AAAA/OAEAAAAAAAABGAEAABwAAACGy8VWbxu3P0DCgdMPWeA/AAAAP0gBAAAAAAAAARkBAAAcAAAATn7pKZDiuD9AwoHTD1ngPwAAAD9IAQAAAAAAAAEaAQAAHAAAAITvQTuepbk/QMKB0w9Z4D8AAAA/VwEAAAAAAAABGwEAABwAAADk0fJduiu7P0DCgdMPWeA/AAAAP1cBAAAAAAAAARwBAAAcAAAA5OMw0NFwvD9AwoHTD1ngPwAAAD9nAQAAAAAAAAEdAQAAHAAAAEjG4fLt9r0/QMKB0w9Z4D8AAAA/dwEAAAAAAAABHgEAABwAAABA2B9lBTy/P0DCgdMPWeA/AAAAP3cBAAAAAAAAAR8BAAAcAAAAhsUhHJOBwD9AwoHTD1ngPwAAAD+GAQAAAAAAAAEgAQAAHAAAAB7+zSQa48A/QMKB0w9Z4D8AAAA/hgEAAAAAAAABIQEAABwAAACE11+OqsbBP0DCgdMPWeA/AAAAP5YBAAAAAAAAASIBAAAcAAAAuEi4n7iJwj9AwoHTD1ngPwAAAD+WAQAAAAAAAAEjAQAAHAAAAOi5ELHGTMM/QMKB0w9Z4D8AAAA/pQEAAAAAAAABJAEAABwAAAAYK2nC1A/EP0DCgdMPWeA/AAAAP6UBAAAAAAAAASUBAAAcAAAA6MtOI96RxD9AwoHTD1ngPwAAAD+1AQAAAAAAAAEmAQAAHAAAAOjUbdxpNMU/QMKB0w9Z4D8AAAA/tQEAAAAAAAABJwEAABwAAADk3YyV9dbFPyjhwOmHLOA/AAAAP8UBAAAAAAAAASgBAAAcAAAA5O/KBw0cxz8o4cDphyzgPwAAAD/FAQAAAAAAAAEpAQAAHAAAABRqQtKmgcg/KOHA6Ycs4D8AAAA/1AEAAAAAAAABKgEAABwAAAAOfIBEvsbJPyjhwOmHLOA/AAAAP9QBAAAAAAAAASsBAAAcAAAADoWf/Ulpyj8AAAAAAADgPwAAAD/kAQAAAAAAAAEsAQAAHAAAAHZnUCBm78s/eHv8WOBN3z8AAAA/5AEAAAAAAAABLQEAABwAAABwcG/Z8ZHMP3h7/FjgTd8/AAAAP/QBAAAAAAAAAS4BAAAcAAAABLI6mwSWzT94e/xY4E3fPwAAAD8DAgAAAAAAAAEvAQAAHAAAAAa7WVSQOM4/eHv8WOBN3z8AAAA/AwIAAAAAAAABMAEAABwAAADSWz+1mbrOP3h7/FjgTd8/AAAAPxMCAAAAAAAAATEBAAAcAAAAbJTrvSAczz94e/xY4E3fPwAAAD8TAgAAAAAAAAEyAQAAHAAAADg10R4qns8/eHv8WOBN3z8AAAA/IgIAAAAAAAABMwEAABwAAAAcH/jrWiDQP3h7/FjgTd8/AAAAPyICAAAAAAAAATQBAAAcAAAAnKOHyKBx0D/APX4s8KbfPwAAAD8yAgAAAAAAAAE1AQAAHAAAAOe/3UxkotA/wD1+LPCm3z8AAAA/MgIAAAAAAAABNgEAABwAAACarKaBLBTRPwAAAAAAAOA/AAAAP0ICAAAAAAAAATcBAAAcAAAA58j8BfBE0T8AAAAAAADgPwAAAD9RAgAAAAAAAAE4AQAAHAAAAEuZb7b0hdE/AAAAAAAA4D8AAAA/UQIAAAAAAAABOQEAABwAAACatcU6uLbRPwAAAAAAAOA/AAAAP2ECAAAAAAAAAToBAAAcAAAASqKOb4Ao0j8AAAAAAADgPwAAAD9hAgAAAAAAAAE7AQAAHAAAAJm+5PNDWdI/KOHA6Ycs4D8AAAA/cQIAAAAAAAABPAEAABwAAADl2jp4B4rSPyjhwOmHLOA/AAAAP4ACAAAAAAAAAT0BAAAcAAAAY1/KVE3b0j8o4cDphyzgPwAAAD+AAgAAAAAAAAE+AQAAHAAAALB7INkQDNM/KOHA6Ycs4D8AAAA/kAIAAAAAAAABPwEAABwAAAAWTJOJFU3TPyjhwOmHLOA/AAAAP5ACAAAAAAAAAUABAAAcAAAAexwGOhqO0z+AhAOnH7LgPwAAAD+fAgAAAAAAAAFBAQAAHAAAAK+EP5KcrtM/gIQDpx+y4D8AAAA/nwIAAAAAAAABQgEAABwAAABicQjHZCDUP7xGhXovC+E/AAAAP68CAAAAAAAAAUMBAAAcAAAAFV7R+yyS1D+8RoV6LwvhPwAAAD+vAgAAAAAAAAFEAQAAHAAAAMhKmjD1A9U//AgHTj9k4T8AAAA/vwIAAAAAAAABRQEAABwAAADHU7npgKbVP/wIB04/ZOE/AAAAP78CAAAAAAAAAUYBAAAcAAAAxlzYogxJ1j/8CAdOP2ThPwAAAD/OAgAAAAAAAAFHAQAAHAAAAMRl91uY69Y/IOrHN8eQ4T8AAAA/zgIAAAAAAAABSAEAABwAAAB2UsCQYF3XPzzLiCFPveE/AAAAP94CAAAAAAAAAUkBAAAcAAAAxG4WFSSO1z88y4ghT73hPwAAAD/eAgAAAAAAAAFKAQAAHAAAAA6LbJnnvtc/PMuIIU+94T8AAAA/7gIAAAAAAAABSwEAABwAAABE86Xxad/XPzzLiCFPveE/AAAAP+4CAAAAAAAAAUwBAAAcAAAAdFvfSez/1z88y4ghT73hPwAAAD/9AgAAAAAAAAFNAQAAHAAAAJAP/HUtENg/PMuIIU+94T8AAAA/DQMAAAAAAAABTgEAABwAAADCdzXOrzDYPzzLiCFPveE/AAAAPykDAAAAAAAAAU8BAAAcAAAA9N9uJjJR2D88y4ghT73hPwAAAD85AwAAAAAAAAFQAQAAHAAAAEL8xKr1gdg/PMuIIU+94T8AAAA/OQMAAAAAAAABUQEAABwAAABasOHWNpLYPzzLiCFPveE/AAAAP0kDAAAAAAAAAVIBAAAcAAAAjBgbL7my2D88y4ghT73hPwAAAD9JAwAAAAAAAAFTAQAAHAAAAPLojd+989g/PMuIIU+94T8AAAA/WAMAAAAAAAABVAEAABwAAAAMnaoL/wPZPzzLiCFPveE/AAAAP2gDAAAAAAAAAVUBAAAcAAAAJFHHN0AU2T88y4ghT73hPwAAAD94AwAAAAAAAAFWAQAAHAAAAEAF5GOBJNk/PMuIIU+94T8AAAA/hwMAAAAAAAABVwEAABwAAABauQCQwjTZPzzLiCFPveE/AAAAP5cDAAAAAAAAAVgBAAAcAAAAjiE66ERV2T88y4ghT73hPwAAAD+XAwAAAAAAAAFZAQAAHAAAAMCJc0DHddk/PMuIIU+94T8AAAA/pgMAAAAAAAABWgEAABwAAADYPZBsCIbZPzzLiCFPveE/AAAAP6YDAAAAAAAAAVsBAAAcAAAAJFrm8Mu22T88y4ghT73hPwAAAD+2AwAAAAAAAAFcAQAAHAAAAEAOAx0Nx9k/PMuIIU+94T8AAAA/xgMAAAAAAAABXQEAABwAAABohLeBmqLmP9RiTVq4Tu8/AAAAPwAAAAAAAAAAAV4BAAAcAAAAdt7FF7uq5j8MJc8tyKfvPwAAAD/6AAAAAAAAAAFfAQAAHAAAAII41K3bsuY/DCXPLcin7z8AAAA/CgEAAAAAAAABYAEAABwAAACoRv9vPcvmPwwlzy3Ip+8/AAAAPwoBAAAAAAAAAWEBAAAcAAAA5ghHXuDz5j8MJc8tyKfvPwAAAD8aAQAAAAAAAAFiAQAAHAAAACfLjkyDHOc/DCXPLcin7z8AAAA/KQEAAAAAAAABYwEAABwAAACAQfNmZ1XnPwwlzy3Ip+8/AAAAPykBAAAAAAAAAWQBAAAcAAAAtKksv+l15z8MJc8tyKfvPwAAAD8pAQAAAAAAAAFlAQAAHAAAANq3V4FLjuc/9EMOREB77z8AAAA/OQEAAAAAAAABZgEAABwAAAASgk3gWxzXP8BdcDgzkek/AAAAPwAAAAAAAAAAAWcBAAAcAAAAEoJN4Fsc1z+ofK9Oq2TpPwAAAD8AAAAAAAAAAAFoAQAAHAAAACo2agydLNc/qHyvTqtk6T8AAAA/fQAAAAAAAAABaQEAABwAAAAqNmoMnSzXP4Cb7mQjOOk/AAAAP40AAAAAAAAAAWoBAAAcAAAAXJ6jZB9N1z9oui17mwvpPwAAAD+cAAAAAAAAAAFrAQAAHAAAAJAG3byhbdc/TNlskRPf6D8AAAA/rAAAAAAAAAABbAEAABwAAADcIjNBZZ7XPyj4q6eLsug/AAAAP6wAAAAAAAAAAW0BAAAcAAAA9NZPbaau1z8IF+u9A4boPwAAAD+7AAAAAAAAAAFuAQAAHAAAAETzpfFp39c/5DUq1HtZ6D8AAAA/uwAAAAAAAAABbwEAABwAAABcp8Idq+/XP+Q1KtR7Weg/AAAAP8sAAAAAAAAAAXABAAAcAAAAdFvfSez/1z/kNSrUe1noPwAAAD/ZAAAAAAAAAAFxAQAAHAAAAKbDGKJuINg/5DUq1HtZ6D8AAAA/2QAAAAAAAAABcgEAABwAAADCdzXOrzDYP+Q1KtR7Weg/AAAAP+gAAAAAAAAAAXMBAAAcAAAA2itS+vBA2D/kNSrUe1noPwAAAD/4AAAAAAAAAAF0AQAAHAAAAPTfbiYyUdg/5DUq1HtZ6D8AAAA/+AAAAAAAAAABdQEAABwAAAAQlItSc2HYP+Q1KtR7Weg/AAAAPwgBAAAAAAAAAXYBAAAcAAAAQvzEqvWB2D/kNSrUe1noPwAAAD8IAQAAAAAAAAF3AQAAHAAAAFqw4dY2ktg/5DUq1HtZ6D8AAAA/FwEAAAAAAAABeAEAABwAAADCgFSHO9PYP8hUaerzLOg/AAAAPxcBAAAAAAAAAXkBAAAcAAAA8uiN373z2D/IVGnq8yzoPwAAAD8nAQAAAAAAAAF6AQAAHAAAAAydqgv/A9k/yFRp6vMs6D8AAAA/NgEAAAAAAAABewEAABwAAAAkUcc3QBTZP8hUaerzLOg/AAAAPzYBAAAAAAAAAXwBAAAcAAAAWrkAkMI02T/IVGnq8yzoPwAAAD9GAQAAAAAAAAF9AQAAHAAAAHJtHbwDRdk/rHOoAGwA6D8AAAA/VgEAAAAAAAABfgEAABwAAACm1VYUhmXZP6xzqABsAOg/AAAAP1YBAAAAAAAAAX8BAAAcAAAA8vGsmEmW2T+sc6gAbADoPwAAAD9lAQAAAAAAAAGAAQAAHAAAAEAOAx0Nx9k/rHOoAGwA6D8AAAA/ZQEAAAAAAAABgQEAABwAAACm3nXNEQjaP6xzqABsAOg/AAAAP3UBAAAAAAAAAYIBAAAcAAAAwJKS+VIY2j+sc6gAbADoPwAAAD91AQAAAAAAAAGDAQAAHAAAAPD6y1HVONo/rHOoAGwA6D8AAAA/hQEAAAAAAAABhAEAABwAAAAMr+h9FknaP6xzqABsAOg/AAAAP4UBAAAAAAAAAYUBAAAcAAAAJGMFqldZ2j+sc6gAbADoPwAAAD+kAQAAAAAAAAGGAQAAHAAAAD4XItaYado/rHOoAGwA6D8AAAA/wwEAAAAAAAABhwEAABwAAABwf1suG4raP6xzqABsAOg/AAAAP9MBAAAAAAAAAYgBAAAcAAAAjDN4Wlya2j/IVGnq8yzoPwAAAD/iAQAAAAAAAAGJAQAAHAAAAKTnlIadqto/5DUq1HtZ6D8AAAA/8gEAAAAAAAABigEAABwAAACk55SGnaraPwgX670Dhug/AAAAP/IBAAAAAAAAAYsBAAAcAAAApOeUhp2q2j8o+Kuni7LoPwAAAD9AAgAAAAAAAAGMAQAAHAAAAKTnlIadqto/TNlskRPf6D8AAAA/XwIAAAAAAAABjQEAABwAAACk55SGnaraP4Cb7mQjOOk/AAAAP28CAAAAAAAAAY4BAAAcAAAApOeUhp2q2j+ofK9Oq2TpPwAAAD+OAgAAAAAAAAGPAQAAHAAAAKTnlIadqto/4D4xIru96T8AAAA/rQIAAAAAAAABkAEAABwAAACk55SGnaraPwgg8gtD6uk/AAAAP60CAAAAAAAAAZEBAAAcAAAApOeUhp2q2j8gAbP1yhbqPwAAAD/NAgAAAAAAAAGSAQAAHAAAAKTnlIadqto/SOJz31JD6j8AAAA/zQIAAAAAAAABkwEAABwAAABwf1suG4raP6CFtpzqyOo/AAAAP9wCAAAAAAAAAZQBAAAcAAAAPhci1php2j/kRzhw+iHrPwAAAD/rAgAAAAAAAAGVAQAAHAAAACRjBapXWdo/BCn5WYJO6z8AAAA/+wIAAAAAAAABlgEAABwAAAAMr+h9FknaPyQKukMKe+s/AAAAP/sCAAAAAAAAAZcBAAAcAAAADK/ofRZJ2j9E63otkqfrPwAAAD8KAwAAAAAAAAGYAQAAHAAAANhGryWUKNo/XMw7FxrU6z8AAAA/GgMAAAAAAAABmQEAABwAAADAkpL5UhjaP3yt/ACiAOw/AAAAPzkDAAAAAAAAAZoBAAAcAAAAwJKS+VIY2j+kjr3qKS3sPwAAAD9JAwAAAAAAAAGbAQAAHAAAAKbedc0RCNo/pI696ikt7D8AAAA/WAMAAAAAAAABnAEAABwAAABwdjx1j+fZP6SOveopLew/AAAAP1gDAAAAAAAAAZ0BAAAcAAAADKbJxIqm2T/cUD++OYbsPwAAAD9oAwAAAAAAAAGeAQAAHAAAAMCJc0DHddk/3FA/vjmG7D8AAAA/eAMAAAAAAAABnwEAABwAAACOITroRFXZP/wxAKjBsuw/AAAAP3gDAAAAAAAAAaABAAAcAAAAWrkAkMI02T8cE8GRSd/sPwAAAD+HAwAAAAAAAAGhAQAAHAAAAEAF5GOBJNk/HBPBkUnf7D8AAAA/hwMAAAAAAAABogEAABwAAAAkUcc3QBTZPzz0gXvRC+0/AAAAP5cDAAAAAAAAAaMBAAAcAAAADJ2qC/8D2T889IF70QvtPwAAAD+XAwAAAAAAAAGkAQAAHAAAAPLojd+989g/PPSBe9EL7T8AAAA/pgMAAAAAAAABpQEAABwAAADaNHGzfOPYPzz0gXvRC+0/AAAAP7YDAAAAAAAAAaYBAAAcAAAAwoBUhzvT2D889IF70QvtPwAAAD+2AwAAAAAAAAGnAQAAHAAAAKbMN1v6wtg/PPSBe9EL7T8AAAA/xgMAAAAAAAABqAEAABwAAACMGBsvubLYPzz0gXvRC+0/AAAAP8YDAAAAAAAAAakBAAAcAAAAcmT+Anii2D889IF70QvtPwAAAD/VAwAAAAAAAAGqAQAAHAAAAEL8xKr1gdg/PPSBe9EL7T8AAAA/1QMAAAAAAAABqwEAABwAAAAQlItSc2HYPzz0gXvRC+0/AAAAP+UDAAAAAAAAAawBAAAcAAAAwnc1zq8w2D889IF70QvtPwAAAD/lAwAAAAAAAAGtAQAAHAAAAPTWT22mrtc/PPSBe9EL7T8AAAA/9QMAAAAAAAABrgEAABwAAABE6oY43jzXP3y2A0/hZO0/AAAAPwQEAAAAAAAAAa8BAAAcAAAAEoJN4Fsc1z98tgNP4WTtPwAAAD8EBAAAAAAAAAGwAQAAHAAAAEbhZ39SmtY/fLYDT+Fk7T8AAAA/FAQAAAAAAAABsQEAABwAAAD2xBH7jmnWP3y2A0/hZO0/AAAAPxQEAAAAAAAAAbIBAAAcAAAAq6i7dss41j98tgNP4WTtPwAAAD8jBAAAAAAAAAGzAQAAHAAAAF2MZfIHCNY/fLYDT+Fk7T8AAAA/IwQAAAAAAAABtAEAABwAAAArJCyahefVP3y2A0/hZO0/AAAAPzMEAAAAAAAAAbUBAAAcAAAAKyQsmoXn1T9c1UJlWTjtPwAAAD9SBAAAAAAAAAG2AQAAHAAAABNwD25E19U/PPSBe9EL7T8AAAA/UgQAAAAAAAABtwEAABwAAADfB9YVwrbVPzz0gXvRC+0/AAAAP3IEAAAAAAAAAbgBAAAcAAAA3wfWFcK21T8cE8GRSd/sPwAAAD+BBAAAAAAAAAG5AQAAHAAAAMdTuemAptU/3FA/vjmG7D8AAAA/gQQAAAAAAAABugEAABwAAADHU7npgKbVP6SOveopLew/AAAAP+8EAAAAAAAAAbsBAAAcAAAAx1O56YCm1T98rfwAogDsPwAAAD/9BAAAAAAAAAG8AQAAHAAAAMdTuemAptU/XMw7FxrU6z8AAAA/DQUAAAAAAAABvQEAABwAAADHU7npgKbVP0Trei2Sp+s/AAAAPxwFAAAAAAAAAb4BAAAcAAAA3wfWFcK21T8kCrpDCnvrPwAAAD8sBQAAAAAAAAG/AQAAHAAAAPe78kEDx9U/JAq6Qwp76z8AAAA/PAUAAAAAAAABwAEAABwAAAD3u/JBA8fVPwQp+VmCTus/AAAAPzwFAAAAAAAAAcEBAAAcAAAAE3APbkTX1T8EKflZgk7rPwAAAD9LBQAAAAAAAAHCAQAAHAAAAEXYSMbG99U/xGZ3hnL16j8AAAA/SwUAAAAAAAABwwEAABwAAABdjGXyBwjWP8Rmd4Zy9eo/AAAAP1sFAAAAAAAAAcQBAAAcAAAAkvSeSooo1j/EZneGcvXqPwAAAD9bBQAAAAAAAAHFAQAAHAAAAKuou3bLONY/oIW2nOrI6j8AAAA/awUAAAAAAAABxgEAABwAAADGXNiiDEnWP4ik9bJinOo/AAAAP2sFAAAAAAAAAccBAAAcAAAAKi1LUxGK1j9I4nPfUkPqPwAAAD96BQAAAAAAAAHIAQAAHAAAAF6VhKuTqtY/SOJz31JD6j8AAAA/igUAAAAAAAAByQEAABwAAAB2SaHX1LrWP0jic99SQ+o/AAAAP4oFAAAAAAAAAcoBAAAcAAAAqLHaL1fb1j9I4nPfUkPqPwAAAD+ZBQAAAAAAAAHLAQAAHAAAAN4ZFIjZ+9Y/CCDyC0Pq6T8AAAA/mQUAAAAAAAABzAEAABwAAAAqNmoMnSzXP8BdcDgzkek/AAAAP6kFAAAAAAAAAc0BAAAcAAAAROqGON481z/AXXA4M5HpPwAAAD+pBQAAAAAAAAHOAQAAHAAAAHZSwJBgXdc/wF1wODOR6T8AAAA/uQUAAAAAAAABzwEAABwAAADEbhYVJI7XP8BdcDgzkek/AAAAP7kFAAAAAAAAAdABAAAcAAAA3CIzQWWe1z/AXXA4M5HpPwAAAD8HBgAAAAAAAAHRAQAAHAAAAA6LbJnnvtc/qHyvTqtk6T8AAAA/BwYAAAAAAAAB0gEAABwAAAAoP4nFKM/XP4Cb7mQjOOk/AAAAPw8HAAAAAAAAAdMBAAAcAAAARPOl8Wnf1z+Am+5kIzjpPwAAAD8fBwAAAAAAAAHUAQAAHAAAAFynwh2r79c/gJvuZCM46T8AAAA/LwcAAAAAAAAL"/>
</p:tagLst>
</file>

<file path=ppt/tags/tag5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8.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HtrQz8JAwAAAAQAAAAQAAAABwMAAAAAAQAAAAQAAAAECUlua0F0b21WMQIAAAAJBAAAAAkFAAAACQYAAAAJBwAAAAUEAAAAC1BlblN0cm9rZVYxBAAAAApBdHRyaWJ1dGVzBVRyYWNlCVN0YXJ0VGltZQRUeXBlBAQABA9QZW5BdHRyaWJ1dGVzVjECAAAACklua1RyYWNlVjECAAAAEAxBY3Rpb25UeXBlVjECAAAAAgAAAAkIAAAACQkAAAC4BwEAAAAAAAX2////DEFjdGlvblR5cGVWMQEAAAAHdmFsdWVfXwAIAgAAAAAAAAABBQAAAAQAAAAJCwAAAAkMAAAAFQ8BAAAAAAAB8/////b///8AAAAAAQYAAAAEAAAACQ4AAAAJDwAAABOIAQAAAAAAAfD////2////AAAAAAEHAAAABAAAAAkRAAAACRIAAAAokwEAAAAAAAHt////9v///wAAAAAFCAAAAA9QZW5BdHRyaWJ1dGVzVjEKAAAAB19jb2xvckEHX2NvbG9yUgdfY29sb3JHB19jb2xvckIKRml0VG9DdXJ2ZQZIZWlnaHQOSWdub3JlUHJlc3N1cmUNSXNIaWdobGlnaHRlcgVTaGFwZQVXaWR0aAAAAAAAAAAABAACAgICAQYBAQxCcnVzaFNoYXBlVjECAAAABgIAAAD//wAAAAAAAAAAAAhAAAAF7P///wxCcnVzaFNoYXBlVjEBAAAAB3ZhbHVlX18ACAIAAAABAAAAAAAAAAAACEAFCQAAAApJbmtUcmFjZVYxAwAAAA1MaXN0YDErX2l0ZW1zDExpc3RgMStfc2l6ZQ9MaXN0YDErX3ZlcnNpb24EAAAYU2hhcmVkLklua2luZy5JbmtQb2ludFtdAgAAAAgIAgAAAAkVAAAAVwAAAFcAAAABCwAAAAgAAAD//wAAAAAAAAAAAAhAAAAB6v///+z///8BAAAAAAAAAAAACEABDAAAAAkAAAAJFwAAAE0AAABNAAAAAQ4AAAAIAAAA//8AAAAAAAAAAAAIQAAAAej////s////AQAAAAAAAAAAAAhAAQ8AAAAJAAAACRkAAABzAAAAcwAAAAERAAAACAAAAP//AAAAAAAAAAAACEAAAAHm////7P///wEAAAAAAAAAAAAIQAESAAAACQAAAAkbAAAABgEAAAYBAAAHFQAAAAABAAAAgAAAAAQKSW5rUG9pbnRWMQI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NKQcXAAAAAAEAAACAAAAABApJbmtQb2ludFYxA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NMwcZAAAAAAEAAACAAAAABApJbmtQb2ludFYxAg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CfEAAAAJ8gAAAAnzAAAACfQAAAAJ9QAAAAn2AAAACfcAAAAJ+AAAAAn5AAAACfoAAAAJ+wAAAAn8AAAACf0AAAAJ/gAAAAn/AAAACQABAAAJAQEAAAkCAQAACQMBAAAJBAEAAAkFAQ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DQ0HGwAAAAABAAAAAAIAAAQKSW5rUG9pbnRWMQIAAAAJMwEAAAk0AQAACTUBAAAJNgEAAAk3AQAACTgBAAAJOQEAAAk6AQAACTsBAAAJPAEAAAk9AQAACT4BAAAJPwEAAAlAAQAACUEBAAAJQgEAAAlDAQAACUQBAAAJRQEAAAlGAQAACUcBAAAJSAEAAAlJAQAACUoBAAAJSwEAAAlMAQAACU0BAAAJTgEAAAlPAQAACVABAAAJUQEAAAlSAQAACVMBAAAJVAEAAAlVAQAACVYBAAAJVwEAAAlYAQAACVkBAAAJWgEAAAlbAQAACVwBAAAJXQEAAAleAQAACV8BAAAJYAEAAAlhAQAACWIBAAAJYwEAAAlkAQAACWUB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kGAgAACQcCAAAJCAIAAAkJAgAACQoCAAAJCwIAAAkMAgAACQ0CAAAJDgIAAAkPAgAACRACAAAJEQIAAAkSAgAACRMCAAAJFAIAAAkVAgAACRYCAAAJFwIAAAkYAgAACRkCAAAJGgIAAAkbAgAACRwCAAAJHQIAAAkeAgAACR8CAAAJIAIAAAkhAgAACSICAAAJIwIAAAkkAgAACSUCAAAJJgIAAAknAgAACSgCAAAJKQIAAAkqAgAACSsCAAAJLAIAAAktAgAACS4CAAAJLwIAAAkwAgAACTECAAAJMgIAAAkzAgAACTQCAAAJNQIAAAk2AgAACTcCAAAJOAIAAA36BRwAAAAKSW5rUG9pbnRWMQQAAAABWAFZDlByZXNzdXJlRmFjdG9yCVRpbWVTdGFtcAAAAAAGBgsQAgAAAHJtpRdLkuA/AGMUZKNStT8AAAA/AAAAAAAAAAABHQAAABwAAAA+nRTyi53gPyCIOlkBqLY/AAAAPxAAAAAAAAAAAR4AAAAcAAAAPp0U8oud4D9grWBOX/23PwAAAD8/AAAAAAAAAAEfAAAAHAAAANz88qYNtOA/gNKGQ71SuT8AAAA/PwAAAAAAAAABIAAAABwAAACoLGKBTr/gPwDlGT5s/bk/AAAAP00AAAAAAAAAASEAAAAcAAAAeFzRW4/K4D9wL2YoKKi8PwAAAD9dAAAAAAAAAAEiAAAAHAAAAHhc0VuPyuA/8EH5ItdSvT8AAAA/bQAAAAAAAAABIwAAABwAAABEjEA20NXgPyBnHxg1qL4/AAAAP20AAAAAAAAAASQAAAAcAAAARIxANtDV4D/A2DWBeKnAPwAAAD98AAAAAAAAAAElAAAAHAAAAODrHutR7OA/oHQS+X6pwT8AAAA/jAAAAAAAAAABJgAAABwAAAB8S/2f0wLhP4AQ73CFqcI/AAAAP4wAAAAAAAAAAScAAAAcAAAAfEv9n9MC4T/AmTju3P7CPwAAAD+cAAAAAAAAAAEoAAAAHAAAAHxL/Z/TAuE/WKzL6Iupwz8AAAA/nAAAAAAAAAABKQAAABwAAABKe2x6FA7hP/C+XuM6VMQ/AAAAP6sAAAAAAAAAASoAAAAcAAAAGKvbVFUZ4T+I0fHd6f7EPwAAAD+7AAAAAAAAAAErAAAAHAAAABir21RVGeE/yFo7W0FUxT8AAAA/ygAAAAAAAAABLAAAABwAAAAYq9tUVRnhPxjkhNiYqcU/AAAAP9oAAAAAAAAAAS0AAAAcAAAAGKvbVFUZ4T8AgGFQn6nGPwAAAD/aAAAAAAAAAAEuAAAAHAAAABir21RVGeE/QAmrzfb+xj8AAAA/6gAAAAAAAAABLwAAABwAAAAYq9tUVRnhPyClh0X9/sc/AAAAP/kAAAAAAAAAATAAAAAcAAAAGKvbVFUZ4T9wLtHCVFTIPwAAAD8ZAQAAAAAAAAExAAAAHAAAABir21RVGeE/AEFkvQP/yD8AAAA/GQEAAAAAAAABMgAAABwAAAAYq9tUVRnhPzBmirJhVMo/AAAAPygBAAAAAAAAATMAAAAcAAAAGKvbVFUZ4T9479MvuanKPwAAAD84AQAAAAAAAAE0AAAAHAAAABir21RVGeE/CAJnKmhUyz8AAAA/RwEAAAAAAAABNQAAABwAAAAYq9tUVRnhP1CLsKe/qcs/AAAAP2cBAAAAAAAAATYAAAAcAAAAGKvbVFUZ4T+QFPokF//LPwAAAD9nAQAAAAAAAAE3AAAAHAAAABir21RVGeE/eLDWnB3/zD8AAAA/dgEAAAAAAAABOAAAABwAAAAYq9tUVRnhPxDDaZfMqc0/AAAAP3YBAAAAAAAAATkAAAAcAAAASntsehQO4T/wXkYP06nOPwAAAD92AQAAAAAAAAE6AAAAHAAAAODrHutR7OA/GIRsBDH/zz8AAAA/hgEAAAAAAAABOwAAABwAAAAUvK8QEeHgP1jLf//vVNA/AAAAP5YBAAAAAAAAATwAAAAcAAAARIxANtDV4D9Yy3//71TQPwAAAD+WAQAAAAAAAAE9AAAAHAAAAHhc0VuPyuA/AJAkvpt/0D8AAAA/pQEAAAAAAAABPgAAABwAAAB4XNFbj8rgP6hUyXxHqtA/AAAAP8QBAAAAAAAAAT8AAAAcAAAAqCxigU6/4D9IGW4789TQPwAAAD/EAQAAAAAAAAFAAAAAHAAAAAzNg8zMqOA/6N0S+p7/0D8AAAA/1AEAAAAAAAABQQAAABwAAABybaUXS5LgP5Cit7hKKtE/AAAAP9QBAAAAAAAAAUIAAAAcAAAApD02PQqH4D80Z1x39lTRPwAAAD/kAQAAAAAAAAFDAAAAHAAAANYNx2LJe+A/3CsBNqJ/0T8AAAA/8wEAAAAAAAABRAAAABwAAAAK3leIiHDgP9wrATaif9E/AAAAPyICAAAAAAAAAUUAAAAcAAAA0h6bHoVD4D/cKwE2on/RPwAAAD8yAgAAAAAAAAFGAAAAHAAAAAbvK0REOOA/3CsBNqJ/0T8AAAA/QQIAAAAAAAABRwAAABwAAAA2v7xpAy3gP9wrATaif9E/AAAAP0ECAAAAAAAAAUgAAAAcAAAAaI9Nj8Ih4D/cKwE2on/RPwAAAD9RAgAAAAAAAAFJAAAAHAAAAJpf3rSBFuA/3CsBNqJ/0T8AAAA/XwIAAAAAAAABSgAAABwAAADML2/aQAvgP9wrATaif9E/AAAAP18CAAAAAAAAAUsAAAAcAAAA/P//////3z80Z1x39lTRPwAAAD9uAgAAAAAAAAFMAAAAHAAAAPz//////98/kKK3uEoq0T8AAAA/jgIAAAAAAAABTQAAABwAAABgoCFLfunfPwCQJL6bf9A/AAAAP60CAAAAAAAAAU4AAAAcAAAAkIGGLPml3z9gTLMUJP/NPwAAAD+tAgAAAAAAAAFPAAAAHAAAAJCBhiz5pd8/EMNpl8ypzT8AAAA/vAIAAAAAAAABUAAAABwAAABYwsnC9XjfP3iw1pwd/8w/AAAAP8wCAAAAAAAAAVEAAAAcAAAAWMLJwvV43z84J40fxqnMPwAAAD/MAgAAAAAAAAFSAAAAHAAAALxi6w10Yt8/kBT6JBf/yz8AAAA/3AIAAAAAAAABUwAAABwAAAC8YusNdGLfP1CLsKe/qcs/AAAAP+sCAAAAAAAAAVQAAAAcAAAAvGLrDXRi3z/AeB2tEP/KPwAAAD/rAgAAAAAAAAFVAAAAHAAAALxi6w10Yt8/kFP3t7KpyT8AAAA/+wIAAAAAAAABVgAAABwAAAC8YusNdGLfPwBBZL0D/8g/AAAAP/sCAAAAAAAAAVcAAAAcAAAAIAMNWfJL3z8gpYdF/f7HPwAAAD8LAwAAAAAAAAFYAAAAHAAAACADDVnyS98/iJL0Sk5Uxz8AAAA/CwMAAAAAAAABWQAAABwAAAAgAw1Z8kvfP0AJq832/sY/AAAAPxoDAAAAAAAAAVoAAAAcAAAAIAMNWfJL3z9obc5V8P7FPwAAAD8aAwAAAAAAAAFbAAAAHAAAACADDVnyS98/MEioYJKpxD8AAAA/KgMAAAAAAAABXAAAABwAAAAgAw1Z8kvfP7A1FWbj/sM/AAAAPyoDAAAAAAAAAV0AAAAcAAAAIAMNWfJL3z+AEO9whanCPwAAAD85AwAAAAAAAAFeAAAAHAAAACADDVnyS98/SOvIeydUwT8AAAA/OQMAAAAAAAABXwAAABwAAAAgAw1Z8kvfP3BP7AMhVMA/AAAAP0kDAAAAAAAAAWAAAAAcAAAAIAMNWfJL3z8gZx8YNai+PwAAAD9JAwAAAAAAAAFhAAAAHAAAACADDVnyS98/8EH5ItdSvT8AAAA/WQMAAAAAAAABYgAAABwAAAAgAw1Z8kvfP9Ac0y15/bs/AAAAP1kDAAAAAAAAAWMAAAAcAAAAvGLrDXRi3z+w96w4G6i6PwAAAD94AwAAAAAAAAFkAAAAHAAAALxi6w10Yt8/4L/zSA6ouD8AAAA/eAMAAAAAAAABZQAAABwAAABYwsnC9XjfP2CtYE5f/bc/AAAAP4gDAAAAAAAAAWYAAAAcAAAAWMLJwvV43z/Qms1TsFK3PwAAAD/GAwAAAAAAAAFnAAAAHAAAAPghqHd3j98/IIg6WQGotj8AAAA/xgMAAAAAAAABaAAAABwAAACQgYYs+aXfPyCIOlkBqLY/AAAAP9YDAAAAAAAAAWkAAAAcAAAALOFk4Xq83z+QdadeUv21PwAAAD/WAwAAAAAAAAFqAAAAHAAAACzhZOF6vN8/cFCBafSntD8AAAA/5QMAAAAAAAABawAAABwAAABgoCFLfunfP+A97m5F/bM/AAAAP+UDAAAAAAAAAWwAAAAcAAAA/P//////3z/gPe5uRf2zPwAAAD/1AwAAAAAAAAFtAAAAHAAAAMwvb9pAC+A/QCtbdJZSsz8AAAA/JAQAAAAAAAABbgAAABwAAACaX960gRbgP0ArW3SWUrM/AAAAP2IEAAAAAAAAAW8AAAAcAAAAaI9Nj8Ih4D9AK1t0llKzPwAAAD9xBAAAAAAAAAFwAAAAHAAAADa/vGkDLeA/QCtbdJZSsz8AAAA/cQQAAAAAAAABcQAAABwAAACeTgr5xU7gP0ArW3SWUrM/AAAAP78EAAAAAAAAAXIAAAAcAAAAPK7orUdl4D9AK1t0llKzPwAAAD/uBAAAAAAAAAFzAAAAHAAAADBRMPbF5uY/oHmyEuRSvz8AAAA/AAAAAAAAAAABdAAAABwAAAD+gJ/QBvLmP6B5shLkUr8/AAAAPwAAAAAAAAAAAXUAAAAcAAAAaBDtX8kT5z/A2DWBeKnAPwAAAD8gAAAAAAAAAAF2AAAAHAAAAGgQ7V/JE+c/CGJ//s/+wD8AAAA/LwAAAAAAAAABdwAAABwAAABoEO1fyRPnP6B0Evl+qcE/AAAAPy8AAAAAAAAAAXgAAAAcAAAAAnDLFEsq5z84h6XzLVTCPwAAAD8/AAAAAAAAAAF5AAAAHAAAAAJwyxRLKuc/gBDvcIWpwj8AAAA/PwAAAAAAAAABegAAABwAAADSnzrvizXnP1isy+iLqcM/AAAAP04AAAAAAAAAAXsAAAAcAAAAoM+pycxA5z+wNRVm4/7DPwAAAD9OAAAAAAAAAAF8AAAAHAAAAKDPqcnMQOc/8L5e4zpUxD8AAAA/XgAAAAAAAAABfQAAABwAAABs/xikDUznPxjkhNiYqcU/AAAAP24AAAAAAAAAAX4AAAAcAAAAbP8YpA1M5z9ACavN9v7GPwAAAD9uAAAAAAAAAAF/AAAAHAAAAGz/GKQNTOc/iJL0Sk5Uxz8AAAA/fQAAAAAAAAABgAAAABwAAAAGX/dYj2LnP3Au0cJUVMg/AAAAP30AAAAAAAAAAYEAAAAcAAAABl/3WI9i5z+4txpArKnIPwAAAD+NAAAAAAAAAAGCAAAAHAAAAAZf91iPYuc/AEFkvQP/yD8AAAA/nQAAAAAAAAABgwAAABwAAAAGX/dYj2LnP0jKrTpbVMk/AAAAP8sAAAAAAAAAAYQAAAAcAAAABl/3WI9i5z+QU/e3sqnJPwAAAD/LAAAAAAAAAAGFAAAAHAAAAAZf91iPYuc/2NxANQr/yT8AAAA/2wAAAAAAAAABhgAAABwAAAAGX/dYj2LnP8B4Ha0Q/8o/AAAAP+sAAAAAAAAAAYcAAAAcAAAABl/3WI9i5z8IAmcqaFTLPwAAAD/rAAAAAAAAAAGIAAAAHAAAAAZf91iPYuc/UIuwp7+pyz8AAAA/+gAAAAAAAAABiQAAABwAAAAGX/dYj2LnP5AU+iQX/8s/AAAAP/oAAAAAAAAAAYoAAAAcAAAABl/3WI9i5z94sNacHf/MPwAAAD8KAQAAAAAAAAGLAAAAHAAAANKfOu+LNec/QOiPjCr/zj8AAAA/CgEAAAAAAAABjAAAABwAAAACcMsUSyrnP6wG20BEKtA/AAAAPxoBAAAAAAAAAY0AAAAcAAAAzrAOq0f95j9IGW4789TQPwAAAD8aAQAAAAAAAAGOAAAAHAAAAJTxUUFE0OY/KLVKs/nU0T8AAAA/KQEAAAAAAAABjwAAABwAAAAqYgSyga7mPxgDOe/8VNI/AAAAPykBAAAAAAAAAZAAAAAcAAAAkgIm/f+X5j+4x92tqH/SPwAAAD85AQAAAAAAAAGRAAAAHAAAAPSiR0h+geY/BFEnKwDV0j8AAAA/OQEAAAAAAAABkgAAABwAAABaQ2mT/GrmPwRRJysA1dI/AAAAP3cBAAAAAAAAAZMAAAAcAAAAjBP6uLtf5j8EUScrANXSPwAAAD+HAQAAAAAAAAGUAAAAHAAAAPKzGwQ6SeY/rBXM6av/0j8AAAA/hwEAAAAAAAABlQAAABwAAABSVD1PuDLmP6wVzOmr/9I/AAAAP5cBAAAAAAAAAZYAAAAcAAAAhiTOdHcn5j9U2nCoVyrTPwAAAD+XAQAAAAAAAAGXAAAAHAAAALj0Xpo2HOY/VNpwqFcq0z8AAAA/5QEAAAAAAAABmAAAABwAAADqxO+/9RDmP1TacKhXKtM/AAAAP+UBAAAAAAAAAZkAAAAcAAAA6sTvv/UQ5j8EUScrANXSPwAAAD/0AQAAAAAAAAGaAAAAHAAAAByVgOW0BeY/uMfdrah/0j8AAAA/BAIAAAAAAAABmwAAABwAAAAclYDltAXmP9wrATaif9E/AAAAPxQCAAAAAAAAAZwAAAAcAAAAHJWA5bQF5j+oVMl8R6rQPwAAAD8UAgAAAAAAAAGdAAAAHAAAAByVgOW0BeY/GIRsBDH/zz8AAAA/IwIAAAAAAAABngAAABwAAAAclYDltAXmP8g5IBp1VM0/AAAAPyMCAAAAAAAAAZ8AAAAcAAAAHJWA5bQF5j9479MvuanKPwAAAD8zAgAAAAAAAAGgAAAAHAAAAByVgOW0BeY/AEFkvQP/yD8AAAA/MwIAAAAAAAABoQAAABwAAAAclYDltAXmP0AJq832/sY/AAAAP0ICAAAAAAAAAaIAAAAcAAAAHJWA5bQF5j+o9hfTR1TGPwAAAD9CAgAAAAAAAAGjAAAAHAAAAByVgOW0BeY/GOSE2JipxT8AAAA/UgIAAAAAAAABpAAAABwAAAAclYDltAXmP8haO1tBVMU/AAAAP2ICAAAAAAAAAaUAAAAcAAAAHJWA5bQF5j8wSKhgkqnEPwAAAD9iAgAAAAAAAAGmAAAAHAAAAByVgOW0BeY/sDUVZuP+wz8AAAA/kQIAAAAAAAABpwAAABwAAAAclYDltAXmP1isy+iLqcM/AAAAP7ACAAAAAAAAAagAAAAcAAAAHJWA5bQF5j8QI4JrNFTDPwAAAD+wAgAAAAAAAAGpAAAAHAAAAByVgOW0BeY/gBDvcIWpwj8AAAA/vwIAAAAAAAABqgAAABwAAAAclYDltAXmPziHpfMtVMI/AAAAP88CAAAAAAAAAasAAAAcAAAAHJWA5bQF5j/g/Vt21v7BPwAAAD/PAgAAAAAAAAGsAAAAHAAAAOrE77/1EOY/4P1bdtb+wT8AAAA/3wIAAAAAAAABrQAAABwAAADqxO+/9RDmP6B0Evl+qcE/AAAAP/4CAAAAAAAAAa4AAAAcAAAA6sTvv/UQ5j9I68h7J1TBPwAAAD8OAwAAAAAAAAGvAAAAHAAAALj0Xpo2HOY/CGJ//s/+wD8AAAA/HQMAAAAAAAABsAAAABwAAACGJM50dyfmP3BP7AMhVMA/AAAAPx0DAAAAAAAAAbEAAAAcAAAAUlQ9T7gy5j9wT+wDIVTAPwAAAD88AwAAAAAAAAGyAAAAHAAAACKErCn5PeY/UIxFDZP9vz8AAAA/TAMAAAAAAAABswAAABwAAADysxsEOknmP6B5shLkUr8/AAAAP0wDAAAAAAAAAbQAAAAcAAAAvuOK3npU5j8gZx8YNai+PwAAAD9cAwAAAAAAAAG1AAAAHAAAAIwT+ri7X+Y/IGcfGDWovj8AAAA/awMAAAAAAAABtgAAABwAAAAmc9htPXbmP6BUjB2G/b0/AAAAP3sDAAAAAAAAAbcAAAAcAAAAJnPYbT125j/wQfki11K9PwAAAD+qAwAAAAAAAAG4AAAAHAAAAPSiR0h+geY/8EH5ItdSvT8AAAA/qgMAAAAAAAABuQAAABwAAADC0rYiv4zmP/BB+SLXUr0/AAAAP7kDAAAAAAAAAboAAAAcAAAAkgIm/f+X5j9wL2YoKKi8PwAAAD+5AwAAAAAAAAG7AAAAHAAAAF4ylddAo+Y/0BzTLXn9uz8AAAA/2QMAAAAAAAABvAAAABwAAAAqYgSyga7mP9Ac0y15/bs/AAAAP3UEAAAAAAAAAb0AAAAcAAAA+JFzjMK55j/QHNMtef27PwAAAD/yBAAAAAAAAAG+AAAAHAAAAJTxUUFE0OY/0BzTLXn9uz8AAAA/8gQAAAAAAAABvwAAABwAAACU8VFBRNDmP3AvZigoqLw/AAAAP8oFAAAAAAAAAcAAAAAcAAAAwB4U4RSuoz9A3naDq/OXPwAAAD8AAAAAAAAAAAHBAAAAHAAAAMAeFOEUrqM/QJQqme9IlT8AAAA/AAAAAAAAAAABwgAAABwAAADAHhThFK6jPwBK3q4znpI/AAAAP30AAAAAAAAAAcMAAAAcAAAAgBj6LjAWpT8ASt6uM56SPwAAAD+MAAAAAAAAAAHEAAAAHAAAACAP0yNZMqc/AErerjOekj8AAAA/nAAAAAAAAAABxQAAABwAAADQCLlxdJqoPwD/I4nv5o8/AAAAP5wAAAAAAAAAAcYAAAAcAAAAcP+RZp22qj8A/yOJ7+aPPwAAAD+sAAAAAAAAAAHHAAAAHAAAADD5d7S4Hqw/AP8jie/mjz8AAAA/rAAAAAAAAAAByAAAABwAAADw9WpbxtKsPwDW8t//O4U/AAAAP7sAAAAAAAAAAckAAAAcAAAA4PJdAtSGrT8A1vLf/zuFPwAAAD+7AAAAAAAAAAHKAAAAHAAAAKDvUKnhOq4/ANby3/87hT8AAAA/ywAAAAAAAAABywAAABwAAACQ7ENQ7+6uPwCDtBYQzX8/AAAAP8sAAAAAAAAAAcwAAAAcAAAAIPMUT4UrsD8AWYNtICJ1PwAAAD/qAAAAAAAAAAHNAAAAHAAAAJhxjiKMhbA/AFmDbSAidT8AAAA/+gAAAAAAAAABzgAAABwAAAAA8Af2kt+wPwBZg20gInU/AAAAPwkBAAAAAAAAAc8AAAAcAAAA2Oz6nKCTsT8AWYNtICJ1PwAAAD8JAQAAAAAAAAHQAAAAHAAAAChoZxe1obI/AFmDbSAidT8AAAA/GQEAAAAAAAAB0QAAABwAAAAIZVq+wlWzPwBZg20gInU/AAAAPxkBAAAAAAAAAdIAAAAcAAAAyF5ADN69tD8AWYNtICJ1PwAAAD8pAQAAAAAAAAHTAAAAHAAAAAjarIbyy7U/AFmDbSAidT8AAAA/OAEAAAAAAAAB1AAAABwAAADo1p8tAIC2PwBZg20gInU/AAAAPzgBAAAAAAAAAdUAAAAcAAAAoNCFexvotz8AWYNtICJ1PwAAAD84AQAAAAAAAAHWAAAAHAAAAHjNeCIpnLg/AFmDbSAidT8AAAA/SAEAAAAAAAAB1wAAABwAAADgS/L1L/a4PwBZg20gInU/AAAAP1cBAAAAAAAAAdgAAAAcAAAAQMdecEQEuj8AWYNtICJ1PwAAAD9nAQAAAAAAAAHZAAAAHAAAAKBF2ENLXro/AFmDbSAidT8AAAA/dwEAAAAAAAAB2gAAABwAAACAQsvqWBK7PwBZg20gInU/AAAAP3cBAAAAAAAAAdsAAAAcAAAA4MBEvl9suz8AWYNtICJ1PwAAAD+GAQAAAAAAAAHcAAAAHAAAADA8sTh0erw/AFmDbSAidT8AAAA/hgEAAAAAAAAB3QAAABwAAAAQOaTfgS69PwBZg20gInU/AAAAP5YBAAAAAAAAAd4AAAAcAAAAWLQQWpY8vj8AWYNtICJ1PwAAAD+WAQAAAAAAAAHfAAAAHAAAABiu9qexpL8/AIO0FhDNfz8AAAA/pgEAAAAAAAAB4AAAABwAAAB4LHB7uP6/PwCDtBYQzX8/AAAAP6YBAAAAAAAAAeEAAAAcAAAA7FPuemaGwD8Ag7QWEM1/PwAAAD+1AQAAAAAAAAHiAAAAHAAAACATq+Rps8A/ANby3/87hT8AAAA/tQEAAAAAAAAB4wAAABwAAABU0mdObeDAPwDW8t//O4U/AAAAP8UBAAAAAAAAAeQAAAAcAAAAwFDhIXQ6wT+Aaou0d5GKPwAAAD/FAQAAAAAAAAHlAAAAHAAAADTPWvV6lME/gGqLtHeRij8AAAA/1AEAAAAAAAAB5gAAABwAAACkTdTIge7BPwBK3q4znpI/AAAAP9QBAAAAAAAAAecAAAAcAAAA2AyRMoUbwj8ASt6uM56SPwAAAD/kAQAAAAAAAAHoAAAAHAAAABDMTZyISMI/AErerjOekj8AAAA/8gEAAAAAAAAB6QAAABwAAABEiwoGjHXCPwBK3q4znpI/AAAAP/IBAAAAAAAAAeoAAAAcAAAAdErHb4+iwj8ASt6uM56SPwAAAD8RAgAAAAAAAAHrAAAAHAAAAOjIQEOW/MI/QN52g6vzlz8AAAA/EQIAAAAAAAAB7AAAABwAAAAoiP2smSnDP0BzD1gjSZ0/AAAAPyECAAAAAAAAAe0AAAAcAAAAKIj9rJkpwz/gA1SWTU+hPwAAAD9AAgAAAAAAAAHuAAAAHAAAAIwGd4Cgg8M/QE6ggAn6oz8AAAA/QAIAAAAAAAAB7wAAABwAAAD4hPBTp93DP0BOoIAJ+qM/AAAAP0ACAAAAAAAAAfAAAAAcAAAAEEGgZLi+xD/g4jhVgU+pPwAAAD9PAgAAAAAAAAHxAAAAHAAAAPA9kwvGcsU/QC2FPz36qz8AAAA/XwIAAAAAAAAB8gAAABwAAAAk/U91yZ/FP2BSqzSbT60/AAAAP18CAAAAAAAAAfMAAAAcAAAAYLwM38zMxT+gd9Ep+aSuPwAAAD9vAgAAAAAAAAH0AAAAHAAAAGC8DN/MzMU/wJz3Hlf6rz8AAAA/ngIAAAAAAAAB9QAAABwAAACQe8lI0PnFPxAGNX84/bE/AAAAP60CAAAAAAAAAfYAAAAcAAAAkHvJSND5xT9AK1t0llKzPwAAAD+9AgAAAAAAAAH3AAAAHAAAAMQ6hrLTJsY/cFCBafSntD8AAAA/vQIAAAAAAAAB+AAAABwAAADEOoay0ybGPwBjFGSjUrU/AAAAP8wCAAAAAAAAAfkAAAAcAAAAxDqGstMmxj8giDpZAai2PwAAAD/MAgAAAAAAAAH6AAAAHAAAAMQ6hrLTJsY/0JrNU7BStz8AAAA/3AIAAAAAAAAB+wAAABwAAADEOoay0ybGP2CtYE5f/bc/AAAAP+wCAAAAAAAAAfwAAAAcAAAAxDqGstMmxj/gv/NIDqi4PwAAAD/7AgAAAAAAAAH9AAAAHAAAAMQ6hrLTJsY/AOUZPmz9uT8AAAA/+wIAAAAAAAAB/gAAABwAAADEOoay0ybGPzAKQDPKUrs/AAAAPxsDAAAAAAAAAf8AAAAcAAAAxDqGstMmxj9wL2YoKKi8PwAAAD86AwAAAAAAAAEAAQAAHAAAAJB7yUjQ+cU/oFSMHYb9vT8AAAA/OgMAAAAAAAABAQEAABwAAABgvAzfzMzFPyBnHxg1qL4/AAAAP0kDAAAAAAAAAQIBAAAcAAAAtH7WocJFxT/A2DWBeKnAPwAAAD9JAwAAAAAAAAEDAQAAHAAAAGwDaieuN8Q/SOvIeydUwT8AAAA/WQMAAAAAAAABBAEAABwAAAD4hPBTp93DP6B0Evl+qcE/AAAAP2kDAAAAAAAAAQUBAAAcAAAAKIj9rJkpwz/g/Vt21v7BPwAAAD9pAwAAAAAAAAEGAQAAHAAAAOjIQEOW/MI/OIel8y1Uwj8AAAA/eAMAAAAAAAABBwEAABwAAABEiwoGjHXCP4AQ73CFqcI/AAAAP3gDAAAAAAAAAQgBAAAcAAAAEMxNnIhIwj+AEO9whanCPwAAAD+YAwAAAAAAAAEJAQAAHAAAAKRN1MiB7sE/gBDvcIWpwj8AAAA/pwMAAAAAAAABCgEAABwAAAA0z1r1epTBP4AQ73CFqcI/AAAAP6cDAAAAAAAAAQsBAAAcAAAA+A+ei3dnwT+AEO9whanCPwAAAD+3AwAAAAAAAAEMAQAAHAAAAOxT7npmhsA/gBDvcIWpwj8AAAA/twMAAAAAAAABDQEAABwAAADQMootnZa+P4AQ73CFqcI/AAAAP8YDAAAAAAAAAQ4BAAAcAAAA4MBEvl9suz+AEO9whanCPwAAAD/GAwAAAAAAAAEPAQAAHAAAAKDQhXsb6Lc/OIel8y1Uwj8AAAA/1gMAAAAAAAABEAEAABwAAABQ4MY412O0PziHpfMtVMI/AAAAP9YDAAAAAAAAAREBAAAcAAAAAPAH9pLfsD84h6XzLVTCPwAAAD/mAwAAAAAAAAESAQAAHAAAAPD1alvG0qw/OIel8y1Uwj8AAAA/5gMAAAAAAAABEwEAABwAAADQCLlxdJqoPziHpfMtVMI/AAAAP/UDAAAAAAAAARQBAAAcAAAAsBsHiCJipD84h6XzLVTCPwAAAD8UBAAAAAAAAAEVAQAAHAAAAMAeFOEUrqM/OIel8y1Uwj8AAAA/FAQAAAAAAAABFgEAABwAAAAAIiE6B/qiPziHpfMtVMI/AAAAPyQEAAAAAAAAARcBAAAcAAAAQCg77OuRoT84h6XzLVTCPwAAAD8kBAAAAAAAAAEYAQAAHAAAAJAuVZ7QKaA/4P1bdtb+wT8AAAA/QwQAAAAAAAABGQEAABwAAABAY8TuheueP+D9W3bW/sE/AAAAP0MEAAAAAAAAARoBAAAcAAAAgGneoGqDnT9I68h7J1TBPwAAAD9SBAAAAAAAAAEbAQAAHAAAAEB2EgU0s5o/UIxFDZP9vz8AAAA/YgQAAAAAAAABHAEAABwAAADAgkZp/eKXP6BUjB2G/b0/AAAAP2IEAAAAAAAAAR0BAAAcAAAAII96zcYSlT/wQfki11K9PwAAAD9iBAAAAAAAAAEeAQAAHAAAAKCVlH+rqpM/0BzTLXn9uz8AAAA/cgQAAAAAAAABHwEAABwAAABAosjjdNqQPwDlGT5s/bk/AAAAP4EEAAAAAAAAASABAAAcAAAAwGkt9EVEiT/Qms1TsFK3PwAAAD+BBAAAAAAAAAEhAQAAHAAAAEB2YVgPdIY/cFCBafSntD8AAAA/kQQAAAAAAAABIgEAABwAAACAj8kgotOAPxAGNX84/bE/AAAAP5EEAAAAAAAAASMBAAAcAAAAgI/JIKLTgD+A86GEiVKxPwAAAD+hBAAAAAAAAAEkAQAAHAAAAAA4+wnXBnw/8OAOitqnsD8AAAA/oQQAAAAAAAABJQEAABwAAACAUWPSaWZ2P0AthT89+qs/AAAAP7AEAAAAAAAAASYBAAAcAAAAgGrLmvzFcD9ATqCACfqjPwAAAD+wBAAAAAAAAAEnAQAAHAAAAIBqy5r8xXA/ACl6i6ukoj8AAAA/wAQAAAAAAAABKAEAABwAAACAasua/MVwP+ADVJZNT6E/AAAAP8AEAAAAAAAAASkBAAAcAAAAgGrLmvzFcD/AvVtC3/OfPwAAAD/PBAAAAAAAAAEqAQAAHAAAAAAGZ8YeS2Y/QHMPWCNJnT8AAAA/3wQAAAAAAAABKwEAABwAAAAABmfGHktmPwApw21nnpo/AAAAPx4FAAAAAAAAASwBAAAcAAAAAAZnxh5LZj9A3naDq/OXPwAAAD8tBQAAAAAAAAEtAQAAHAAAAAAGZ8YeS2Y/AErerjOekj8AAAA/LQUAAAAAAAABLgEAABwAAAAABmfGHktmPwD/I4nv5o8/AAAAP2wFAAAAAAAAAS8BAAAcAAAAAAZnxh5LZj+Aaou0d5GKPwAAAD97BQAAAAAAAAEwAQAAHAAAAAA4+wnXBnw/AIO0FhDNfz8AAAA/iwUAAAAAAAABMQEAABwAAAAAg5W82KODPwCDtBYQzX8/AAAAP4sFAAAAAAAAATIBAAAcAAAAQHZhWA90hj8AWYNtICJ1PwAAAD+bBQAAAAAAAAEzAQAAHAAAADA8sTh0erw/aoQ/5bYV7z8AAAA/AAAAAAAAAAABNAEAABwAAAAwPLE4dHq8PxIi7QVhAO8/AAAAPwAAAAAAAAAAATUBAAAcAAAAgLcds4iIvT8SIu0FYQDvPwAAAD8pAQAAAAAAAAE2AQAAHAAAANAyii2dlr4/EiLtBWEA7z8AAAA/OAEAAAAAAAABNwEAABwAAAAYrvansaS/PxIi7QVhAO8/AAAAPzgBAAAAAAAAATgBAAAcAAAAsJQxEWNZwD9qhD/lthXvPwAAAD9IAQAAAAAAAAE5AQAAHAAAACATq+Rps8A/aoQ/5bYV7z8AAAA/SAEAAAAAAAABOgEAABwAAABU0mdObeDAP2qEP+W2Fe8/AAAAP1gBAAAAAAAAATsBAAAcAAAAjJEkuHANwT+65pHEDCvvPwAAAD93AQAAAAAAAAE8AQAAHAAAAPgPnot3Z8E/uuaRxAwr7z8AAAA/hgEAAAAAAAABPQEAABwAAABojhdffsHBP7rmkcQMK+8/AAAAP5YBAAAAAAAAAT4BAAAcAAAA2AyRMoUbwj8KSeSjYkDvPwAAAD+WAQAAAAAAAAE/AQAAHAAAAHRKx2+PosI/Cknko2JA7z8AAAA/pgEAAAAAAAABQAEAABwAAAAoiP2smSnDPwpJ5KNiQO8/AAAAP6YBAAAAAAAAAUEBAAAcAAAAxMUz6qOwwz8KSeSjYkDvPwAAAD+1AQAAAAAAAAFCAQAAHAAAAPiE8FOn3cM/Cknko2JA7z8AAAA/tQEAAAAAAAABQwEAABwAAAA0RK29qgrEPwpJ5KNiQO8/AAAAP8UBAAAAAAAAAUQBAAAcAAAAbANqJ643xD8KSeSjYkDvPwAAAD/0AQAAAAAAAAFFAQAAHAAAAKTCJpGxZMQ/Cknko2JA7z8AAAA/EwIAAAAAAAABRgEAABwAAADcgeP6tJHEPwpJ5KNiQO8/AAAAPyMCAAAAAAAAAUcBAAAcAAAAEEGgZLi+xD9eqzaDuFXvPwAAAD8yAgAAAAAAAAFIAQAAHAAAAHy/GTi/GMU/Xqs2g7hV7z8AAAA/QgIAAAAAAAABSQEAABwAAAC0ftahwkXFP16rNoO4Ve8/AAAAP1ICAAAAAAAAAUoBAAAcAAAA8D2TC8ZyxT9eqzaDuFXvPwAAAD9hAgAAAAAAAAFLAQAAHAAAACT9T3XJn8U/Xqs2g7hV7z8AAAA/DQMAAAAAAAABTAEAABwAAABgvAzfzMzFP16rNoO4Ve8/AAAAPx0DAAAAAAAAAU0BAAAcAAAAOLn/hdqAxj9eqzaDuFXvPwAAAD8dAwAAAAAAAAFOAQAAHAAAAHR4vO/drcY/Xqs2g7hV7z8AAAA/LAMAAAAAAAABTwEAABwAAAAUtvIs6DTHP16rNoO4Ve8/AAAAPywDAAAAAAAAAVABAAAcAAAA7LLl0/Xoxz9eqzaDuFXvPwAAAD88AwAAAAAAAAFRAQAAHAAAAKysyyERUck/Cknko2JA7z8AAAA/PAMAAAAAAAABUgEAABwAAACAqb7IHgXKP2qEP+W2Fe8/AAAAP0kDAAAAAAAAAVMBAAAcAAAAlGVu2S/myj9qhD/lthXvPwAAAD9JAwAAAAAAAAFUAQAAHAAAADyjpBY6bcs/EiLtBWEA7z8AAAA/WAMAAAAAAAABVQEAABwAAABIX1QnS07MPxIi7QVhAO8/AAAAP1gDAAAAAAAAAVYBAAAcAAAAiB4RkU57zD8SIu0FYQDvPwAAAD9oAwAAAAAAAAFXAQAAHAAAADBcR85YAs0/EiLtBWEA7z8AAAA/dwMAAAAAAAABWAEAABwAAABgGwQ4XC/NPxIi7QVhAO8/AAAAP4cDAAAAAAAAAVkBAAAcAAAAnNrAoV9czT8SIu0FYQDvPwAAAD+2AwAAAAAAAAFaAQAAHAAAANCZfQtjic0/EiLtBWEA7z8AAAA/tgMAAAAAAAABWwEAABwAAAAIWTp1ZrbNPxIi7QVhAO8/AAAAP8YDAAAAAAAAAVwBAAAcAAAAsJZwsnA9zj8SIu0FYQDvPwAAAD/GAwAAAAAAAAFdAQAAHAAAAFTUpu96xM4/EiLtBWEA7z8AAAA/1QMAAAAAAAABXgEAABwAAACIk2NZfvHOPxIi7QVhAO8/AAAAP+UDAAAAAAAAAV8BAAAcAAAA/BHdLIVLzz8SIu0FYQDvPwAAAD/lAwAAAAAAAAFgAQAAHAAAADTRmZaIeM8/EiLtBWEA7z8AAAA/9AMAAAAAAAABYQEAABwAAABokFYAjKXPPxIi7QVhAO8/AAAAP/QDAAAAAAAAAWIBAAAcAAAAnE8Tao/Szz9qhD/lthXvPwAAAD8EBAAAAAAAAAFjAQAAHAAAANQO0NOS/88/aoQ/5bYV7z8AAAA/FAQAAAAAAAABZAEAABwAAAAEZ8YeSxbQP2qEP+W2Fe8/AAAAPyMEAAAAAAAAAWUBAAAcAAAADEUep9OG0D9qhD/lthXvPwAAAD8jBAAAAAAAAAFmAQAAHAAAAEYE2xDXs9A/uuaRxAwr7z8AAAA/MwQAAAAAAAABZwEAABwAAABQ4jKZXyTRP7rmkcQMK+8/AAAAPzMEAAAAAAAAAWgBAAAcAAAAWsCKIeiU0T+65pHEDCvvPwAAAD9DBAAAAAAAAAFpAQAAHAAAAGae4qlwBdI/uuaRxAwr7z8AAAA/QwQAAAAAAAABagEAABwAAADSHFx9d1/SPwpJ5KNiQO8/AAAAP1IEAAAAAAAAAWsBAAAcAAAAQJvVUH650j8KSeSjYkDvPwAAAD9SBAAAAAAAAAFsAQAAHAAAANz6swUA0NI/Cknko2JA7z8AAAA/YgQAAAAAAAABbQEAABwAAACwGU8khRPTPwpJ5KNiQO8/AAAAP2IEAAAAAAAAAW4BAAAcAAAASHkt2QYq0z8KSeSjYkDvPwAAAD9xBAAAAAAAAAFvAQAAHAAAAObYC46IQNM/Cknko2JA7z8AAAA/gQQAAAAAAAABcAEAABwAAACCOOpCClfTPwpJ5KNiQO8/AAAAP5EEAAAAAAAAAXEBAAAcAAAAHJjI94tt0z8KSeSjYkDvPwAAAD+gBAAAAAAAAAFyAQAAHAAAALj3pqwNhNM/Cknko2JA7z8AAAA/sAQAAAAAAAABcwEAABwAAADutmMWEbHTPwpJ5KNiQO8/AAAAP7AEAAAAAAAAAXQBAAAcAAAAJnYggBTe0z8KSeSjYkDvPwAAAD/PBAAAAAAAAAF1AQAAHAAAAMLV/jSW9NM/Cknko2JA7z8AAAA/zwQAAAAAAAABdgEAABwAAABcNd3pFwvUPwpJ5KNiQO8/AAAAP0wFAAAAAAAAAXcBAAAcAAAA+JS7npkh1D8KSeSjYkDvPwAAAD9hBQAAAAAAAAF4AQAAHAAAAJb0mVMbONQ/Cknko2JA7z8AAAA/YQUAAAAAAAABeQEAABwAAABoEzVyoHvUPwpJ5KNiQO8/AAAAP3AFAAAAAAAAAXoBAAAcAAAAntLx26Oo1D8KSeSjYkDvPwAAAD9wBQAAAAAAAAF7AQAAHAAAADgy0JAlv9Q/Cknko2JA7z8AAAA/gAUAAAAAAAABfAEAABwAAADebwbOL0bVPwpJ5KNiQO8/AAAAP4AFAAAAAAAAAX0BAAAcAAAAeM/kgrFc1T8KSeSjYkDvPwAAAD+QBQAAAAAAAAF+AQAAHAAAALKOoey0idU/Cknko2JA7z8AAAA/nwUAAAAAAAABfwEAABwAAABK7n+hNqDVPwpJ5KNiQO8/AAAAP78FAAAAAAAAAYABAAAcAAAAhK08CzrN1T8KSeSjYkDvPwAAAD+/BQAAAAAAAAGBAQAAHAAAACING8C749U/Cknko2JA7z8AAAA/7QUAAAAAAAABggEAABwAAAC6bPl0PfrVPwpJ5KNiQO8/AAAAP+0FAAAAAAAAAYMBAAAcAAAA8iu23kAn1j8KSeSjYkDvPwAAAD8NBgAAAAAAAAGEAQAAHAAAAIqLlJPCPdY/Cknko2JA7z8AAAA/HAYAAAAAAAABhQEAABwAAAAo63JIRFTWP16rNoO4Ve8/AAAAPywGAAAAAAAAAYYBAAAcAAAAXqovskeB1j9eqzaDuFXvPwAAAD9LBgAAAAAAAAGHAQAAHAAAAPoJDmfJl9Y/Xqs2g7hV7z8AAAA/WwYAAAAAAAABiAEAABwAAAA0ycrQzMTWP16rNoO4Ve8/AAAAP1sGAAAAAAAAAYkBAAAcAAAAzCiphU7b1j9eqzaDuFXvPwAAAD9qBgAAAAAAAAGKAQAAHAAAAAjoZe9RCNc/Xqs2g7hV7z8AAAA/2AYAAAAAAAABiwEAABwAAAAI6GXvUQjXP7INiWIOa+8/AAAAP+cGAAAAAAAAAYwBAAAcAAAAoEdEpNMe1z+yDYliDmvvPwAAAD/nBgAAAAAAAAGNAQAAHAAAADynIllVNdc/sg2JYg5r7z8AAAA/9wYAAAAAAAABjgEAABwAAABwZt/CWGLXP7INiWIOa+8/AAAAPwcHAAAAAAAAAY8BAAAcAAAASIV64d2l1z+yDYliDmvvPwAAAD8HBwAAAAAAAAGQAQAAHAAAALQD9LTk/9c/sg2JYg5r7z8AAAA/FgcAAAAAAAABkQEAABwAAABYQSry7obYP6o0gAAQq+8/AAAAPxYHAAAAAAAAAZIBAAAcAAAA0J37TX5R2T9O+SS/u9XvPwAAAD8mBwAAAAAAAAGTAQAAHAAAAEAcdSGFq9k/Tvkkv7vV7z8AAAA/JgcAAAAAAAABlAEAABwAAABU2CQylozaP075JL+71e8/AAAAPzYHAAAAAAAAAZUBAAAcAAAAXLZ8uh792j9O+SS/u9XvPwAAAD82BwAAAAAAAAGWAQAAHAAAANQSThaux9s/Tvkkv7vV7z8AAAA/RQcAAAAAAAABlwEAABwAAAAM0gqAsfTbP075JL+71e8/AAAAP1UHAAAAAAAAAZgBAAAcAAAAeFCEU7hO3D9O+SS/u9XvPwAAAD9VBwAAAAAAAAGZAQAAHAAAALQPQb27e9w/Tvkkv7vV7z8AAAA/ZAcAAAAAAAABmgEAABwAAABMbx9yPZLcP075JL+71e8/AAAAP20HAAAAAAAAAZsBAAAcAAAA5M79Jr+o3D9O+SS/u9XvPwAAAD+sBwAAAAAAAAGcAQAAHAAAAIQu3NtAv9w//pbS32XA7z8AAAA/rAcAAAAAAAABnQEAABwAAAC87ZhFROzcP6o0gAAQq+8/AAAAP7sHAAAAAAAAAZ4BAAAcAAAAVE13+sUC3T+qNIAAEKvvPwAAAD/LBwAAAAAAAAGfAQAAHAAAAPCsVa9HGd0/VtItIbqV7z8AAAA/ywcAAAAAAAABoAEAABwAAACQDDRkyS/dP1bSLSG6le8/AAAAP9oHAAAAAAAAAaEBAAAcAAAAxMvwzcxc3T9W0i0hupXvPwAAAD/aBwAAAAAAAAGiAQAAHAAAAPiKrTfQid0/AnDbQWSA7z8AAAA/6gcAAAAAAAABowEAABwAAACU6ovsUaDdPwJw20FkgO8/AAAAP+oHAAAAAAAAAaQBAAAcAAAA0KlIVlXN3T8CcNtBZIDvPwAAAD/6BwAAAAAAAAGlAQAAHAAAAGgJJwvX490/AnDbQWSA7z8AAAA/+gcAAAAAAAABpgEAABwAAADYh6De3T3eP16rNoO4Ve8/AAAAPwkIAAAAAAAAAacBAAAcAAAAdOd+k19U3j8KSeSjYkDvPwAAAD8ZCAAAAAAAAAGoAQAAHAAAAEQGGrLkl94/Cknko2JA7z8AAAA/GQgAAAAAAAABqQEAABwAAADgZfhmZq7eP2qEP+W2Fe8/AAAAPykIAAAAAAAAAaoBAAAcAAAAfMXWG+jE3j9qhD/lthXvPwAAAD9XCAAAAAAAAAGrAQAAHAAAABQltdBp294/EiLtBWEA7z8AAAA/ZwgAAAAAAAABrAEAABwAAABM5HE6bQjfPxIi7QVhAO8/AAAAP2cIAAAAAAAAAa0BAAAcAAAAiKMupHA13z8SIu0FYQDvPwAAAD93CAAAAAAAAAGuAQAAHAAAACzhZOF6vN8/wr+aJgvr7j8AAAA/dwgAAAAAAAABrwEAABwAAAD8///////fP8K/miYL6+4/AAAAP4YIAAAAAAAAAbABAAAcAAAAzC9v2kAL4D/Cv5omC+vuPwAAAD+mCAAAAAAAAAGxAQAAHAAAAGiPTY/CIeA/wr+aJgvr7j8AAAA/pggAAAAAAAABsgEAABwAAAAG7ytERDjgP8K/miYL6+4/AAAAP7UIAAAAAAAAAbMBAAAcAAAA0h6bHoVD4D/Cv5omC+vuPwAAAD/FCAAAAAAAAAG0AQAAHAAAAGx+edMGWuA/Gvv1Z1/A7j8AAAA/IwkAAAAAAAABtQEAABwAAAA8ruitR2XgPxr79WdfwO4/AAAAPzIJAAAAAAAAAbYBAAAcAAAA1g3HYsl74D8a+/VnX8DuPwAAAD9CCQAAAAAAAAG3AQAAHAAAAKQ9Nj0Kh+A/Gvv1Z1/A7j8AAAA/QgkAAAAAAAABuAEAABwAAABybaUXS5LgPxr79WdfwO4/AAAAP1EJAAAAAAAAAbkBAAAcAAAAqCxigU6/4D8a+/VnX8DuPwAAAD9RCQAAAAAAAAG6AQAAHAAAAHxL/Z/TAuE/Gvv1Z1/A7j8AAAA/YQkAAAAAAAABuwEAABwAAACAOinkFzvhPxr79WdfwO4/AAAAP2EJAAAAAAAAAbwBAAAcAAAAHJoHmZlR4T8a+/VnX8DuPwAAAD9xCQAAAAAAAAG9AQAAHAAAALj55U0baOE/Gvv1Z1/A7j8AAAA/cQkAAAAAAAABvgEAABwAAABSWcQCnX7hPxr79WdfwO4/AAAAP38JAAAAAAAAAb8BAAAcAAAAIokz3d2J4T8a+/VnX8DuPwAAAD9/CQAAAAAAAAHAAQAAHAAAACZ4XyEiwuE/Gvv1Z1/A7j8AAAA/jwkAAAAAAAABwQEAABwAAADyp877Ys3hP25dSEe11e4/AAAAP48JAAAAAAAAAcIBAAAcAAAAwNc91qPY4T9uXUhHtdXuPwAAAD+fCQAAAAAAAAHDAQAAHAAAAI4HrbDk4+E/bl1IR7XV7j8AAAA/rgkAAAAAAAABxAEAABwAAABcNxyLJe/hP25dSEe11e4/AAAAP64JAAAAAAAAAcUBAAAcAAAALGeLZWb64T9uXUhHtdXuPwAAAD/NCQAAAAAAAAHGAQAAHAAAAPqW+j+nBeI/bl1IR7XV7j8AAAA/7QkAAAAAAAABxwEAABwAAAAwVrepqjLiP25dSEe11e4/AAAAP/wJAAAAAAAAAcgBAAAcAAAA/oUmhOs94j9uXUhHtdXuPwAAAD/8CQAAAAAAAAHJAQAAHAAAAJrlBDltVOI/wr+aJgvr7j8AAAA/DAoAAAAAAAABygEAABwAAAAAdVLIL3biP8K/miYL6+4/AAAAPwwKAAAAAAAAAcsBAAAcAAAAntQwfbGM4j/Cv5omC+vuPwAAAD8cCgAAAAAAAAHMAQAAHAAAADo0DzIzo+I/wr+aJgvr7j8AAAA/HAoAAAAAAAABzQEAABwAAACiw1zB9cTiP8K/miYL6+4/AAAAPysKAAAAAAAAAc4BAAAcAAAAQCM7dnfb4j/Cv5omC+vuPwAAAD87CgAAAAAAAAHPAQAAHAAAANiCGSv58eI/wr+aJgvr7j8AAAA/SgoAAAAAAAAB0AEAABwAAAB04vffegjjP8K/miYL6+4/AAAAP0oKAAAAAAAAAdEBAAAcAAAAQhJnursT4z/Cv5omC+vuPwAAAD+ZCgAAAAAAAAHSAQAAHAAAAK6htEl+NeM/wr+aJgvr7j8AAAA/qAoAAAAAAAAB0wEAABwAAAAWMQLZQFfjP8K/miYL6+4/AAAAP6gKAAAAAAAAAdQBAAAcAAAAgMBPaAN54z8SIu0FYQDvPwAAAD+4CgAAAAAAAAHVAQAAHAAAAOZPnffFmuM/EiLtBWEA7z8AAAA/xwoAAAAAAAAB1gEAABwAAACCr3usR7HjPxIi7QVhAO8/AAAAP/YKAAAAAAAAAdcBAAAcAAAAvG44Fkve4z8SIu0FYQDvPwAAAD/2CgAAAAAAAAHYAQAAHAAAAI6N0zTQIeQ/EiLtBWEA7z8AAAA/BgsAAAAAAAAB2QEAABwAAAD8C00I13vkPxIi7QVhAO8/AAAAPxYLAAAAAAAAAdoBAAAcAAAABOqkkF/s5D8SIu0FYQDvPwAAAD8WCwAAAAAAAAHbAQAAHAAAAA7I/BjoXOU/EiLtBWEA7z8AAAA/JQsAAAAAAAAB3AEAABwAAACyBTNW8uPlPxIi7QVhAO8/AAAAPyULAAAAAAAAAd0BAAAcAAAAvuOK3npU5j8SIu0FYQDvPwAAAD81CwAAAAAAAAHeAQAAHAAAAMLStiK/jOY/EiLtBWEA7z8AAAA/NQsAAAAAAAAB3wEAABwAAAAqYgSyga7mPxIi7QVhAO8/AAAAP0QLAAAAAAAAAeABAAAcAAAA+JFzjMK55j8SIu0FYQDvPwAAAD+RCwAAAAAAAAHhAQAAHAAAAMjB4mYDxeY/EiLtBWEA7z8AAAA/oAsAAAAAAAAB4gEAABwAAACU8VFBRNDmPxIi7QVhAO8/AAAAP6ALAAAAAAAAAeMBAAAcAAAAMFEw9sXm5j8SIu0FYQDvPwAAAD+wCwAAAAAAAAHkAQAAHAAAAP6An9AG8uY/EiLtBWEA7z8AAAA/sAsAAAAAAAAB5QEAABwAAACa4H2FiAjnPxIi7QVhAO8/AAAAP78LAAAAAAAAAeYBAAAcAAAAaBDtX8kT5z8SIu0FYQDvPwAAAD/PCwAAAAAAAAHnAQAAHAAAADRAXDoKH+c/EiLtBWEA7z8AAAA/zwsAAAAAAAAB6AEAABwAAAACcMsUSyrnPxIi7QVhAO8/AAAAP88LAAAAAAAAAekBAAAcAAAA0p8674s15z8SIu0FYQDvPwAAAD/fCwAAAAAAAAHqAQAAHAAAAGz/GKQNTOc/EiLtBWEA7z8AAAA/7gsAAAAAAAAB6wEAABwAAACmvtUNEXnnPxIi7QVhAO8/AAAAP+4LAAAAAAAAAewBAAAcAAAADE4jndOa5z8SIu0FYQDvPwAAAD/+CwAAAAAAAAHtAQAAHAAAABA9T+EX0+c/EiLtBWEA7z8AAAA//gsAAAAAAAAB7gEAABwAAABG/AtLGwDoPxIi7QVhAO8/AAAAPw4MAAAAAAAAAe8BAAAcAAAA5lvq/5wW6D9qhD/lthXvPwAAAD8ODAAAAAAAAAHwAQAAHAAAALZ6hR4iWug/uuaRxAwr7z8AAAA/HQwAAAAAAAAB8QEAABwAAAAeCtOt5HvoP7rmkcQMK+8/AAAAPx0MAAAAAAAAAfIBAAAcAAAAiJkgPaed6D8KSeSjYkDvPwAAAD8tDAAAAAAAAAHzAQAAHAAAAPYobsxpv+g/Cknko2JA7z8AAAA/LQwAAAAAAAAB9AEAABwAAADCWN2mqsroPwpJ5KNiQO8/AAAAPzwMAAAAAAAAAfUBAAAcAAAAKOgqNm3s6D8KSeSjYkDvPwAAAD88DAAAAAAAAAH2AQAAHAAAAMZHCevuAuk/Cknko2JA7z8AAAA/TAwAAAAAAAAB9wEAABwAAABgp+efcBnpPwpJ5KNiQO8/AAAAP2sMAAAAAAAAAfgBAAAcAAAALNdWerEk6T8KSeSjYkDvPwAAAD9rDAAAAAAAAAH5AQAAHAAAAPwGxlTyL+k/Cknko2JA7z8AAAA/ewwAAAAAAAAB+gEAABwAAABmlhPktFHpPwpJ5KNiQO8/AAAAP3sMAAAAAAAAAfsBAAAcAAAAaoU/KPmJ6T8KSeSjYkDvPwAAAD+LDAAAAAAAAAH8AQAAHAAAANQUjbe7q+k/Cknko2JA7z8AAAA/iwwAAAAAAAAB/QEAABwAAACoMyjWQO/pP7rmkcQMK+8/AAAAP5oMAAAAAAAAAf4BAAAcAAAArCJUGoUn6j+65pHEDCvvPwAAAD+aDAAAAAAAAAH/AQAAHAAAAEpxXhNLduo/aoQ/5bYV7z8AAAA/qgwAAAAAAAABAAIAABwAAAC0AKyiDZjqP2qEP+W2Fe8/AAAAP7kMAAAAAAAAAQECAAAcAAAAUmCKV4+u6j8SIu0FYQDvPwAAAD+5DAAAAAAAAAECAgAAHAAAAO6/aAwRxeo/EiLtBWEA7z8AAAA/yQwAAAAAAAABAwIAABwAAAC479fmUdDqPxIi7QVhAO8/AAAAP8kMAAAAAAAAAQQCAAAcAAAAiB9HwZLb6j8SIu0FYQDvPwAAAD/ZDAAAAAAAAAEFAgAAHAAAAFJPtpvT5uo/EiLtBWEA7z8AAAA/2QwAAAAAAAABBgIAABwAAADwrpRQVf3qPxIi7QVhAO8/AAAAP+gMAAAAAAAAAQcCAAAcAAAAvt4DK5YI6z8SIu0FYQDvPwAAAD/oDAAAAAAAAAEIAgAAHAAAAIwOcwXXE+s/EiLtBWEA7z8AAAA/+AwAAAAAAAABCQIAABwAAAD2ncCUmTXrPxIi7QVhAO8/AAAAP/gMAAAAAAAAAQoCAAAcAAAAXi0OJFxX6z8SIu0FYQDvPwAAAD8IDQAAAAAAAAELAgAAHAAAAJTsyo1fhOs/EiLtBWEA7z8AAAA/CA0AAAAAAAABDAIAABwAAADQq4f3YrHrPxIi7QVhAO8/AAAAPxcNAAAAAAAAAQ0CAAAcAAAABmtEYWbe6z8SIu0FYQDvPwAAAD8XDQAAAAAAAAEOAgAAHAAAADwqActpC+w/EiLtBWEA7z8AAAA/Jw0AAAAAAAABDwIAABwAAACkuU5aLC3sPxIi7QVhAO8/AAAAPycNAAAAAAAAARACAAAcAAAAcum9NG047D8SIu0FYQDvPwAAAD82DQAAAAAAAAERAgAAHAAAAKqoep5wZew/wr+aJgvr7j8AAAA/Ng0AAAAAAAABEgIAABwAAAB02Ol4sXDsP8K/miYL6+4/AAAAP0YNAAAAAAAAARMCAAAcAAAARghZU/J77D/Cv5omC+vuPwAAAD9GDQAAAAAAAAEUAgAAHAAAAK6XpuK0new/bl1IR7XV7j8AAAA/Vg0AAAAAAAABFQIAABwAAAB6xxW99ajsPxr79WdfwO4/AAAAP2UNAAAAAAAAARYCAAAcAAAATPeElza07D8a+/VnX8DuPwAAAD9lDQAAAAAAAAEXAgAAHAAAALSG0ib51ew/Gvv1Z1/A7j8AAAA/dQ0AAAAAAAABGAIAABwAAAB+tkEBOuHsPxr79WdfwO4/AAAAP3UNAAAAAAAAARkCAAAcAAAAtnX+aj0O7T96NlGps5XuPwAAAD+FDQAAAAAAAAEaAgAAHAAAAISlbUV+Ge0/ejZRqbOV7j8AAAA/hQ0AAAAAAAABGwIAABwAAAAiBUz6/y/tP3o2Uamzle4/AAAAP5QNAAAAAAAAARwCAAAcAAAAipSZicJR7T96NlGps5XuPwAAAD+UDQAAAAAAAAEdAgAAHAAAACb0dz5EaO0/1nGs6gdr7j8AAAA/sw0AAAAAAAABHgIAABwAAADyI+cYhXPtP9ZxrOoHa+4/AAAAP7MNAAAAAAAAAR8CAAAcAAAAXrM0qEeV7T/WcazqB2vuPwAAAD/CDQAAAAAAAAEgAgAAHAAAAMZCgjcKt+0/fg9aC7JV7j8AAAA/wg0AAAAAAAABIQIAABwAAABkomDsi83tP34PWguyVe4/AAAAP9INAAAAAAAAASICAAAcAAAAlmEdVo/67T9+D1oLslXuPwAAAD/SDQAAAAAAAAEjAgAAHAAAADLB+woREe4/fg9aC7JV7j8AAAA/4g0AAAAAAAABJAIAABwAAACaUEma0zLuP34PWguyVe4/AAAAP+INAAAAAAAAASUCAAAcAAAACOCWKZZU7j9+D1oLslXuPwAAAD/xDQAAAAAAAAEmAgAAHAAAAHJv5LhYdu4/fg9aC7JV7j8AAAA/AQ4AAAAAAAABJwIAABwAAAAMz8Jt2ozuPy6tByxcQO4/AAAAPwEOAAAAAAAAASgCAAAcAAAA2P4xSBuY7j8urQcsXEDuPwAAAD8RDgAAAAAAAAEpAgAAHAAAAHReEP2cru4/Lq0HLFxA7j8AAAA/Pw4AAAAAAAABKgIAABwAAAASvu6xHsXuPy6tByxcQO4/AAAAP08OAAAAAAAAASsCAAAcAAAASn2rGyLy7j8urQcsXEDuPwAAAD9PDgAAAAAAAAEsAgAAHAAAAOLcidCjCO8/2kq1TAYr7j8AAAA/Xw4AAAAAAAABLQIAABwAAACwDPmq5BPvP9pKtUwGK+4/AAAAP18OAAAAAAAAAS4CAAAcAAAATmzXX2Yq7z/aSrVMBivuPwAAAD9uDgAAAAAAAAEvAgAAHAAAABicRjqnNe8/2kq1TAYr7j8AAAA/vA4AAAAAAAABMAIAABwAAAC2+yTvKEzvPzaGEI5aAO4/AAAAP7wOAAAAAAAAATECAAAcAAAAhiuUyWlX7z82hhCOWgDuPwAAAD/cDgAAAAAAAAEyAgAAHAAAAFRbA6SqYu8/NoYQjloA7j8AAAA/3A4AAAAAAAABMwIAABwAAADuuuFYLHnvPzaGEI5aAO4/AAAAP+sOAAAAAAAAATQCAAAcAAAAihrADa6P7z82hhCOWgDuPwAAAD/7DgAAAAAAAAE1AgAAHAAAAFZKL+jumu8/NoYQjloA7j8AAAA/Cw8AAAAAAAABNgIAABwAAADyqQ2dcLHvPzaGEI5aAO4/AAAAPxoPAAAAAAAAATcCAAAcAAAAkAnsUfLH7z82hhCOWgDuPwAAAD8aDwAAAAAAAAE4AgAAHAAAAPaYOeG06e8/NoYQjloA7j8AAAA/Kg8AAAAAAAAL"/>
</p:tagLst>
</file>

<file path=ppt/tags/tag59.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8AAAAQAAAABwMAAAAAAQAAABAAAAAECUlua0F0b21WMQIAAAAJBAAAAAkFAAAACQYAAAAJBwAAAAkIAAAACQkAAAAJCgAAAAkLAAAACQwAAAAJDQAAAAkOAAAACQ8AAAAJEAAAAAkRAAAACRIAAAAKBQQAAAALUGVuU3Ryb2tlVjEEAAAACkF0dHJpYnV0ZXMFVHJhY2UJU3RhcnRUaW1lBFR5cGUEBAAED1BlbkF0dHJpYnV0ZXNWMQIAAAAKSW5rVHJhY2VWMQIAAAAQDEFjdGlvblR5cGVWMQIAAAACAAAACRMAAAAJFAAAADIwAAAAAAAABev///8MQWN0aW9uVHlwZVYxAQAAAAd2YWx1ZV9fAAgCAAAAAAAAAAEFAAAABAAAAAkWAAAACRcAAACRNgAAAAAAAAHo////6////wAAAAABBgAAAAQAAAAJGQAAAAkaAAAA+0AAAAAAAAAB5f///+v///8AAAAAAQcAAAAEAAAACRwAAAAJHQAAACVMAAAAAAAAAeL////r////AAAAAAEIAAAABAAAAAkfAAAACSAAAAAGUAAAAAAAAAHf////6////wAAAAABCQAAAAQAAAAJIgAAAAkjAAAAIYgAAAAAAAAB3P///+v///8AAAAAAQoAAAAEAAAACSUAAAAJJgAAADWnAAAAAAAAAdn////r////AAAAAAELAAAABAAAAAkoAAAACSkAAADIygAAAAAAAAHW////6////wAAAAABDAAAAAQAAAAJKwAAAAksAAAAZuAAAAAAAAAB0////+v///8AAAAAAQ0AAAAEAAAACS4AAAAJLwAAAIv3AAAAAAAAAdD////r////AAAAAAEOAAAABAAAAAkxAAAACTIAAAAFAgEAAAAAAAHN////6////wAAAAABDwAAAAQAAAAJNAAAAAk1AAAAS1QBAAAAAAAByv///+v///8AAAAAARAAAAAEAAAACTcAAAAJOAAAAD5iAQAAAAAAAcf////r////AAAAAAERAAAABAAAAAk6AAAACTsAAABzgQEAAAAAAAHE////6////wAAAAABEgAAAAQAAAAJPQAAAAk+AAAA5oUBAAAAAAABwf///+v///8AAAAABRMAAAAPUGVuQXR0cmlidXRlc1YxCgAAAAdfY29sb3JBB19jb2xvclIHX2NvbG9yRwdfY29sb3JCCkZpdFRvQ3VydmUGSGVpZ2h0Dklnbm9yZVByZXNzdXJlDUlzSGlnaGxpZ2h0ZXIFU2hhcGUFV2lkdGgAAAAAAAAAAAQAAgICAgEGAQEMQnJ1c2hTaGFwZVYxAgAAAAYCAAAA//8AAAAAAAAAAAAIQAAABcD///8MQnJ1c2hTaGFwZVYxAQAAAAd2YWx1ZV9fAAgCAAAAAQAAAAAAAAAAAAhABRQAAAAKSW5rVHJhY2VWMQMAAAANTGlzdGAxK19pdGVtcwxMaXN0YDErX3NpemUPTGlzdGAxK192ZXJzaW9uBAAAGFNoYXJlZC5JbmtpbmcuSW5rUG9pbnRbXQIAAAAICAIAAAAJQQAAAAcAAAAHAAAAARYAAAATAAAA//8AAAAAAAAAAAAIQAAAAb7////A////AQAAAAAAAAAAAAhAARcAAAAUAAAACUMAAAAEAAAABAAAAAEZAAAAEwAAAP//AAAAAAAAAAAACEAAAAG8////wP///wEAAAAAAAAAAAAIQAEaAAAAFAAAAAlFAAAAfAAAAHwAAAABHAAAABMAAAD//wAAAAAAAAAAAAhAAAABuv///8D///8BAAAAAAAAAAAACEABHQAAABQAAAAJRwAAAAsAAAALAAAAAR8AAAATAAAA//8AAAAAAAAAAAAIQAAAAbj////A////AQAAAAAAAAAAAAhAASAAAAAUAAAACUkAAAAWAAAAFgAAAAEiAAAAEwAAAP//AAAAAAAAAAAACEAAAAG2////wP///wEAAAAAAAAAAAAIQAEjAAAAFAAAAAlLAAAApwAAAKcAAAABJQAAABMAAAD//wAAAAAAAAAAAAhAAAABtP///8D///8BAAAAAAAAAAAACEABJgAAABQAAAAJTQAAAFkAAABZAAAAASgAAAATAAAA//8AAAAAAAAAAAAIQAAAAbL////A////AQAAAAAAAAAAAAhAASkAAAAUAAAACU8AAAAgAAAAIAAAAAErAAAAEwAAAP//AAAAAAAAAAAACEAAAAGw////wP///wEAAAAAAAAAAAAIQAEsAAAAFAAAAAlRAAAAVQAAAFUAAAABLgAAABMAAAD//wAAAAAAAAAAAAhAAAABrv///8D///8BAAAAAAAAAAAACEABLwAAABQAAAAJUwAAADYAAAA2AAAAATEAAAATAAAA//8AAAAAAAAAAAAIQAAAAaz////A////AQAAAAAAAAAAAAhAATIAAAAUAAAACVUAAAA7AAAAOwAAAAE0AAAAEwAAAP//AAAAAAAAAAAACEAAAAGq////wP///wEAAAAAAAAAAAAIQAE1AAAAFAAAAAlXAAAA1gAAANYAAAABNwAAABMAAAD//wAAAAAAAAAAAAhAAAABqP///8D///8BAAAAAAAAAAAACEABOAAAABQAAAAJWQAAAIIAAACCAAAAAToAAAATAAAA//8AAAAAAAAAAAAIQAAAAab////A////AQAAAAAAAAAAAAhAATsAAAAUAAAACVsAAAAVAAAAFQAAAAE9AAAAEwAAAP//AAAAAAAAAAAACEAAAAGk////wP///wEAAAAAAAAAAAAIQAE+AAAAFAAAAAldAAAAJQAAACUAAAAHQQAAAAABAAAACAAAAAQKSW5rUG9pbnRWMQIAAAAJXgAAAAlfAAAACWAAAAAJYQAAAAliAAAACWMAAAAJZAAAAAoHQwAAAAABAAAABAAAAAQKSW5rUG9pbnRWMQIAAAAJZQAAAAlmAAAACWcAAAAJaAAAAAdFAAAAAAEAAACAAAAABApJbmtQb2ludFYxAg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JywAAAAnMAAAACc0AAAAJzgAAAAnPAAAACdAAAAAJ0QAAAAnSAAAACdMAAAAJ1AAAAAnVAAAACdYAAAAJ1wAAAAnYAAAACdkAAAAJ2gAAAAnbAAAACdwAAAAJ3QAAAAneAAAACd8AAAAJ4AAAAAnhAAAACeIAAAAJ4wAAAAnkAAAADQQHRwAAAAABAAAAEAAAAAQKSW5rUG9pbnRWMQIAAAAJ5QAAAAnmAAAACecAAAAJ6AAAAAnpAAAACeoAAAAJ6wAAAAnsAAAACe0AAAAJ7gAAAAnvAAAADQUHSQAAAAABAAAAIAAAAAQKSW5rUG9pbnRWMQIAAAAJ8AAAAAnxAAAACfIAAAAJ8wAAAAn0AAAACfUAAAAJ9gAAAAn3AAAACfgAAAAJ+QAAAAn6AAAACfsAAAAJ/AAAAAn9AAAACf4AAAAJ/wAAAAkAAQAACQEBAAAJAgEAAAkDAQAACQQBAAAJBQEAAA0KB0sAAAAAAQAAAAABAAAECklua1BvaW50VjECAAAACQYBAAAJBwEAAAkIAQAACQkBAAAJCgEAAAkLAQAACQwBAAAJDQEAAAkOAQAACQ8BAAAJEAEAAAkRAQAACRIBAAAJEwEAAAkUAQAACRUBAAAJFgEAAAkXAQAACRgBAAAJGQEAAAkaAQAACRsBAAAJHAEAAAkdAQAACR4BAAAJHwEAAAkgAQAACSEBAAAJIgEAAAkjAQAACSQBAAAJJQEAAAkmAQAACScBAAAJKAEAAAkpAQAACSoBAAAJKwEAAAksAQAACS0BAAAJLgEAAAkvAQAACTABAAAJMQEAAAkyAQAACTMBAAAJNAEAAAk1AQAACTYBAAAJNwEAAAk4AQAACTkBAAAJOgEAAAk7AQAACTwBAAAJPQEAAAk+AQAACT8BAAAJQAEAAAlBAQAACUIBAAAJQwEAAAlEAQAACUUBAAAJRgEAAAlHAQAACUgBAAAJSQEAAAlKAQAACUsBAAAJTAEAAAlNAQAACU4BAAAJTwEAAAlQAQAACVEBAAAJUgEAAAlTAQAACVQBAAAJVQEAAAlWAQAACVcBAAAJWAEAAAlZAQAACVoBAAAJWwEAAAlcAQAACV0BAAAJXgEAAAlfAQAACWABAAAJYQEAAAliAQAACWMBAAAJZAEAAAllAQAACWYBAAAJZwEAAAloAQAACWkBAAAJagEAAAlrAQAACWwBAAAJbQEAAAluAQAACW8BAAAJcAEAAAlxAQAACXIBAAAJcwEAAAl0AQAACXUBAAAJdgEAAAl3AQAACXgBAAAJeQEAAAl6AQAACXsBAAAJfAEAAAl9AQAACX4BAAAJfwEAAAmAAQAACYEBAAAJggEAAAmDAQAACYQBAAAJhQEAAAmGAQAACYcBAAAJiAEAAAmJAQAACYoBAAAJiwEAAAmMAQAACY0BAAAJjgEAAAmPAQAACZABAAAJkQEAAAmSAQAACZMBAAAJlAEAAAmVAQAACZYBAAAJlwEAAAmYAQAACZkBAAAJmgEAAAmbAQAACZwBAAAJnQEAAAmeAQAACZ8BAAAJoAEAAAmhAQAACaIBAAAJowEAAAmkAQAACaUBAAAJpgEAAAmnAQAACagBAAAJqQEAAAmqAQAACasBAAAJrAEAAA1ZB00AAAAAAQAAAIAAAAAECklua1BvaW50VjECAA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CfsBAAAJ/AEAAAn9AQAACf4BAAAJ/wEAAAkAAgAACQECAAAJAgIAAAkDAgAACQQCAAAJBQIAAA0nB08AAAAAAQAAACAAAAAECklua1BvaW50VjECAAAACQYCAAAJBwIAAAkIAgAACQkCAAAJCgIAAAkLAgAACQwCAAAJDQIAAAkOAgAACQ8CAAAJEAIAAAkRAgAACRICAAAJEwIAAAkUAgAACRUCAAAJFgIAAAkXAgAACRgCAAAJGQIAAAkaAgAACRsCAAAJHAIAAAkdAgAACR4CAAAJHwIAAAkgAgAACSECAAAJIgIAAAkjAgAACSQCAAAJJQIAAAdRAAAAAAEAAACAAAAABApJbmtQb2ludFYxAgAAAAkmAgAACScCAAAJKAIAAAkpAgAACSoCAAAJKwIAAAksAgAACS0CAAAJLgIAAAkvAgAACTACAAAJMQIAAAkyAgAACTMCAAAJNAIAAAk1AgAACTYCAAAJNwI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JcAIAAAlxAgAACXICAAAJcwIAAAl0AgAACXUCAAAJdgIAAAl3AgAACXgCAAAJeQIAAAl6AgAADSsHUwAAAAABAAAAQAAAAAQKSW5rUG9pbnRWMQIAAAAJewIAAAl8AgAACX0CAAAJfgIAAAl/AgAACYACAAAJgQIAAAmCAgAACYMCAAAJhAIAAAmFAgAACYYCAAAJhwIAAAmIAgAACYkCAAAJigIAAAmLAgAACYwCAAAJjQIAAAmOAgAACY8CAAAJkAIAAAmRAgAACZICAAAJkwIAAAmUAgAACZUCAAAJlgIAAAmXAgAACZgCAAAJmQIAAAmaAgAACZsCAAAJnAIAAAmdAgAACZ4CAAAJnwIAAAmgAgAACaECAAAJogIAAAmjAgAACaQCAAAJpQIAAAmmAgAACacCAAAJqAIAAAmpAgAACaoCAAAJqwIAAAmsAgAACa0CAAAJrgIAAAmvAgAACbACAAANCgdVAAAAAAEAAABAAAAABApJbmtQb2ludFYxAgAAAAmxAgAACbICAAAJswIAAAm0AgAACbUCAAAJtgIAAAm3AgAACbgCAAAJuQIAAAm6AgAACbsCAAAJvAIAAAm9AgAACb4CAAAJvwIAAAnAAgAACcECAAAJwgIAAAnDAgAACcQCAAAJxQIAAAnGAgAACccCAAAJyAIAAAnJAgAACcoCAAAJywIAAAnMAgAACc0CAAAJzgIAAAnPAgAACdACAAAJ0QIAAAnSAgAACdMCAAAJ1AIAAAnVAgAACdYCAAAJ1wIAAAnYAgAACdkCAAAJ2gIAAAnbAgAACdwCAAAJ3QIAAAneAgAACd8CAAAJ4AIAAAnhAgAACeICAAAJ4wIAAAnkAgAACeUCAAAJ5gIAAAnnAgAACegCAAAJ6QIAAAnqAgAACesCAAANBQdXAAAAAAEAAAAAAQAABApJbmtQb2ludFYxAgAAAAnsAgAACe0CAAAJ7gIAAAnvAgAACfACAAAJ8QIAAAnyAgAACfMCAAAJ9AIAAAn1AgAACfYCAAAJ9wIAAAn4AgAACfkCAAAJ+gIAAAn7AgAACfwCAAAJ/QIAAAn+AgAACf8CAAAJAAMAAAkBAwAACQIDAAAJAwMAAAkEAwAACQUDAAAJBgMAAAkHAwAACQgDAAAJCQMAAAkKAwAACQsDAAAJDAMAAAkNAwAACQ4DAAAJDwMAAAkQAwAACREDAAAJEgMAAAkTAwAACRQDAAAJFQMAAAkWAwAACRcDAAAJGAMAAAkZAwAACRoDAAAJGwMAAAkcAwAACR0DAAAJHgMAAAkfAwAACSADAAAJIQMAAAkiAwAACSMDAAAJJAMAAAklAwAACSYDAAAJJwMAAAkoAwAACSkDAAAJKgMAAAkrAwAACSwDAAAJLQMAAAkuAwAACS8DAAAJMAMAAAkxAwAACTIDAAAJMwMAAAk0AwAACTUDAAAJNgMAAAk3AwAACTgDAAAJOQMAAAk6AwAACTsDAAAJPAMAAAk9AwAACT4DAAAJPwMAAAlAAwAACUEDAAAJQgMAAAlDAwAACUQDAAAJRQMAAAlGAwAACUcDAAAJSAMAAAlJAwAACUoDAAAJSwMAAAlMAwAACU0DAAAJTgMAAAlPAwAACVADAAAJUQMAAAlSAwAACVMDAAAJVAMAAAlVAwAACVYDAAAJVwMAAAlYAwAACVkDAAAJWgMAAAlbAwAACVwDAAAJXQMAAAleAwAACV8DAAAJYAMAAAlhAwAACWIDAAAJYwMAAAlkAwAACWUDAAAJZgMAAAlnAwAACWgDAAAJaQMAAAlqAwAACWsDAAAJbAMAAAltAwAACW4DAAAJbwMAAAlwAwAACXEDAAAJcgMAAAlzAwAACXQDAAAJdQMAAAl2AwAACXcDAAAJeAMAAAl5AwAACXoDAAAJewMAAAl8AwAACX0DAAAJfgMAAAl/AwAACYADAAAJgQMAAAmCAwAACYMDAAAJhAMAAAmFAwAACYYDAAAJhwMAAAmIAwAACYkDAAAJigMAAAmLAwAACYwDAAAJjQMAAAmOAwAACY8DAAAJkAMAAAmRAwAACZIDAAAJkwMAAAmUAwAACZUDAAAJlgMAAAmXAwAACZgDAAAJmQMAAAmaAwAACZsDAAAJnAMAAAmdAwAACZ4DAAAJnwMAAAmgAwAACaEDAAAJogMAAAmjAwAACaQDAAAJpQMAAAmmAwAACacDAAAJqAMAAAmpAwAACaoDAAAJqwMAAAmsAwAACa0DAAAJrgMAAAmvAwAACbADAAAJsQMAAAmyAwAACbMDAAAJtAMAAAm1AwAACbYDAAAJtwMAAAm4AwAACbkDAAAJugMAAAm7AwAACbwDAAAJvQMAAAm+AwAACb8DAAAJwAMAAAnBAwAADSoHWQAAAAABAAAAAAEAAAQKSW5rUG9pbnRWMQIAAAAJwgMAAAnDAwAACcQDAAAJxQMAAAnGAwAACccDAAAJyAMAAAnJAwAACcoDAAAJywMAAAnMAwAACc0DAAAJzgMAAAnPAwAACdADAAAJ0QMAAAnSAwAACdMDAAAJ1AMAAAnVAwAACdYDAAAJ1wMAAAnYAwAACdkDAAAJ2gMAAAnbAwAACdwDAAAJ3QMAAAneAwAACd8DAAAJ4AMAAAnhAwAACeIDAAAJ4wMAAAnkAwAACeUDAAAJ5gMAAAnnAwAACegDAAAJ6QMAAAnqAwAACesDAAAJ7AMAAAntAwAACe4DAAAJ7wMAAAnwAwAACfEDAAAJ8gMAAAnzAwAACfQDAAAJ9QMAAAn2AwAACfcDAAAJ+AMAAAn5AwAACfoDAAAJ+wMAAAn8AwAACf0DAAAJ/gMAAAn/AwAACQAEAAAJAQQAAAkCBAAACQMEAAAJBAQAAAkFBAAACQYEAAAJBwQAAAkIBAAACQkEAAAJCgQAAAkLBAAACQwEAAAJDQQAAAkOBAAACQ8EAAAJEAQAAAkRBAAACRIEAAAJEwQAAAkUBAAACRUEAAAJFgQAAAkXBAAACRgEAAAJGQQAAAkaBAAACRsEAAAJHAQAAAkdBAAACR4EAAAJHwQAAAkgBAAACSEEAAAJIgQAAAkjBAAACSQEAAAJJQQAAAkmBAAACScEAAAJKAQAAAkpBAAACSoEAAAJKwQAAAksBAAACS0EAAAJLgQAAAkvBAAACTAEAAAJMQQAAAkyBAAACTMEAAAJNAQAAAk1BAAACTYEAAAJNwQAAAk4BAAACTkEAAAJOgQAAAk7BAAACTwEAAAJPQQAAAk+BAAACT8EAAAJQAQAAAlBBAAACUIEAAAJQwQAAA1+B1sAAAAAAQAAACAAAAAECklua1BvaW50VjECAAAACUQEAAAJRQQAAAlGBAAACUcEAAAJSAQAAAlJBAAACUoEAAAJSwQAAAlMBAAACU0EAAAJTgQAAAlPBAAACVAEAAAJUQQAAAlSBAAACVMEAAAJVAQAAAlVBAAACVYEAAAJVwQAAAlYBAAADQsHXQAAAAABAAAAQAAAAAQKSW5rUG9pbnRWMQIAAAAJWQQAAAlaBAAACVsEAAAJXAQAAAldBAAACV4EAAAJXwQAAAlgBAAACWEEAAAJYgQAAAljBAAACWQEAAAJZQQAAAlmBAAACWcEAAAJaAQAAAlpBAAACWoEAAAJawQAAAlsBAAACW0EAAAJbgQAAAlvBAAACXAEAAAJcQQAAAlyBAAACXMEAAAJdAQAAAl1BAAACXYEAAAJdwQAAAl4BAAACXkEAAAJegQAAAl7BAAACXwEAAAJfQQAAA0bBV4AAAAKSW5rUG9pbnRWMQQAAAABWAFZDlByZXNzdXJlRmFjdG9yCVRpbWVTdGFtcAAAAAAGBgsQAgAAANd2aEqzk8Y/4NtQo+F+oz8AAAA/AAAAAAAAAAABXwAAAF4AAADXdmhKs5PGPwgjnd8PWaQ/AAAAPwAAAAAAAAAAAWAAAABeAAAA13ZoSrOTxj9IaukbPjOlPwAAAD+QAQAAAAAAAAFhAAAAXgAAADnlfxoc28Y/WLE1WGwNpj8AAAA/HAIAAAAAAAABYgAAAF4AAAA55X8aHNvGP7g/ztDIwac/AAAAPywCAAAAAAAAAWMAAABeAAAAbZyLgtD+xj8QzmZJJXapPwAAAD88AgAAAAAAAAFkAAAAXgAAAG2ci4LQ/sY/MBWzhVNQqj8AAAA/yAIAAAAAAAABZQAAAF4AAABzCFF6SkzGP+huBQ+xFrk/AAAAPwAAAAAAAAAAAWYAAABeAAAAcwhRekpMxj98kistyIO5PwAAAD8AAAAAAAAAAAFnAAAAXgAAAHMIUXpKTMY/OP2dhw3Luj8AAAA/2gAAAAAAAAABaAAAAF4AAABzCFF6SkzGP2xE6sM7pbs/AAAAP+kAAAAAAAAAAWkAAABeAAAAdv7ZRjhP0D/AwWJrsNiKPwAAAD8AAAAAAAAAAAFqAAAAXgAAABDa33oSYdA/YN6TXGlBjj8AAAA/AAAAAAAAAAABawAAAF4AAACqteWu7HLQP5B94iYR1ZA/AAAAPwAAAAAAAAAAAWwAAABeAAAARJHr4saE0D8wRd2B31qZPwAAAD8gAAAAAAAAAAFtAAAAXgAAAESR6+LGhNA/cNN1+jsPmz8AAAA/IAAAAAAAAAABbgAAAF4AAABEkevixoTQP9BhDnOYw5w/AAAAPy8AAAAAAAAAAW8AAABeAAAARJHr4saE0D+ITbgqhcqhPwAAAD8vAAAAAAAAAAFwAAAAXgAAANxs8RahltA/uJQEZ7Okoj8AAAA/PwAAAAAAAAABcQAAAF4AAAB0SPdKe6jQP+DbUKPhfqM/AAAAPz8AAAAAAAAAAXIAAABeAAAAdEj3Snuo0D8II53fD1mkPwAAAD9OAAAAAAAAAAFzAAAAXgAAAKb/ArMvzNA/EM5mSSV2qT8AAAA/TgAAAAAAAAABdAAAAF4AAACm/wKzL8zQPzAVs4VTUKo/AAAAP14AAAAAAAAAAXUAAABeAAAApv8Csy/M0D+46pc63t6sPwAAAD9eAAAAAAAAAAF2AAAAXgAAAKb/ArMvzNA/2Mow0vn9sD8AAAA/bgAAAAAAAAABdwAAAF4AAABA2wjnCd7QP5Q1oyw/RbI/AAAAP24AAAAAAAAAAXgAAABeAAAAQNsI5wne0D9EUtQd+K21PwAAAD99AAAAAAAAAAF5AAAAXgAAAEDbCOcJ3tA/AL1GeD31tj8AAAA/jQAAAAAAAAABegAAAF4AAABA2wjnCd7QP5TgbJZUYrc/AAAAP40AAAAAAAAAAXsAAABeAAAAQNsI5wne0D+8J7nSgjy4PwAAAD+NAAAAAAAAAAF8AAAAXgAAAEDbCOcJ3tA/UEvf8JmpuD8AAAA/mwAAAAAAAAABfQAAAF4AAABA2wjnCd7QP+huBQ+xFrk/AAAAP5sAAAAAAAAAAX4AAABeAAAAQNsI5wne0D98kistyIO5PwAAAD+qAAAAAAAAAAF/AAAAXgAAAEDbCOcJ3tA/GLZRS9/wuT8AAAA/ugAAAAAAAAABgAAAAF4AAABA2wjnCd7QPzj9nYcNy7o/AAAAP7oAAAAAAAAAAYEAAABeAAAAQNsI5wne0D9sROrDO6W7PwAAAD/JAAAAAAAAAAGCAAAAXgAAAEDbCOcJ3tA/AGgQ4lISvD8AAAA/2QAAAAAAAAABgwAAAF4AAABA2wjnCd7QPyivXB6B7Lw/AAAAP9kAAAAAAAAAAYQAAABeAAAAQNsI5wne0D9U9qhar8a9PwAAAD/pAAAAAAAAAAGFAAAAXgAAAKb/ArMvzNA/pIRB0wt7vz8AAAA/6QAAAAAAAAABhgAAAF4AAADcbPEWoZbQP+jlxgedKsA/AAAAP/gAAAAAAAAAAYcAAABeAAAARJHr4saE0D+w99mWKGHAPwAAAD8IAQAAAAAAAAGIAAAAXgAAAKq15a7sctA/RBsAtT/OwD8AAAA/CAEAAAAAAAABiQAAAF4AAACqteWu7HLQPxAtE0TLBME/AAAAPxgBAAAAAAAAAYoAAABeAAAAENrfehJh0D/gPibTVjvBPwAAAD8YAQAAAAAAAAGLAAAAXgAAAOAi1BJePdA/PHRfgPnewT8AAAA/JwEAAAAAAAABjAAAAF4AAABGR87egyvQPzx0X4D53sE/AAAAPzcBAAAAAAAAAY0AAABeAAAArGvIqqkZ0D88dF+A+d7BPwAAAD83AQAAAAAAAAGOAAAAXgAAAPNoeYXq688/1JeFnhBMwj8AAAA/RgEAAAAAAAABjwAAAF4AAAAtjErlGF3PPzDNvkuz78I/AAAAP0YBAAAAAAAAAZAAAABeAAAAzYn4DCpjzj9YFAuI4cnDPwAAAD9WAQAAAAAAAAGRAAAAXgAAAAOtyWxY1M0/JCYeF20AxD8AAAA/VgEAAAAAAAABkgAAAF4AAAA90JrMhkXNP7xJRDWEbcQ/AAAAP2YBAAAAAAAAAZMAAABeAAAAqap3lGnazD+EW1fED6TEPwAAAD9mAQAAAAAAAAGUAAAAXgAAAN3NSPSXS8w/TG1qU5vaxD8AAAA/dQEAAAAAAAABlQAAAF4AAACtFj2M4yfMP0xtalOb2sQ/AAAAP3UBAAAAAAAAAZYAAABeAAAAd18xJC8EzD9MbWpTm9rEPwAAAD/jAQAAAAAAAAGXAAAAXgAAAOM5DuwRmcs/TG1qU5vaxD8AAAA/4wEAAAAAAAABmAAAAF4AAACzggKEXXXLP7xJRDWEbcQ/AAAAP/IBAAAAAAAAAZkAAABeAAAAt+7He9fCyj+QAvj4VZPDPwAAAD/yAQAAAAAAAAGaAAAAXgAAAFOAsKtue8o/kAL4+FWTwz8AAAA/AgIAAAAAAAABmwAAAF4AAABTgLCrbnvKP8jw5GnKXMM/AAAAPxICAAAAAAAAAZwAAABeAAAA7RGZ2wU0yj/83tHaPibDPwAAAD8xAgAAAAAAAAGdAAAAXgAAAIejgQud7Mk/ZLurvCe5wj8AAAA/UAIAAAAAAAABngAAAF4AAABX7HWj6MjJP9SXhZ4QTMI/AAAAP1ACAAAAAAAAAZ8AAABeAAAAV+x1o+jIyT8IhnIPhRXCPwAAAD9gAgAAAAAAAAGgAAAAXgAAAPN9XtN/gck/cGJM8W2owT8AAAA/bwIAAAAAAAABoQAAAF4AAADBxlJry13JP+A+JtNWO8E/AAAAP28CAAAAAAAAAaIAAABeAAAAjQ9HAxc6yT+w99mWKGHAPwAAAD9/AgAAAAAAAAGjAAAAXgAAAFtYO5tiFsk/PKhn8SLovz8AAAA/fwIAAAAAAAABpAAAAF4AAAAnoS8zrvLIPxBhG7X0Db8/AAAAP48CAAAAAAAAAaUAAABeAAAAJ6EvM67yyD94PfWW3aC+PwAAAD+PAgAAAAAAAAGmAAAAXgAAAPnpI8v5zsg/6BnPeMYzvj8AAAA/ngIAAAAAAAABpwAAAF4AAAD56SPL+c7IP1T2qFqvxr0/AAAAP54CAAAAAAAAAagAAABeAAAAk3sM+5CHyD8or1wegey8PwAAAD+tAgAAAAAAAAGpAAAAXgAAAJN7DPuQh8g/AGgQ4lISvD8AAAA/3AIAAAAAAAABqgAAAF4AAACTewz7kIfIP2xE6sM7pbs/AAAAP9wCAAAAAAAAAasAAABeAAAAYcQAk9xjyD/UIMSlJDi7PwAAAD/7AgAAAAAAAAGsAAAAXgAAAC0N9SooQMg/OP2dhw3Luj8AAAA/OQMAAAAAAAABrQAAAF4AAAAtDfUqKEDIP6TZd2n2Xbo/AAAAP0kDAAAAAAAAAa4AAABeAAAA+1XpwnMcyD+k2Xdp9l26PwAAAD9JAwAAAAAAAAGvAAAAXgAAAPtV6cJzHMg/GLZRS9/wuT8AAAA/WQMAAAAAAAABsAAAAF4AAADNnt1av/jHP+huBQ+xFrk/AAAAP2gDAAAAAAAAAbEAAABeAAAAzZ7dWr/4xz+8J7nSgjy4PwAAAD9oAwAAAAAAAAGyAAAAXgAAAGcwxopWscc/AL1GeD31tj8AAAA/eAMAAAAAAAABswAAAF4AAAAzeboioo3HP9R1+jsPG7Y/AAAAP3gDAAAAAAAAAbQAAABeAAAAAcKuuu1pxz+E52HDsma0PwAAAD+IAwAAAAAAAAG1AAAAXgAAANMKo1I5Rsc/hOdhw7JmtD8AAAA/pwMAAAAAAAABtgAAAF4AAACfU5fqhCLHP+jDO6Wb+bM/AAAAP6cDAAAAAAAAAbcAAABeAAAAbZyLgtD+xj9coBWHhIyzPwAAAD+2AwAAAAAAAAG4AAAAXgAAAG2ci4LQ/sY/LFnJSlaysj8AAAA/tgMAAAAAAAABuQAAAF4AAABtnIuC0P7GPwASfQ4o2LE/AAAAP8YDAAAAAAAAAboAAABeAAAAbZyLgtD+xj/YyjDS+f2wPwAAAD/GAwAAAAAAAAG7AAAAXgAAAG2ci4LQ/sY/RKcKtOKQsD8AAAA/5QMAAAAAAAABvAAAAF4AAABtnIuC0P7GP6yD5JXLI7A/AAAAP+UDAAAAAAAAAb0AAABeAAAAbZyLgtD+xj8wwHzvaG2vPwAAAD/1AwAAAAAAAAG+AAAAXgAAAG2ci4LQ/sY/4DHkdgy5rT8AAAA/9QMAAAAAAAABvwAAAF4AAABtnIuC0P7GP4ijS/6vBKw/AAAAPwUEAAAAAAAAAcAAAABeAAAAbZyLgtD+xj9gXP/BgSqrPwAAAD8FBAAAAAAAAAHBAAAAXgAAAG2ci4LQ/sY/EM5mSSV2qT8AAAA/FAQAAAAAAAABwgAAAF4AAABtnIuC0P7GP4D4gZSa56Y/AAAAPzMEAAAAAAAAAcMAAABeAAAAbZyLgtD+xj9YsTVYbA2mPwAAAD8zBAAAAAAAAAHEAAAAXgAAAG2ci4LQ/sY/SGrpGz4zpT8AAAA/QwQAAAAAAAABxQAAAF4AAABtnIuC0P7GP+DbUKPhfqM/AAAAP1MEAAAAAAAAAcYAAABeAAAAbZyLgtD+xj+ITbgqhcqhPwAAAD9iBAAAAAAAAAHHAAAAXgAAAG2ci4LQ/sY/aAZs7lbwoD8AAAA/YgQAAAAAAAAByAAAAF4AAABtnIuC0P7GP0C/H7IoFqA/AAAAP3IEAAAAAAAAAckAAABeAAAAbZyLgtD+xj/QYQ5zmMOcPwAAAD9yBAAAAAAAAAHKAAAAXgAAAG2ci4LQ/sY/cNN1+jsPmz8AAAA/ggQAAAAAAAABywAAAF4AAAABwq667WnHPzCaExjKPZQ/AAAAP5EEAAAAAAAAAcwAAABeAAAAZzDGilaxxz+QfeImEdWQPwAAAD+RBAAAAAAAAAHNAAAAXgAAAM2e3Vq/+Mc/wMFia7DYij8AAAA/oQQAAAAAAAABzgAAAF4AAAD7VenCcxzIP0CIAIk+B4Q/AAAAP6EEAAAAAAAAAc8AAABeAAAAYcQAk9xjyD9AnjxNmWt6PwAAAD+wBAAAAAAAAAHQAAAAXgAAAMcyGGNFq8g/wGTaaieacz8AAAA/xQQAAAAAAAAB0QAAAF4AAAD56SPL+c7IP4BW8BBrkWk/AAAAP8UEAAAAAAAAAdIAAABeAAAAJ6EvM67yyD+AVvAQa5FpPwAAAD/0BAAAAAAAAAHTAAAAXgAAAFtYO5tiFsk/gFbwEGuRaT8AAAA/EwUAAAAAAAAB1AAAAF4AAADzfV7Tf4HJP4BW8BBrkWk/AAAAPyMFAAAAAAAAAdUAAABeAAAAh6OBC53syT+AVvAQa5FpPwAAAD8yBQAAAAAAAAHWAAAAXgAAAO0RmdsFNMo/gFbwEGuRaT8AAAA/MgUAAAAAAAAB1wAAAF4AAAC37sd718LKP4BW8BBrkWk/AAAAPzIFAAAAAAAAAdgAAABeAAAATRTrs/Qtyz+AVvAQa5FpPwAAAD9CBQAAAAAAAAHZAAAAXgAAAH3L9hupUcs/gFbwEGuRaT8AAAA/QgUAAAAAAAAB2gAAAF4AAACzggKEXXXLP4BW8BBrkWk/AAAAP1IFAAAAAAAAAdsAAABeAAAA4zkO7BGZyz+AVvAQa5FpPwAAAD9hBQAAAAAAAAHcAAAAXgAAABHxGVTGvMs/gFbwEGuRaT8AAAA/YQUAAAAAAAAB3QAAAF4AAABJqCW8euDLP4BW8BBrkWk/AAAAP4EFAAAAAAAAAd4AAABeAAAArRY9jOMnzD+AVvAQa5FpPwAAAD+BBQAAAAAAAAHfAAAAXgAAAEM8YMQAk8w/gFbwEGuRaT8AAAA/kAUAAAAAAAAB4AAAAF4AAACpqneUadrMP4BW8BBrkWk/AAAAP6AFAAAAAAAAAeEAAABeAAAACRmPZNIhzT/AZNpqJ5pzPwAAAD+vBQAAAAAAAAHiAAAAXgAAAD3QmsyGRc0/wGTaaieacz8AAAA/rwUAAAAAAAAB4wAAAF4AAABrh6Y0O2nNP8Bk2monmnM/AAAAP78FAAAAAAAAAeQAAABeAAAAa4emNDtpzT/ga8+XhZ6APwAAAD+/BQAAAAAAAAHlAAAAXgAAAFQqx+j6XuI/eD31lt2gvj8AAAA/AAAAAAAAAAAB5gAAAF4AAAAgGMoC6GfiP3g99ZbdoL4/AAAAPwAAAAAAAAAAAecAAABeAAAAu/PPNsJ54j94PfWW3aC+PwAAAD8+AAAAAAAAAAHoAAAAXgAAAB692ISJlOI/eD31lt2gvj8AAAA/TgAAAAAAAAAB6QAAAF4AAADr9PiiufbiP3g99ZbdoL4/AAAAP10AAAAAAAAAAeoAAABeAAAA6ZkHJVsj4z94PfWW3aC+PwAAAD9dAAAAAAAAAAHrAAAAXgAAAOg+Fqf8T+M/eD31lt2gvj8AAAA/bQAAAAAAAAAB7AAAAF4AAAB/vypdeI7jP3g99ZbdoL4/AAAAP30AAAAAAAAAAe0AAABeAAAA5Ygzqz+p4z94PfWW3aC+PwAAAD99AAAAAAAAAAHuAAAAXgAAAH5kOd8Zu+M/eD31lt2gvj8AAAA/fQAAAAAAAAAB7wAAAF4AAAAVQD8T9MzjP3g99ZbdoL4/AAAAP4wAAAAAAAAAAfAAAABeAAAA9hKQwnbP5z+cqZgtnILCPwAAAD8AAAAAAAAAAAHxAAAAXgAAAJHulfZQ4ec/nKmYLZyCwj8AAAA/TAAAAAAAAAAB8gAAAF4AAABe3JgQPurnP5ypmC2cgsI/AAAAP1wAAAAAAAAAAfMAAABeAAAAxKWhXgUF6D+cqZgtnILCPwAAAD9cAAAAAAAAAAH0AAAAXgAAAChvqqzMH+g/nKmYLZyCwj8AAAA/awAAAAAAAAAB9QAAAF4AAAAmFLkubkzoP9SXhZ4QTMI/AAAAP2sAAAAAAAAAAfYAAABeAAAAjt3BfDVn6D/Ul4WeEEzCPwAAAD97AAAAAAAAAAH3AAAAXgAAACW5x7APeeg/1JeFnhBMwj8AAAA/ewAAAAAAAAAB+AAAAF4AAADypsrK/IHoP9SXhZ4QTMI/AAAAP4sAAAAAAAAAAfkAAABeAAAAv5TN5OmK6D/Ul4WeEEzCPwAAAD+LAAAAAAAAAAH6AAAAXgAAAIyC0P7Wk+g/1JeFnhBMwj8AAAA/mgAAAAAAAAAB+wAAAF4AAADwS9lMnq7oP9SXhZ4QTMI/AAAAP5oAAAAAAAAAAfwAAABeAAAA7/Dnzj/b6D/Ul4WeEEzCPwAAAD+qAAAAAAAAAAH9AAAAXgAAAIhx/IS7Gek/1JeFnhBMwj8AAAA/qgAAAAAAAAAB/gAAAF4AAACGuxmJ/nLpPzx0X4D53sE/AAAAP7oAAAAAAAAAAf8AAABeAAAA6CkxWWe66T9wYkzxbajBPwAAAD+6AAAAAAAAAAEAAQAAXgAAABqGS0O9Cuo/pFA5YuJxwT8AAAA/yQAAAAAAAAABAQEAAF4AAACyBmD5OEnqP0QbALU/zsA/AAAAP8kAAAAAAAAAAQIBAABeAAAAsKtue9p16j9EGwC1P87APwAAAD/ZAAAAAAAAAAEDAQAAXgAAAOBieuOOmeo/fAntJbSXwD8AAAA/6AAAAAAAAAABBAEAAF4AAACwUH39e6LqP7D32ZYoYcA/AAAAP+IBAAAAAAAAAQUBAABeAAAAfD6AF2mr6j88qGfxIui/PwAAAD/iAQAAAAAAAAEGAQAAXgAAAOau7HLwuNw/pLV9TKat1j8AAAA/AAAAAAAAAAABBwEAAF4AAADmruxy8LjcP4o+BxTsyNY/AAAAPwAAAAAAAAAAAQgBAABeAAAA5q7scvC43D9wx5DbMeTWPwAAAD9OAAAAAAAAAAEJAQAAXgAAAOau7HLwuNw/VlAao3f/1j8AAAA/TgAAAAAAAAABCgEAAF4AAAB+ivKmysrcPzrZo2q9Gtc/AAAAP14AAAAAAAAAAQsBAABeAAAAforypsrK3D8eYi0yAzbXPwAAAD9tAAAAAAAAAAEMAQAAXgAAAOT4CXczEt0/HmItMgM21z8AAAA/nAAAAAAAAAABDQEAAF4AAADiQid7dmvdP+pzQMGObNc/AAAAP6wAAAAAAAAAAQ4BAABeAAAAEkRQ523o3T/Q/MmI1IfXPwAAAD+8AAAAAAAAAAEPAQAAXgAAAA6ObeuwQd4/0PzJiNSH1z8AAAA/vAAAAAAAAAABEAEAAF4AAABsRqK/XOLeP7SFU1Aao9c/AAAAP8sAAAAAAAAAAREBAABeAAAApP2tJxEG3z+YDt0XYL7XPwAAAD/LAAAAAAAAAAESAQAAXgAAADgj0V8ucd8/ZCDwpuv01z8AAAA/2wAAAAAAAAABEwEAAF4AAADQ/taTCIPfP2Qg8Kbr9Nc/AAAAP9sAAAAAAAAAARQBAABeAAAABLbi+7ym3z9kIPCm6/TXPwAAAD/qAAAAAAAAAAEVAQAAXgAAAJ6R6C+XuN8/ZCDwpuv01z8AAAA/+gAAAAAAAAABFgEAAF4AAADMSPSXS9zfP2Qg8Kbr9Nc/AAAAP/oAAAAAAAAAARcBAABeAAAAZiT6yyXu3z9KqXluMRDYPwAAAD8KAQAAAAAAAAEYAQAAXgAAAAIAAAAAAOA/Sql5bjEQ2D8AAAA/CgEAAAAAAAABGQEAAF4AAACZ2wU02hHgP0qpeW4xENg/AAAAPxkBAAAAAAAAARoBAABeAAAAZckITsca4D9KqXluMRDYPwAAAD8ZAQAAAAAAAAEbAQAAXgAAAMySEZyONeA/LjIDNncr2D8AAAA/KQEAAAAAAAABHAEAAF4AAAAwXBrqVVDgPy4yAzZ3K9g/AAAAPykBAAAAAAAAAR0BAABeAAAAYxMmUgp04D8uMgM2dyvYPwAAAD85AQAAAAAAAAEeAQAAXgAAAMncLqDRjuA/LjIDNncr2D8AAAA/OQEAAAAAAAABHwEAAF4AAABhuDTUq6DgPy4yAzZ3K9g/AAAAP0gBAAAAAAAAASABAABeAAAALaY37pip4D8uMgM2dyvYPwAAAD9IAQAAAAAAAAEhAQAAXgAAAPyTOgiGsuA/LjIDNncr2D8AAAA/WAEAAAAAAAABIgEAAF4AAACUb0A8YMTgPy4yAzZ3K9g/AAAAP1gBAAAAAAAAASMBAABeAAAALEtGcDrW4D8uMgM2dyvYPwAAAD9nAQAAAAAAAAEkAQAAXgAAAJMUT74B8eA/LjIDNncr2D8AAAA/ZwEAAAAAAAABJQEAAF4AAAD53VcMyQvhPy4yAzZ3K9g/AAAAP3cBAAAAAAAAASYBAABeAAAAXadgWpAm4T8uMgM2dyvYPwAAAD+HAQAAAAAAAAEnAQAAXgAAAPeCZo5qOOE/LjIDNncr2D8AAAA/hwEAAAAAAAABKAEAAF4AAAAnOnL2HlzhP0qpeW4xENg/AAAAP5YBAAAAAAAAASkBAABeAAAAwbqGrJqa4T9kIPCm6/TXPwAAAD+WAQAAAAAAAAEqAQAAXgAAAPRxkhRPvuE/ZCDwpuv01z8AAAA/pQEAAAAAAAABKwEAAF4AAAC+BKSw3fPhP5gO3Rdgvtc/AAAAP6UBAAAAAAAAASwBAABeAAAAivKmysr84T+YDt0XYL7XPwAAAD+0AQAAAAAAAAEtAQAAXgAAACLOrP6kDuI/mA7dF2C+1z8AAAA/xAEAAAAAAAABLgEAAF4AAADxu68YkhfiP5gO3Rdgvtc/AAAAP8QBAAAAAAAAAS8BAABeAAAAvamyMn8g4j+0hVNQGqPXPwAAAD/EAQAAAAAAAAEwAQAAXgAAAFWFuGZZMuI/tIVTUBqj1z8AAAA/4wEAAAAAAAABMQEAAF4AAAAgGMoC6GfiP+pzQMGObNc/AAAAP+MBAAAAAAAAATIBAABeAAAA7gXNHNVw4j/qc0DBjmzXPwAAAD/jAQAAAAAAAAEzAQAAXgAAAO2q2552neI/6nNAwY5s1z8AAAA/8wEAAAAAAAABNAEAAF4AAAAeYucGK8HiPwTrtvlIUdc/AAAAP/MBAAAAAAAAATUBAABeAAAAhCvwVPLb4j862aNqvRrXPwAAAD8CAgAAAAAAAAE2AQAAXgAAALfi+7ym/+I/VlAao3f/1j8AAAA/AgIAAAAAAAABNwEAAF4AAAC1hwo/SCzjP1ZQGqN3/9Y/AAAAPxICAAAAAAAAATgBAABeAAAATmMQcyI+4z9WUBqjd//WPwAAAD8iAgAAAAAAAAE5AQAAXgAAALQsGcHpWOM/VlAao3f/1j8AAAA/MQIAAAAAAAABOgEAAF4AAAAY9iEPsXPjP1ZQGqN3/9Y/AAAAPzECAAAAAAAAATsBAABeAAAAstEnQ4uF4z9WUBqjd//WPwAAAD8xAgAAAAAAAAE8AQAAXgAAABabMJFSoOM/VlAao3f/1j8AAAA/QQIAAAAAAAABPQEAAF4AAAB+ZDnfGbvjP1ZQGqN3/9Y/AAAAP0ECAAAAAAAAAT4BAABeAAAAfmQ53xm74z9wx5DbMeTWPwAAAD9wAgAAAAAAAAE/AQAAXgAAAK/AU8lvC+Q/ij4HFOzI1j8AAAA/cAIAAAAAAAABQAEAAF4AAABGnFn9SR3kP4o+BxTsyNY/AAAAP3ACAAAAAAAAAUEBAABeAAAA4Bxus8Vb5D+KPgcU7MjWPwAAAD9wAgAAAAAAAAFCAQAAXgAAAN/BfDVniOQ/ij4HFOzI1j8AAAA/fwIAAAAAAAABQwEAAF4AAABDi4WDLqPkP4o+BxTsyNY/AAAAP38CAAAAAAAAAUQBAABeAAAAQjCUBdDP5D+KPgcU7MjWPwAAAD+PAgAAAAAAAAFFAQAAXgAAAKj5nFOX6uQ/ij4HFOzI1j8AAAA/jwIAAAAAAAABRgEAAF4AAAAMw6WhXgXlP4o+BxTsyNY/AAAAP58CAAAAAAAAAUcBAABeAAAAc4yu7yUg5T+KPgcU7MjWPwAAAD+uAgAAAAAAAAFIAQAAXgAAAD96sQkTKeU/ij4HFOzI1j8AAAA/vgIAAAAAAAABSQEAAF4AAAA9H8CLtFXlP4o+BxTsyNY/AAAAP74CAAAAAAAAAUoBAABeAAAAB7LRJ0OL5T+KPgcU7MjWPwAAAD/NAgAAAAAAAAFLAQAAXgAAAG972nUKpuU/ij4HFOzI1j8AAAA/zQIAAAAAAAABTAEAAF4AAADWROPD0cDlP4o+BxTsyNY/AAAAP90CAAAAAAAAAU0BAABeAAAAN7P6kzoI5j+KPgcU7MjWPwAAAD/dAgAAAAAAAAFOAQAAXgAAADdYCRbcNOY/ij4HFOzI1j8AAAA/7QIAAAAAAAABTwEAAF4AAAA1/ReYfWHmP4o+BxTsyNY/AAAAP+0CAAAAAAAAAVABAABeAAAANKImGh+O5j+KPgcU7MjWPwAAAD/8AgAAAAAAAAFRAQAAXgAAAJprL2jmqOY/ij4HFOzI1j8AAAA//AIAAAAAAAABUgEAAF4AAAAzRzWcwLrmP4o+BxTsyNY/AAAAPwwDAAAAAAAAAVMBAABeAAAAzSI70JrM5j+KPgcU7MjWPwAAAD8MAwAAAAAAAAFUAQAAXgAAAGX+QAR13uY/ij4HFOzI1j8AAAA/HAMAAAAAAAABVQEAAF4AAAAx7EMeYufmP4o+BxTsyNY/AAAAP0oDAAAAAAAAAVYBAABeAAAAzcdJUjz55j+KPgcU7MjWPwAAAD9KAwAAAAAAAAFXAQAAXgAAADCRUqADFOc/ij4HFOzI1j8AAAA/SgMAAAAAAAABWAEAAF4AAAD8flW68BznP4o+BxTsyNY/AAAAP1oDAAAAAAAAAVkBAABeAAAAl1pb7sou5z+KPgcU7MjWPwAAAD9aAwAAAAAAAAFaAQAAXgAAAPsjZDySSec/ij4HFOzI1j8AAAA/agMAAAAAAAABWwEAAF4AAACV/2lwbFvnP4o+BxTsyNY/AAAAP2oDAAAAAAAAAVwBAABeAAAA+chyvjN25z+KPgcU7MjWPwAAAD95AwAAAAAAAAFdAQAAXgAAAGGSewz7kOc/ij4HFOzI1j8AAAA/iQMAAAAAAAABXgEAAF4AAAD4bYFA1aLnP4o+BxTsyNY/AAAAP4kDAAAAAAAAAV8BAABeAAAAx1uEWsKr5z+KPgcU7MjWPwAAAD+ZAwAAAAAAAAFgAQAAXgAAAJJJh3SvtOc/ij4HFOzI1j8AAAA/mQMAAAAAAAABYQEAAF4AAAArJY2oicbnP4o+BxTsyNY/AAAAP6gDAAAAAAAAAWIBAABeAAAAxQCT3GPY5z+KPgcU7MjWPwAAAD+3AwAAAAAAAAFjAQAAXgAAAF7cmBA+6uc/ij4HFOzI1j8AAAA/xwMAAAAAAAABZAEAAF4AAAApypsqK/PnP4o+BxTsyNY/AAAAP8cDAAAAAAAAAWUBAABeAAAAWya2FIFD6D+KPgcU7MjWPwAAAD/mAwAAAAAAAAFmAQAAXgAAAMLvvmJIXug/ij4HFOzI1j8AAAA/9gMAAAAAAAABZwEAAF4AAACO3cF8NWfoP4o+BxTsyNY/AAAAP/YDAAAAAAAAAWgBAABeAAAAJbnHsA956D+KPgcU7MjWPwAAAD8FBAAAAAAAAAFpAQAAXgAAAL+UzeTpiug/ij4HFOzI1j8AAAA/BQQAAAAAAAABagEAAF4AAACLJ9+AeMDoPzrZo2q9Gtc/AAAAPxUEAAAAAAAAAWsBAABeAAAAIwPltFLS6D862aNqvRrXPwAAAD8VBAAAAAAAAAFsAQAAXgAAAFa68BwH9ug/Otmjar0a1z8AAAA/JQQAAAAAAAABbQEAAF4AAABUX/+eqCLpPzrZo2q9Gtc/AAAAPyUEAAAAAAAAAW4BAABeAAAAus0WbxFq6T862aNqvRrXPwAAAD80BAAAAAAAAAFvAQAAXgAAAIRgKAugn+k/Otmjar0a1z8AAAA/RAQAAAAAAAABcAEAAF4AAADoKTFZZ7rpPzrZo2q9Gtc/AAAAP0QEAAAAAAAAAXEBAABeAAAAtrxC9fXv6T8E67b5SFHXPwAAAD9TBAAAAAAAAAFyAQAAXgAAAIKqRQ/j+Ok/BOu2+UhR1z8AAAA/UwQAAAAAAAABcwEAAF4AAAAahktDvQrqPwTrtvlIUdc/AAAAP2MEAAAAAAAAAXQBAABeAAAA5nNOXaoT6j8E67b5SFHXPwAAAD9jBAAAAAAAAAF1AQAAXgAAAIBPVJGEJeo/BOu2+UhR1z8AAAA/cwQAAAAAAAABdgEAAF4AAAAYK1rFXjfqPwTrtvlIUdc/AAAAP3MEAAAAAAAAAXcBAABeAAAAsgZg+ThJ6j8E67b5SFHXPwAAAD+CBAAAAAAAAAF4AQAAXgAAAOS9a2HtbOo/BOu2+UhR1z8AAAA/ggQAAAAAAAABeQEAAF4AAABKh3SvtIfqPwTrtvlIUdc/AAAAP5IEAAAAAAAAAXoBAABeAAAAfD6AF2mr6j8E67b5SFHXPwAAAD+SBAAAAAAAAAF7AQAAXgAAAHrjjpkK2Oo/BOu2+UhR1z8AAAA/ogQAAAAAAAABfAEAAF4AAAB6iJ0brATrP9D8yYjUh9c/AAAAP6IEAAAAAAAAAX0BAABeAAAArD+pg2Ao6z/Q/MmI1IfXPwAAAD+xBAAAAAAAAAF+AQAAXgAAAN72tOsUTOs/0PzJiNSH1z8AAAA/sQQAAAAAAAABfwEAAF4AAABEwL053GbrP9D8yYjUh9c/AAAAP8EEAAAAAAAAAYABAABeAAAAdHfJoZCK6z+0hVNQGqPXPwAAAD/QBAAAAAAAAAGBAQAAXgAAANxA0u9Xpes/tIVTUBqj1z8AAAA/0AQAAAAAAAABggEAAF4AAAB0HNgjMrfrP7SFU1Aao9c/AAAAP+AEAAAAAAAAAYMBAABeAAAADPjdVwzJ6z+0hVNQGqPXPwAAAD/gBAAAAAAAAAGEAQAAXgAAAHTB5qXT4+s/tIVTUBqj1z8AAAA/8AQAAAAAAAABhQEAAF4AAAAKnezZrfXrP7SFU1Aao9c/AAAAP/AEAAAAAAAAAYYBAABeAAAACEL7W08i7D+0hVNQGqPXPwAAAD//BAAAAAAAAAGHAQAAXgAAAHALBKoWPew/tIVTUBqj1z8AAAA//wQAAAAAAAABiAEAAF4AAACiwg8Sy2DsP7SFU1Aao9c/AAAAPw8FAAAAAAAAAYkBAABeAAAAomcelGyN7D+0hVNQGqPXPwAAAD8PBQAAAAAAAAGKAQAAXgAAADjoMkroy+w/tIVTUBqj1z8AAAA/HwUAAAAAAAABiwEAAF4AAAA4jUHMifjsP7SFU1Aao9c/AAAAPx8FAAAAAAAAAYwBAABeAAAAnlZKGlET7T+0hVNQGqPXPwAAAD8uBQAAAAAAAAGNAQAAXgAAAGjpW7bfSO0/mA7dF2C+1z8AAAA/LgUAAAAAAAABjgEAAF4AAAA0117QzFHtP5gO3Rdgvtc/AAAAPz4FAAAAAAAAAY8BAABeAAAAnKBnHpRs7T+YDt0XYL7XPwAAAD9NBQAAAAAAAAGQAQAAXgAAAP5pcGxbh+0/mA7dF2C+1z8AAAA/TQUAAAAAAAABkQEAAF4AAABmM3m6IqLtP36XZt+l2dc/AAAAP10FAAAAAAAAAZIBAABeAAAAmOqEItfF7T9+l2bfpdnXPwAAAD9dBQAAAAAAAAGTAQAAXgAAAJaPk6R48u0/fpdm36XZ1z8AAAA/bQUAAAAAAAABlAEAAF4AAAD6WJzyPw3uP36XZt+l2dc/AAAAP20FAAAAAAAAAZUBAABeAAAAYiKlQAco7j9kIPCm6/TXPwAAAD98BQAAAAAAAAGWAQAAXgAAAPr9qnThOe4/ZCDwpuv01z8AAAA/fAUAAAAAAAABlwEAAF4AAAAstbbclV3uP2Qg8Kbr9Nc/AAAAP4wFAAAAAAAAAZgBAABeAAAAkn6/Kl147j9kIPCm6/TXPwAAAD+MBQAAAAAAAAGZAQAAXgAAACpaxV43iu4/ZCDwpuv01z8AAAA/nAUAAAAAAAABmgEAAF4AAAD2R8h4JJPuP2Qg8Kbr9Nc/AAAAP5wFAAAAAAAAAZsBAABeAAAAkiPOrP6k7j9kIPCm6/TXPwAAAD+rBQAAAAAAAAGcAQAAXgAAACr/0+DYtu4/ZCDwpuv01z8AAAA/uwUAAAAAAAABnQEAAF4AAACQyNwuoNHuP2Qg8Kbr9Nc/AAAAP9gFAAAAAAAAAZ4BAABeAAAA9JHlfGfs7j9kIPCm6/TXPwAAAD/oBQAAAAAAAAGfAQAAXgAAAJBt67BB/u4/ZCDwpuv01z8AAAA/6AUAAAAAAAABoAEAAF4AAAD0NvT+CBnvP2Qg8Kbr9Nc/AAAAP/gFAAAAAAAAAaEBAABeAAAAWgD9TNAz7z9kIPCm6/TXPwAAAD/4BQAAAAAAAAGiAQAAXgAAAPLbAoGqRe8/ZCDwpuv01z8AAAA/BwYAAAAAAAABowEAAF4AAADwgBEDTHLvP2Qg8Kbr9Nc/AAAAPwcGAAAAAAAAAaQBAABeAAAAVkoaURON7z9kIPCm6/TXPwAAAD8XBgAAAAAAAAGlAQAAXgAAAL4TI5/ap+8/ZCDwpuv01z8AAAA/FwYAAAAAAAABpgEAAF4AAACKASa5x7DvP2Qg8Kbr9Nc/AAAAPycGAAAAAAAAAacBAABeAAAAVu8o07S57z9kIPCm6/TXPwAAAD8nBgAAAAAAAAGoAQAAXgAAACLdK+2hwu8/ZCDwpuv01z8AAAA/dQYAAAAAAAABqQEAAF4AAADuyi4Hj8vvP2Qg8Kbr9Nc/AAAAP5QGAAAAAAAAAaoBAABeAAAAiKY0O2nd7z9kIPCm6/TXPwAAAD+UBgAAAAAAAAGrAQAAXgAAAFSUN1VW5u8/ZCDwpuv01z8AAAA/4gYAAAAAAAABrAEAAF4AAAAggjpvQ+/vP2Qg8Kbr9Nc/AAAAP/IGAAAAAAAAAa0BAABeAAAAIwPltFLS6D9IfXindDPfPwAAAD8AAAAAAAAAAAGuAQAAXgAAACMD5bRS0ug/LgYCb7pO3z8AAAA/AAAAAAAAAAABrwEAAF4AAADv8OfOP9voPxSPizYAat8/AAAAP30AAAAAAAAAAbABAABeAAAAvt7q6Czk6D8Uj4s2AGrfPwAAAD+8AAAAAAAAAAGxAQAAXgAAAIrM7QIa7eg/FI+LNgBq3z8AAAA/vAAAAAAAAAABsgEAAF4AAAAiqPM29P7oPxSPizYAat8/AAAAP9sAAAAAAAAAAbMBAABeAAAAvIP5as4Q6T8Uj4s2AGrfPwAAAD/rAAAAAAAAAAG0AQAAXgAAAIhx/IS7Gek/FI+LNgBq3z8AAAA/+gAAAAAAAAABtQEAAF4AAAC8KAjtbz3pPxSPizYAat8/AAAAP/oAAAAAAAAAAbYBAABeAAAAUgQOIUpP6T8Uj4s2AGrfPwAAAD8KAQAAAAAAAAG3AQAAXgAAAOrfE1UkYek/FI+LNgBq3z8AAAA/CgEAAAAAAAABuAEAAF4AAABSqRyj63vpPxSPizYAat8/AAAAPxkBAAAAAAAAAbkBAABeAAAAhGAoC6Cf6T/4FxX+RYXfPwAAAD8pAQAAAAAAAAG6AQAAXgAAALYXNHNUw+k/+BcV/kWF3z8AAAA/KQEAAAAAAAABuwEAAF4AAABQ8zmnLtXpP8QpKI3Ru98/AAAAPzkBAAAAAAAAAbwBAABeAAAA5s4/2wjn6T/EKSiN0bvfPwAAAD85AQAAAAAAAAG9AQAAXgAAALa8QvX17+k/xCkojdG73z8AAAA/SAEAAAAAAAABvgEAAF4AAACCqkUP4/jpP8QpKI3Ru98/AAAAP1gBAAAAAAAAAb8BAABeAAAAGoZLQ70K6j+OOzscXfLfPwAAAD9YAQAAAAAAAAHAAQAAXgAAALRhUXeXHOo/jjs7HF3y3z8AAAA/aAEAAAAAAAABwQEAAF4AAACyBmD5OEnqPzpi4nHRBuA/AAAAP2gBAAAAAAAAAcIBAABeAAAAgPRiEyZS6j86YuJx0QbgPwAAAD93AQAAAAAAAAHDAQAAXgAAABbQaEcAZOo/OmLicdEG4D8AAAA/dwEAAAAAAAABxAEAAF4AAAB+mXGVx37qPzpi4nHRBuA/AAAAP4cBAAAAAAAAAcUBAABeAAAAFnV3yaGQ6j86YuJx0QbgPwAAAD+VAQAAAAAAAAHGAQAAXgAAAEgsgzFWtOo/OmLicdEG4D8AAAA/lQEAAAAAAAABxwEAAF4AAACw9Yt/Hc/qPzpi4nHRBuA/AAAAP6UBAAAAAAAAAcgBAABeAAAAeuOOmQrY6j86YuJx0QbgPwAAAD/EAQAAAAAAAAHJAQAAXgAAAEbRkbP34Oo/OmLicdEG4D8AAAA/1AEAAAAAAAABygEAAF4AAAAUv5TN5OnqPzpi4nHRBuA/AAAAP9QBAAAAAAAAAcsBAABeAAAA3qyX59Hy6j86YuJx0QbgPwAAAD/kAQAAAAAAAAHMAQAAXgAAAK6amgG/++o/OmLicdEG4D8AAAA/5AEAAAAAAAABzQEAAF4AAABEdqA1mQ3rPzpi4nHRBuA/AAAAP/MBAAAAAAAAAc4BAABeAAAA3lGmaXMf6z86YuJx0QbgPwAAAD/zAQAAAAAAAAHPAQAAXgAAAEQbr7c6Ous/OmLicdEG4D8AAAA/AwIAAAAAAAAB0AEAAF4AAACq5LcFAlXrPzpi4nHRBuA/AAAAPwMCAAAAAAAAAdEBAABeAAAA3pvDbbZ46z86YuJx0QbgPwAAAD8SAgAAAAAAAAHSAQAAXgAAAEJlzLt9k+s/OmLicdEG4D8AAAA/EgIAAAAAAAAB0wEAAF4AAADcQNLvV6XrPzpi4nHRBuA/AAAAPyICAAAAAAAAAdQBAABeAAAAdBzYIzK36z86YuJx0QbgPwAAAD8iAgAAAAAAAAHVAQAAXgAAANrl4HH50es/OmLicdEG4D8AAAA/MgIAAAAAAAAB1gEAAF4AAACo0+OL5trrPzpi4nHRBuA/AAAAPzICAAAAAAAAAdcBAABeAAAAdMHmpdPj6z86YuJx0QbgPwAAAD9BAgAAAAAAAAHYAQAAXgAAAAqd7Nmt9es/OmLicdEG4D8AAAA/QQIAAAAAAAAB2QEAAF4AAADaiu/zmv7rPzpi4nHRBuA/AAAAP1ECAAAAAAAAAdoBAABeAAAAcmb1J3UQ7D86YuJx0QbgPwAAAD9hAgAAAAAAAAHbAQAAXgAAANgv/nU8K+w/qLKxVBfX3z8AAAA/YQIAAAAAAAAB3AEAAF4AAAAI5wne8E7sP6iysVQX198/AAAAP3ACAAAAAAAAAd0BAABeAAAAosIPEstg7D/eoJ7Fi6DfPwAAAD+AAgAAAAAAAAHeAQAAXgAAAG6wEiy4aew/3qCexYug3z8AAAA/gAIAAAAAAAAB3wEAAF4AAAAIjBhgknvsP96gnsWLoN8/AAAAP48CAAAAAAAAAeABAABeAAAA1nkben+E7D/4FxX+RYXfPwAAAD+fAgAAAAAAAAHhAQAAXgAAAG5VIa5Zluw/FI+LNgBq3z8AAAA/vgIAAAAAAAAB4gEAAF4AAAAGMSfiM6jsPxSPizYAat8/AAAAP74CAAAAAAAAAeMBAABeAAAA1B4q/CCx7D8Uj4s2AGrfPwAAAD/OAgAAAAAAAAHkAQAAXgAAADjoMkroy+w/FI+LNgBq3z8AAAA/3gIAAAAAAAAB5QEAAF4AAACesTuYr+bsPxSPizYAat8/AAAAP94CAAAAAAAAAeYBAABeAAAAAntE5nYB7T8uBgJvuk7fPwAAAD/tAgAAAAAAAAHnAQAAXgAAAJ5WShpRE+0/LgYCb7pO3z8AAAA/7QIAAAAAAAAB6AEAAF4AAAACIFNoGC7tPy4GAm+6Tt8/AAAAP/0CAAAAAAAAAekBAABeAAAANNde0MxR7T9IfXindDPfPwAAAD/9AgAAAAAAAAHqAQAAXgAAAM6yZASnY+0/SH14p3Qz3z8AAAA/DAMAAAAAAAAB6wEAAF4AAACcoGcelGztP0h9eKd0M98/AAAAPwwDAAAAAAAAAewBAABeAAAAZo5qOIF17T9IfXindDPfPwAAAD8cAwAAAAAAAAHtAQAAXgAAADJ8bVJufu0/SH14p3Qz3z8AAAA/LAMAAAAAAAAB7gEAAF4AAAD+aXBsW4ftP2L07t8uGN8/AAAAP0sDAAAAAAAAAe8BAABeAAAAZjN5uiKi7T+Aa2UY6fzePwAAAD9LAwAAAAAAAAHwAQAAXgAAADIhfNQPq+0/gGtlGOn83j8AAAA/WwMAAAAAAAAB8QEAAF4AAAAwxopWsdftP4BrZRjp/N4/AAAAP2oDAAAAAAAAAfIBAABeAAAAYn2WvmX77T+Aa2UY6fzePwAAAD9qAwAAAAAAAAHzAQAAXgAAAPpYnPI/De4/gGtlGOn83j8AAAA/egMAAAAAAAAB9AEAAF4AAADKRp8MLRbuP4BrZRjp/N4/AAAAP3oDAAAAAAAAAfUBAABeAAAALBCoWvQw7j+Aa2UY6fzePwAAAD+JAwAAAAAAAAH2AQAAXgAAAMjrrY7OQu4/gGtlGOn83j8AAAA/iQMAAAAAAAAB9wEAAF4AAAAstbbclV3uP4BrZRjp/N4/AAAAP5kDAAAAAAAAAfgBAABeAAAAkn6/Kl147j+Aa2UY6fzePwAAAD+ZAwAAAAAAAAH5AQAAXgAAAMY1y5IRnO4/gGtlGOn83j8AAAA/pwMAAAAAAAAB+gEAAF4AAABeEdHG663uP4BrZRjp/N4/AAAAP6cDAAAAAAAAAfsBAABeAAAAkMjcLqDR7j+Aa2UY6fzePwAAAD+2AwAAAAAAAAH8AQAAXgAAAJBt67BB/u4/gGtlGOn83j8AAAA/tgMAAAAAAAAB/QEAAF4AAAD0NvT+CBnvP4BrZRjp/N4/AAAAP8YDAAAAAAAAAf4BAABeAAAAjhL6MuMq7z+Aa2UY6fzePwAAAD/WAwAAAAAAAAH/AQAAXgAAACbu/2a9PO8/YvTu3y4Y3z8AAAA/1gMAAAAAAAABAAIAAF4AAADAyQWbl07vP2L07t8uGN8/AAAAP+UDAAAAAAAAAQECAABeAAAAjLcItYRX7z9i9O7fLhjfPwAAAD/lAwAAAAAAAAECAgAAXgAAACSTDuleae8/YvTu3y4Y3z8AAAA/FAQAAAAAAAABAwIAAF4AAADwgBEDTHLvP2L07t8uGN8/AAAAP8AEAAAAAAAAAQQCAABeAAAAwG4UHTl77z+Aa2UY6fzePwAAAD8OBQAAAAAAAAEFAgAAXgAAAIpcFzcmhO8/muLbUKPh3j8AAAA/XAUAAAAAAAABBgIAAF4AAADA333FkLxgP54q0IpDQuY/AAAAPwAAAAAAAAAAAQcCAABeAAAAgKxryKqpaT+eKtCKQ0LmPwAAAD8AAAAAAAAAAAEIAgAAXgAAAIC8rGViS3E/nirQikNC5j8AAAA/nAAAAAAAAAABCQIAAF4AAADgiJpofDh6P54q0IpDQuY/AAAAP7sAAAAAAAAAAQoCAABeAAAAAJ5/thHOgz+eKtCKQ0LmPwAAAD+7AAAAAAAAAAELAgAAXgAAABAROzdYCYY/nirQikNC5j8AAAA/ywAAAAAAAAABDAIAAF4AAAAQhPa3nkSIPyhmC6egNOY/AAAAP8sAAAAAAAAAAQ0CAABeAAAAcGptuSu7jD8oZgunoDTmPwAAAD/aAAAAAAAAAAEOAgAAXgAAAKDdKDpy9o4/KGYLp6A05j8AAAA/2gAAAAAAAAABDwIAAF4AAADg4c+df7aRPyhmC6egNOY/AAAAP+oAAAAAAAAAARACAABeAAAAEFWLHsbxkz8oZgunoDTmPwAAAD/qAAAAAAAAAAERAgAAXgAAAOD0X2D2hZk/KGYLp6A05j8AAAA/+gAAAAAAAAABEgIAAF4AAAAQaBvhPMGbPyhmC6egNOY/AAAAPwIBAAAAAAAAARMCAABeAAAAuJQ0oiYanz+4oUbD/SbmPwAAAD8RAQAAAAAAAAEUAgAAXgAAAPQDeJG2qqA/uKFGw/0m5j8AAAA/IQEAAAAAAAABFQIAAF4AAAC04KYxiDmhP7ihRsP9JuY/AAAAPyEBAAAAAAAAARYCAABeAAAAfL3V0VnIoT+4oUbD/SbmPwAAAD8wAQAAAAAAAAEXAgAAXgAAAEyaBHIrV6I/uKFGw/0m5j8AAAA/MAEAAAAAAAABGAIAAF4AAABkDcDycZKkP0Tdgd9aGeY/AAAAP0ABAAAAAAAAARkCAABeAAAANOrukkMhpT9E3YHfWhnmPwAAAD9QAQAAAAAAAAEaAgAAXgAAAMyjTNPmPqY/RN2B31oZ5j8AAAA/UAEAAAAAAAABGwIAAF4AAADkFghULXqoP0Tdgd9aGeY/AAAAP18BAAAAAAAAARwCAABeAAAAdNBllNCXqT9E3YHfWhnmPwAAAD9fAQAAAAAAAAEdAgAAXgAAAFwgULXoYaw/RN2B31oZ5j8AAAA/bwEAAAAAAAABHgIAAF4AAACEkws2L52uP0Tdgd9aGeY/AAAAP28BAAAAAAAAAR8CAABeAAAA7hRMC9IksD9E3YHfWhnmPwAAAD9/AQAAAAAAAAEgAgAAXgAAABpgknsM+7A/RN2B31oZ5j8AAAA/fwEAAAAAAAABIQIAAF4AAABKq9jrRtGxP0Tdgd9aGeY/AAAAP44BAAAAAAAAASICAABeAAAA2mQ2LOrusj9E3YHfWhnmPwAAAD+eAQAAAAAAAAEjAgAAXgAAAKZBZcy7fbM/RN2B31oZ5j8AAAA/ngEAAAAAAAABJAIAAF4AAAACsHycJMWzP0Tdgd9aGeY/AAAAP54BAAAAAAAAASUCAABeAAAAah6UbI0MtD9E3YHfWhnmPwAAAD+tAQAAAAAAAAEmAgAAXgAAAMCFTvbs1to/lkLliInH5T8AAAA/AAAAAAAAAAABJwIAAF4AAADAhU727NbaPyR+IKXmueU/AAAAPwAAAAAAAAAAASgCAABeAAAA9DxaXqH62j8kfiCl5rnlPwAAAD/bAAAAAAAAAAEpAgAAXgAAAFarcS4KQts/JH4gpea55T8AAAA/2wAAAAAAAAABKgIAAF4AAACGrJqaAb/bPyR+IKXmueU/AAAAP+oAAAAAAAAAASsCAABeAAAAumOmArbi2z8kfiCl5rnlPwAAAD/6AAAAAAAAAAEsAgAAXgAAAB7SvdIeKtw/JH4gpea55T8AAAA/+gAAAAAAAAABLQIAAF4AAADoZM9urV/cP5ZC5YiJx+U/AAAAPwkBAAAAAAAAAS4CAABeAAAAtPfgCjyV3D+WQuWIicflPwAAAD8JAQAAAAAAAAEvAgAAXgAAAH6K8qbKytw/lkLliInH5T8AAAA/GQEAAAAAAAABMAIAAF4AAAAYZvjapNzcP5ZC5YiJx+U/AAAAPxkBAAAAAAAAATECAABeAAAAskH+Dn/u3D+WQuWIicflPwAAAD8pAQAAAAAAAAEyAgAAXgAAAOT4CXczEt0/CAeqbCzV5T8AAAA/SAEAAAAAAAABMwIAAF4AAACuixsTwkfdPwgHqmws1eU/AAAAP1gBAAAAAAAAATQCAABeAAAArNU4FwWh3T8IB6psLNXlPwAAAD9nAQAAAAAAAAE1AgAAXgAAAN6MRH+5xN0/CAeqbCzV5T8AAAA/ZwEAAAAAAAABNgIAAF4AAAASRFDnbejdPwgHqmws1eU/AAAAP3cBAAAAAAAAATcCAABeAAAA3NZhg/wd3j8IB6psLNXlPwAAAD93AQAAAAAAAAE4AgAAXgAAAA6ObeuwQd4/CAeqbCzV5T8AAAA/hgEAAAAAAAABOQIAAF4AAAA+RXlTZWXePwgHqmws1eU/AAAAP4YBAAAAAAAAAToCAABeAAAAcPyEuxmJ3j/sjzM0cvDlPwAAAD+WAQAAAAAAAAE7AgAAXgAAAKSzkCPOrN4/7I8zNHLw5T8AAAA/lgEAAAAAAAABPAIAAF4AAABsRqK/XOLeP+yPMzRy8OU/AAAAP6YBAAAAAAAAAT0CAABeAAAA0rS5j8Up3z9gVPgXFf7lPwAAAD+1AQAAAAAAAAE+AgAAXgAAAGqQv8OfO98/YFT4FxX+5T8AAAA/tQEAAAAAAAABPwIAAF4AAAA0be5jccrfP2BU+BcV/uU/AAAAP8UBAAAAAAAAAUACAABeAAAAze0CGu0I4D9E3YHfWhnmPwAAAD/FAQAAAAAAAAFBAgAAXgAAAMySEZyONeA/RN2B31oZ5j8AAAA/1QEAAAAAAAABQgIAAF4AAAD/SR0EQ1ngP7ihRsP9JuY/AAAAP9UBAAAAAAAAAUMCAABeAAAAlsoxur6X4D+4oUbD/SbmPwAAAD/kAQAAAAAAAAFEAgAAXgAAAPyTOgiGsuA/uKFGw/0m5j8AAAA/5AEAAAAAAAABRQIAAF4AAACUb0A8YMTgP7ihRsP9JuY/AAAAP/QBAAAAAAAAAUYCAABeAAAA+jhJiiff4D+eKtCKQ0LmPwAAAD/0AQAAAAAAAAFHAgAAXgAAAF4CUtju+eA/nirQikNC5j8AAAA/AwIAAAAAAAABSAIAAF4AAACRuV1Aox3hP54q0IpDQuY/AAAAPwMCAAAAAAAAAUkCAABeAAAAKpVjdH0v4T+eKtCKQ0LmPwAAAD8TAgAAAAAAAAFKAgAAXgAAAJBebMJESuE/nirQikNC5j8AAAA/EwIAAAAAAAABSwIAAF4AAACOA3tE5nbhP54q0IpDQuY/AAAAPyMCAAAAAAAAAUwCAABeAAAAjaiJxoej4T+eKtCKQ0LmPwAAAD8jAgAAAAAAAAFNAgAAXgAAAI1NmEgp0OE/nirQikNC5j8AAAA/MgIAAAAAAAABTgIAAF4AAAC+BKSw3fPhPxDvlG7mT+Y/AAAAP0ICAAAAAAAAAU8CAABeAAAAIs6s/qQO4j8Q75Ru5k/mPwAAAD9CAgAAAAAAAAFQAgAAXgAAAIqXtUxsKeI/grNZUold5j8AAAA/UgIAAAAAAAABUQIAAF4AAADwYL6aM0TiP4KzWVKJXeY/AAAAP1ICAAAAAAAAAVICAABeAAAAu07BtCBN4j+Cs1lSiV3mPwAAAD9hAgAAAAAAAAFTAgAAXgAAAIg8xM4NVuI/grNZUold5j8AAAA/YQIAAAAAAAABVAIAAF4AAADuBc0c1XDiP4KzWVKJXeY/AAAAP3ECAAAAAAAAAVUCAABeAAAAh+HSUK+C4j+Cs1lSiV3mPwAAAD9xAgAAAAAAAAFWAgAAXgAAAFLP1Wqci+I/9nceNixr5j8AAAA/gAIAAAAAAAABVwIAAF4AAAC6mN64Y6biP/Z3HjYsa+Y/AAAAP5ACAAAAAAAAAVgCAABeAAAAHmLnBivB4j/2dx42LGvmPwAAAD+QAgAAAAAAAAFZAgAAXgAAALg97ToF0+I/9nceNixr5j8AAAA/kAIAAAAAAAABWgIAAF4AAAAcB/aIzO3iP/Z3HjYsa+Y/AAAAP6ACAAAAAAAAAVsCAABeAAAAgtD+1pMI4z/2dx42LGvmPwAAAD+vAgAAAAAAAAFcAgAAXgAAABusBAtuGuM/9nceNixr5j8AAAA/rwIAAAAAAAABXQIAAF4AAAC1hwo/SCzjP/Z3HjYsa+Y/AAAAP68CAAAAAAAAAV4CAABeAAAAGVETjQ9H4z/2dx42LGvmPwAAAD+/AgAAAAAAAAFfAgAAXgAAAEutLXdll+M/ZjzjGc945j8AAAA/3gIAAAAAAAABYAIAAF4AAADkLUIt4dXjP2Y84xnPeOY/AAAAP+4CAAAAAAAAAWECAABeAAAA4tJQr4IC5D9mPOMZz3jmPwAAAD/uAgAAAAAAAAFiAgAAXgAAAOJ3XzEkL+Q/ZjzjGc945j8AAAA//QIAAAAAAAABYwIAAF4AAAASL2uZ2FLkP2Y84xnPeOY/AAAAP/0CAAAAAAAAAWQCAABeAAAA4Bxus8Vb5D/aAKj9cYbmPwAAAD8NAwAAAAAAAAFlAgAAXgAAABDUeRt6f+Q/2gCo/XGG5j8AAAA/DQMAAAAAAAABZgIAAF4AAADfwXw1Z4jkP9oAqP1xhuY/AAAAPx0DAAAAAAAAAWcCAABeAAAAq69/T1SR5D/aAKj9cYbmPwAAAD8dAwAAAAAAAAFoAgAAXgAAAHadgmlBmuQ/2gCo/XGG5j8AAAA/LAMAAAAAAAABaQIAAF4AAABDi4WDLqPkP9oAqP1xhuY/AAAAPzwDAAAAAAAAAWoCAABeAAAA3WaLtwi15D/aAKj9cYbmPwAAAD9bAwAAAAAAAAFrAgAAXgAAAKlUjtH1veQ/2gCo/XGG5j8AAAA/awMAAAAAAAABbAIAAF4AAABCMJQF0M/kP9oAqP1xhuY/AAAAP3oDAAAAAAAAAW0CAABeAAAADR6XH73Y5D9MxWzhFJTmPwAAAD96AwAAAAAAAAFuAgAAXgAAAKj5nFOX6uQ/TMVs4RSU5j8AAAA/igMAAAAAAAABbwIAAF4AAABA1aKHcfzkPzJO9qhar+Y/AAAAP5oDAAAAAAAAAXACAABeAAAA2rCou0sO5T8yTvaoWq/mPwAAAD+5AwAAAAAAAAFxAgAAXgAAAD96sQkTKeU/pBK7jP285j8AAAA/uQMAAAAAAAABcgIAAF4AAAAKaLQjADLlP6QSu4z9vOY/AAAAP8kDAAAAAAAAAXMCAABeAAAApkO6V9pD5T+kEruM/bzmPwAAAD/JAwAAAAAAAAF0AgAAXgAAAAkNw6WhXuU/pBK7jP285j8AAAA/2AMAAAAAAAABdQIAAF4AAABw1svzaHnlP6QSu4z9vOY/AAAAP9gDAAAAAAAAAXYCAABeAAAA1p/UQTCU5T+kEruM/bzmPwAAAD/oAwAAAAAAAAF3AgAAXgAAADpp3Y/3ruU/pBK7jP285j8AAAA/6AMAAAAAAAABeAIAAF4AAAAHV+Cp5LflP6QSu4z9vOY/AAAAP/cDAAAAAAAAAXkCAABeAAAA1kTjw9HA5T+kEruM/bzmPwAAAD8HBAAAAAAAAAF6AgAAXgAAAKEy5t2+yeU/pBK7jP285j8AAAA/MwQAAAAAAAABewIAAF4AAAAUxfosfcvWP+K8kThvJO4/AAAAPwAAAAAAAAAAAXwCAABeAAAARnwGlTHv1j/ivJE4byTuPwAAAD+sAAAAAAAAAAF9AgAAXgAAAHYzEv3lEtc/4ryROG8k7j8AAAA/uwAAAAAAAAABfgIAAF4AAACo6h1lmjbXP+K8kThvJO4/AAAAP7sAAAAAAAAAAX8CAABeAAAAdH0vASls1z/ivJE4byTuPwAAAD/LAAAAAAAAAAGAAgAAXgAAAEAQQZ23odc/4ryROG8k7j8AAAA/ywAAAAAAAAABgQIAAF4AAAAMo1I5RtfXP+K8kThvJO4/AAAAP9oAAAAAAAAAAYICAABeAAAAbhFqCa8e2D/ivJE4byTuPwAAAD/aAAAAAAAAAAGDAgAAXgAAAKLIdXFjQtg/4ryROG8k7j8AAAA/6gAAAAAAAAABhAIAAF4AAADUf4HZF2bYP+K8kThvJO4/AAAAP+oAAAAAAAAAAYUCAABeAAAAnhKTdaab2D/ivJE4byTuPwAAAD/6AAAAAAAAAAGGAgAAXgAAAGilpBE10dg/4ryROG8k7j8AAAA/+gAAAAAAAAABhwIAAF4AAAAEgapFD+PYP+K8kThvJO4/AAAAPwkBAAAAAAAAAYgCAABeAAAAnFyween02D/ivJE4byTuPwAAAD8JAQAAAAAAAAGJAgAAXgAAAGbvwRV4Ktk/4ryROG8k7j8AAAA/GQEAAAAAAAABigIAAF4AAAACy8dJUjzZP+K8kThvJO4/AAAAPykBAAAAAAAAAYsCAABeAAAAmKbNfSxO2T/ivJE4byTuPwAAAD84AQAAAAAAAAGMAgAAXgAAADKC07EGYNk/4ryROG8k7j8AAAA/OAEAAAAAAAABjQIAAF4AAABkOd8Zu4PZP+K8kThvJO4/AAAAP0gBAAAAAAAAAY4CAABeAAAA/hTlTZWV2T/ivJE4byTuPwAAAD9IAQAAAAAAAAGPAgAAXgAAADLM8LVJudk/4ryROG8k7j8AAAA/VwEAAAAAAAABkAIAAF4AAADIp/bpI8vZP+K8kThvJO4/AAAAP1cBAAAAAAAAAZECAABeAAAAYIP8Hf7c2T/ivJE4byTuPwAAAD9nAQAAAAAAAAGSAgAAXgAAAPxeAlLY7tk/4ryROG8k7j8AAAA/dwEAAAAAAAABkwIAAF4AAACUOgiGsgDaP+K8kThvJO4/AAAAP5UBAAAAAAAAAZQCAABeAAAALhYOuowS2j/ivJE4byTuPwAAAD+VAQAAAAAAAAGVAgAAXgAAAMbxE+5mJNo/4ryROG8k7j8AAAA/pQEAAAAAAAABlgIAAF4AAABezRkiQTbaP+K8kThvJO4/AAAAP6UBAAAAAAAAAZcCAABeAAAAkIQlivVZ2j/ivJE4byTuPwAAAD+0AQAAAAAAAAGYAgAAXgAAACqqSMISxdo/4ryROG8k7j8AAAA/tAEAAAAAAAABmQIAAF4AAABaYVQqx+jaP+K8kThvJO4/AAAAP8QBAAAAAAAAAZoCAABeAAAAVqtxLgpC2z/ivJE4byTuPwAAAD/EAQAAAAAAAAGbAgAAXgAAAIpifZa+Zds/4ryROG8k7j8AAAA/0wEAAAAAAAABnAIAAF4AAAC6GYn+conbP+K8kThvJO4/AAAAP9MBAAAAAAAAAZ0CAABeAAAAVPWOMk2b2z/ivJE4byTuPwAAAD/jAQAAAAAAAAGeAgAAXgAAAIasmpoBv9s/4ryROG8k7j8AAAA/8wEAAAAAAAABnwIAAF4AAAAgiKDO29DbP+K8kThvJO4/AAAAP/MBAAAAAAAAAaACAABeAAAAumOmArbi2z/ivJE4byTuPwAAAD8CAgAAAAAAAAGhAgAAXgAAAFA/rDaQ9Ns/4ryROG8k7j8AAAA/EgIAAAAAAAABogIAAF4AAACE9reeRBjcP+K8kThvJO4/AAAAPxICAAAAAAAAAaMCAABeAAAATonJOtNN3D/ivJE4byTuPwAAAD8iAgAAAAAAAAGkAgAAXgAAAIJA1aKHcdw/4ryROG8k7j8AAAA/IgIAAAAAAAABpQIAAF4AAABM0+Y+FqfcP+K8kThvJO4/AAAAPzECAAAAAAAAAaYCAABeAAAAforypsrK3D/ivJE4byTuPwAAAD9BAgAAAAAAAAGnAgAAXgAAABhm+Nqk3Nw/4ryROG8k7j8AAAA/UAIAAAAAAAABqAIAAF4AAABIHQRDWQDdP+K8kThvJO4/AAAAP2ACAAAAAAAAAakCAABeAAAA5PgJdzMS3T/ivJE4byTuPwAAAD9wAgAAAAAAAAGqAgAAXgAAAHzUD6sNJN0/4ryROG8k7j8AAAA/fwIAAAAAAAABqwIAAF4AAAAWsBXf5zXdP+K8kThvJO4/AAAAP38CAAAAAAAAAawCAABeAAAArosbE8JH3T/ivJE4byTuPwAAAD+PAgAAAAAAAAGtAgAAXgAAAEZnIUecWd0/4ryROG8k7j8AAAA/nwIAAAAAAAABrgIAAF4AAAB6Hi2vUH3dP+K8kThvJO4/AAAAP58CAAAAAAAAAa8CAABeAAAArNU4FwWh3T/ivJE4byTuPwAAAD+fAgAAAAAAAAGwAgAAXgAAAESxPkvfst0/4ryROG8k7j8AAAA/rgIAAAAAAAABsQIAAF4AAAD0cZIUT77hP+K8kThvJO4/AAAAPwAAAAAAAAAAAbICAABeAAAAwF+VLjzH4T/ivJE4byTuPwAAAD8QAAAAAAAAAAGzAgAAXgAAAI1NmEgp0OE/yEUbALU/7j8AAAA/jQAAAAAAAAABtAIAAF4AAABYO5tiFtnhP8hFGwC1P+4/AAAAP40AAAAAAAAAAbUCAABeAAAAJCmefAPi4T/IRRsAtT/uPwAAAD+cAAAAAAAAAAG2AgAAXgAAAPMWoZbw6uE/OArg41dN7j8AAAA/nAAAAAAAAAABtwIAAF4AAACK8qbKyvzhPzgK4ONXTe4/AAAAP6wAAAAAAAAAAbgCAABeAAAAIs6s/qQO4j84CuDjV03uPwAAAD+sAAAAAAAAAAG5AgAAXgAAAIqXtUxsKeI/rs6kx/pa7j8AAAA/vAAAAAAAAAABugIAAF4AAAAhc7uARjviP67OpMf6Wu4/AAAAP7wAAAAAAAAAAbsCAABeAAAAu07BtCBN4j+uzqTH+lruPwAAAD/LAAAAAAAAAAG8AgAAXgAAAO4FzRzVcOI/rs6kx/pa7j8AAAA/2wAAAAAAAAABvQIAAF4AAAAevdiEiZTiP67OpMf6Wu4/AAAAP9sAAAAAAAAAAb4CAABeAAAAupjeuGOm4j+SVy6PQHbuPwAAAD/rAAAAAAAAAAG/AgAAXgAAAFF05Ow9uOI/klcuj0B27j8AAAA/KQEAAAAAAAABwAIAAF4AAAAeYucGK8HiP5JXLo9Adu4/AAAAPykBAAAAAAAAAcECAABeAAAAuD3tOgXT4j8GHPNy44PuPwAAAD85AQAAAAAAAAHCAgAAXgAAAIQr8FTy2+I/BhzzcuOD7j8AAAA/OQEAAAAAAAABwwIAAF4AAABPGfNu3+TiPwYc83Ljg+4/AAAAP0gBAAAAAAAAAcQCAABeAAAAHAf2iMzt4j8GHPNy44PuPwAAAD9IAQAAAAAAAAHFAgAAXgAAALfi+7ym/+I/BhzzcuOD7j8AAAA/WAEAAAAAAAABxgIAAF4AAACC0P7WkwjjPwYc83Ljg+4/AAAAP1gBAAAAAAAAAccCAABeAAAATr4B8YAR4z8GHPNy44PuPwAAAD9oAQAAAAAAAAHIAgAAXgAAABusBAtuGuM/BhzzcuOD7j8AAAA/dwEAAAAAAAAByQIAAF4AAADpmQclWyPjPwYc83Ljg+4/AAAAP4cBAAAAAAAAAcoCAABeAAAAtYcKP0gs4z8GHPNy44PuPwAAAD+WAQAAAAAAAAHLAgAAXgAAAIF1DVk1NeM/BhzzcuOD7j8AAAA/pgEAAAAAAAABzAIAAF4AAAAZUROND0fjPwYc83Ljg+4/AAAAP6YBAAAAAAAAAc0CAABeAAAAtCwZwelY4z8GHPNy44PuPwAAAD/FAQAAAAAAAAHOAgAAXgAAAH8aHNvWYeM/BhzzcuOD7j8AAAA/xQEAAAAAAAABzwIAAF4AAAAY9iEPsXPjP3bgt1aGke4/AAAAP9UBAAAAAAAAAdACAABeAAAA5+MkKZ584z924LdWhpHuPwAAAD/VAQAAAAAAAAHRAgAAXgAAALLRJ0OLheM/duC3VoaR7j8AAAA/BAIAAAAAAAAB0gIAAF4AAAB/vypdeI7jP3bgt1aGke4/AAAAPxMCAAAAAAAAAdMCAABeAAAAFpswkVKg4z924LdWhpHuPwAAAD8TAgAAAAAAAAHUAgAAXgAAALF2NsUssuM/duC3VoaR7j8AAAA/IwIAAAAAAAAB1QIAAF4AAAB+ZDnfGbvjP3bgt1aGke4/AAAAPzMCAAAAAAAAAdYCAABeAAAASVI8+QbE4z924LdWhpHuPwAAAD9CAgAAAAAAAAHXAgAAXgAAABVAPxP0zOM/duC3VoaR7j8AAAA/UgIAAAAAAAAB2AIAAF4AAADkLUIt4dXjP3bgt1aGke4/AAAAP2ICAAAAAAAAAdkCAABeAAAAfAlIYbvn4z924LdWhpHuPwAAAD9iAgAAAAAAAAHaAgAAXgAAAOLSUK+CAuQ/duC3VoaR7j8AAAA/cQIAAAAAAAAB2wIAAF4AAACvwFPJbwvkP3bgt1aGke4/AAAAP3ECAAAAAAAAAdwCAABeAAAA4ndfMSQv5D924LdWhpHuPwAAAD+BAgAAAAAAAAHdAgAAXgAAAEVBaH/rSeQ/klcuj0B27j8AAAA/gQIAAAAAAAAB3gIAAF4AAAASL2uZ2FLkP5JXLo9Adu4/AAAAP5ACAAAAAAAAAd8CAABeAAAArApxzbJk5D+SVy6PQHbuPwAAAD+QAgAAAAAAAAHgAgAAXgAAAHj4c+efbeQ/klcuj0B27j8AAAA/oAIAAAAAAAAB4QIAAF4AAABD5nYBjXbkP5JXLo9Adu4/AAAAP/4CAAAAAAAAAeICAABeAAAA38F8NWeI5D+SVy6PQHbuPwAAAD8dAwAAAAAAAAHjAgAAXgAAAKuvf09UkeQ/klcuj0B27j8AAAA/LQMAAAAAAAAB5AIAAF4AAAB2nYJpQZrkP5JXLo9Adu4/AAAAPy0DAAAAAAAAAeUCAABeAAAAQ4uFgy6j5D+SVy6PQHbuPwAAAD88AwAAAAAAAAHmAgAAXgAAAA95iJ0brOQ/klcuj0B27j8AAAA/aAMAAAAAAAAB5wIAAF4AAADdZou3CLXkP5JXLo9Adu4/AAAAP2gDAAAAAAAAAegCAABeAAAAdkKR6+LG5D+SVy6PQHbuPwAAAD94AwAAAAAAAAHpAgAAXgAAAEIwlAXQz+Q/klcuj0B27j8AAAA/hwMAAAAAAAAB6gIAAF4AAABz559thPPkP5JXLo9Adu4/AAAAP6cDAAAAAAAAAesCAABeAAAAQNWih3H85D+SVy6PQHbuPwAAAD+nAwAAAAAAAAHsAgAAXgAAAIQr8FTy2+I/pBK7jP285j8AAAA/AAAAAAAAAAAB7QIAAF4AAACEK/BU8tviPzJO9qhar+Y/AAAAPwAAAAAAAAAAAe4CAABeAAAAhCvwVPLb4j++iTHFt6HmPwAAAD+sAAAAAAAAAAHvAgAAXgAAAE8Z827f5OI/9nceNixr5j8AAAA/uwAAAAAAAAAB8AIAAF4AAABPGfNu3+TiP4KzWVKJXeY/AAAAP9oAAAAAAAAAAfECAABeAAAAHAf2iMzt4j8Q75Ru5k/mPwAAAD/aAAAAAAAAAAHyAgAAXgAAAOv0+KK59uI/nirQikNC5j8AAAA/+gAAAAAAAAAB8wIAAF4AAACC0P7WkwjjPyhmC6egNOY/AAAAPwkBAAAAAAAAAfQCAABeAAAATr4B8YAR4z9E3YHfWhnmPwAAAD8JAQAAAAAAAAH1AgAAXgAAABusBAtuGuM/RN2B31oZ5j8AAAA/GQEAAAAAAAAB9gIAAF4AAAC1hwo/SCzjP9QYvfu3C+Y/AAAAPykBAAAAAAAAAfcCAABeAAAAgXUNWTU14z9gVPgXFf7lPwAAAD9XAQAAAAAAAAH4AgAAXgAAABlRE40PR+M/7I8zNHLw5T8AAAA/ZwEAAAAAAAAB+QIAAF4AAAC0LBnB6VjjP+yPMzRy8OU/AAAAP3cBAAAAAAAAAfoCAABeAAAATAgf9cNq4z/sjzM0cvDlPwAAAD93AQAAAAAAAAH7AgAAXgAAAH+/Kl14juM/fMtuUM/i5T8AAAA/hgEAAAAAAAAB/AIAAF4AAAAWmzCRUqDjP3zLblDP4uU/AAAAP4YBAAAAAAAAAf0CAABeAAAA5Ygzqz+p4z98y25Qz+LlPwAAAD+VAQAAAAAAAAH+AgAAXgAAALF2NsUssuM/fMtuUM/i5T8AAAA/pQEAAAAAAAAB/wIAAF4AAAB+ZDnfGbvjP3zLblDP4uU/AAAAP7QBAAAAAAAAAQADAABeAAAASVI8+QbE4z98y25Qz+LlPwAAAD/EAQAAAAAAAAEBAwAAXgAAABVAPxP0zOM/fMtuUM/i5T8AAAA/0wEAAAAAAAABAgMAAF4AAADkLUIt4dXjP3zLblDP4uU/AAAAP/MBAAAAAAAAAQMDAABeAAAAfAlIYbvn4z98y25Qz+LlPwAAAD8CAgAAAAAAAAEEAwAAXgAAAEj3Snuo8OM/fMtuUM/i5T8AAAA/EgIAAAAAAAABBQMAAF4AAAAT5U2VlfnjP3zLblDP4uU/AAAAP1ACAAAAAAAAAQYDAABeAAAA4tJQr4IC5D98y25Qz+LlPwAAAD9gAgAAAAAAAAEHAwAAXgAAAK/AU8lvC+Q/fMtuUM/i5T8AAAA/YAIAAAAAAAABCAMAAF4AAACvwFPJbwvkP+yPMzRy8OU/AAAAP3ACAAAAAAAAAQkDAABeAAAAr8BTyW8L5D/UGL37twvmPwAAAD+uAgAAAAAAAAEKAwAAXgAAAK/AU8lvC+Q/RN2B31oZ5j8AAAA/vgIAAAAAAAABCwMAAF4AAACvwFPJbwvkPyhmC6egNOY/AAAAP90CAAAAAAAAAQwDAABeAAAAr8BTyW8L5D8Q75Ru5k/mPwAAAD/8AgAAAAAAAAENAwAAXgAAAK/AU8lvC+Q/grNZUold5j8AAAA//AIAAAAAAAABDgMAAF4AAACvwFPJbwvkP/Z3HjYsa+Y/AAAAPwwDAAAAAAAAAQ8DAABeAAAAr8BTyW8L5D/aAKj9cYbmPwAAAD8cAwAAAAAAAAEQAwAAXgAAAOLSUK+CAuQ/TMVs4RSU5j8AAAA/HAMAAAAAAAABEQMAAF4AAADi0lCvggLkP76JMcW3oeY/AAAAPzsDAAAAAAAAARIDAABeAAAAE+VNlZX54z8yTvaoWq/mPwAAAD87AwAAAAAAAAETAwAAXgAAAEj3Snuo8OM/pBK7jP285j8AAAA/SgMAAAAAAAABFAMAAF4AAABI90p7qPDjP4qbRFRD2OY/AAAAP1oDAAAAAAAAARUDAABeAAAASPdKe6jw4z/+Xwk45uXmPwAAAD9aAwAAAAAAAAEWAwAAXgAAAHwJSGG75+M/cCTOG4nz5j8AAAA/agMAAAAAAAABFwMAAF4AAADkLUIt4dXjP1StV+PODuc/AAAAP2oDAAAAAAAAARgDAABeAAAAFUA/E/TM4z86NuGqFCrnPwAAAD95AwAAAAAAAAEZAwAAXgAAAElSPPkGxOM/OjbhqhQq5z8AAAA/eQMAAAAAAAABGgMAAF4AAAB+ZDnfGbvjPx6/anJaRec/AAAAP4kDAAAAAAAAARsDAABeAAAAsXY2xSyy4z8ev2pyWkXnPwAAAD/GAwAAAAAAAAEcAwAAXgAAAOWIM6s/qeM/koMvVv1S5z8AAAA/1QMAAAAAAAABHQMAAF4AAAAWmzCRUqDjP5KDL1b9Uuc/AAAAP9UDAAAAAAAAAR4DAABeAAAAstEnQ4uF4z8ESPQ5oGDnPwAAAD/lAwAAAAAAAAEfAwAAXgAAAOfjJCmefOM/BEj0OaBg5z8AAAA/5QMAAAAAAAABIAMAAF4AAABMCB/1w2rjPwRI9DmgYOc/AAAAP/UDAAAAAAAAASEDAABeAAAAfxoc29Zh4z8ESPQ5oGDnPwAAAD/1AwAAAAAAAAEiAwAAXgAAALQsGcHpWOM/BEj0OaBg5z8AAAA/BAQAAAAAAAABIwMAAF4AAADoPhan/E/jPwRI9DmgYOc/AAAAPxQEAAAAAAAAASQDAABeAAAAGVETjQ9H4z8ESPQ5oGDnPwAAAD8UBAAAAAAAAAElAwAAXgAAAIF1DVk1NeM/BEj0OaBg5z8AAAA/MwQAAAAAAAABJgMAAF4AAAC1hwo/SCzjPwRI9DmgYOc/AAAAP0MEAAAAAAAAAScDAABeAAAAgtD+1pMI4z8ESPQ5oGDnPwAAAD9DBAAAAAAAAAEoAwAAXgAAALfi+7ym/+I/BEj0OaBg5z8AAAA/UgQAAAAAAAABKQMAAF4AAAAcB/aIzO3iP5KDL1b9Uuc/AAAAP2IEAAAAAAAAASoDAABeAAAATxnzbt/k4j+Sgy9W/VLnPwAAAD9iBAAAAAAAAAErAwAAXgAAAIQr8FTy2+I/OjbhqhQq5z8AAAA/cgQAAAAAAAABLAMAAF4AAAC4Pe06BdPiPzo24aoUKuc/AAAAP3IEAAAAAAAAAS0DAABeAAAAHmLnBivB4j/GcRzHcRznPwAAAD+BBAAAAAAAAAEuAwAAXgAAAFF05Ow9uOI/VK1X484O5z8AAAA/gQQAAAAAAAABLwMAAF4AAACFhuHSUK/iP+Dokv8rAec/AAAAP8AEAAAAAAAAATADAABeAAAAHr3YhImU4j9wJM4bifPmPwAAAD/PBAAAAAAAAAExAwAAXgAAAB692ISJlOI//l8JOObl5j8AAAA/3wQAAAAAAAABMgMAAF4AAACH4dJQr4LiP6QSu4z9vOY/AAAAP+8EAAAAAAAAATMDAABeAAAAu/PPNsJ54j8yTvaoWq/mPwAAAD89BQAAAAAAAAE0AwAAXgAAALvzzzbCeeI/vokxxbeh5j8AAAA/TAUAAAAAAAABNQMAAF4AAAAgGMoC6GfiP2Y84xnPeOY/AAAAP0wFAAAAAAAAATYDAABeAAAAiDzEzg1W4j+eKtCKQ0LmPwAAAD9cBQAAAAAAAAE3AwAAXgAAALtOwbQgTeI/KGYLp6A05j8AAAA/XAUAAAAAAAABOAMAAF4AAAAhc7uARjviP0Tdgd9aGeY/AAAAP2wFAAAAAAAAATkDAABeAAAAIXO7gEY74j/UGL37twvmPwAAAD97BQAAAAAAAAE6AwAAXgAAACFzu4BGO+I/YFT4FxX+5T8AAAA/iwUAAAAAAAABOwMAAF4AAAAhc7uARjviP+yPMzRy8OU/AAAAP5sFAAAAAAAAATwDAABeAAAAipe1TGwp4j8IB6psLNXlPwAAAD+qBQAAAAAAAAE9AwAAXgAAAIqXtUxsKeI/lkLliInH5T8AAAA/qgUAAAAAAAABPgMAAF4AAACKl7VMbCniP7C5W8FDrOU/AAAAP8gFAAAAAAAAAT8DAABeAAAAIs6s/qQO4j/op0gyuHXlPwAAAD/YBQAAAAAAAAFAAwAAXgAAAFfgqeS3BeI/Ah+/anJa5T8AAAA/2AUAAAAAAAABQQMAAF4AAABX4KnktwXiPxyWNaMsP+U/AAAAP+gFAAAAAAAAAUIDAABeAAAAV+Cp5LcF4j/ev10w/vrkPwAAAD/oBQAAAAAAAAFDAwAAXgAAAIrypsrK/OE/iHIPhRXS5D8AAAA/9wUAAAAAAAABRAMAAF4AAAC+BKSw3fPhP7xg/PWJm+Q/AAAAP/cFAAAAAAAAAUUDAABeAAAAvgSksN3z4T/yTulm/mTkPwAAAD8HBgAAAAAAAAFGAwAAXgAAAPMWoZbw6uE/mgGbuxU85D8AAAA/BwYAAAAAAAABRwMAAF4AAADzFqGW8OrhP0K0TBAtE+Q/AAAAPxcGAAAAAAAAAUgDAABeAAAAJCmefAPi4T+SGbC5W8HjPwAAAD8XBgAAAAAAAAFJAwAAXgAAAFg7m2IW2eE/rZAm8hWm4z8AAAA/JgYAAAAAAAABSgMAAF4AAABYO5tiFtnhP8cHnSrQiuM/AAAAPyYGAAAAAAAAAUsDAABeAAAAWDubYhbZ4T9VQ9hGLX3jPwAAAD82BgAAAAAAAAFMAwAAXgAAAFg7m2IW2eE/4n4TY4pv4z8AAAA/NgYAAAAAAAABTQMAAF4AAABYO5tiFtnhP/71iZtEVOM/AAAAP1UGAAAAAAAAAU4DAABeAAAAWDubYhbZ4T+KMcW3oUbjPwAAAD90BgAAAAAAAAFPAwAAXgAAAFg7m2IW2eE/pKg78Fsr4z8AAAA/hAYAAAAAAAABUAMAAF4AAABYO5tiFtnhP8AfsigWEOM/AAAAP5QGAAAAAAAAAVEDAABeAAAAWDubYhbZ4T9MW+1EcwLjPwAAAD+UBgAAAAAAAAFSAwAAXgAAAFg7m2IW2eE/ZtJjfS3n4j8AAAA/owYAAAAAAAABUwMAAF4AAABYO5tiFtnhP/UNn5mK2eI/AAAAP6MGAAAAAAAAAVQDAABeAAAAWDubYhbZ4T+ESdq158viPwAAAD+zBgAAAAAAAAFVAwAAXgAAAFg7m2IW2eE/EIUV0kS+4j8AAAA/swYAAAAAAAABVgMAAF4AAABYO5tiFtnhPyr8iwr/ouI/AAAAP8IGAAAAAAAAAVcDAABeAAAAWDubYhbZ4T+4N8cmXJXiPwAAAD/SBgAAAAAAAAFYAwAAXgAAAFg7m2IW2eE/RnMCQ7mH4j8AAAA/0gYAAAAAAAABWQMAAF4AAABYO5tiFtnhP9KuPV8WeuI/AAAAPyAHAAAAAAAAAVoDAABeAAAAJCmefAPi4T/tJbSX0F7iPwAAAD8wBwAAAAAAAAFbAwAAXgAAAPMWoZbw6uE/7SW0l9Be4j8AAAA/MAcAAAAAAAABXAMAAF4AAABX4KnktwXiPwmdKtCKQ+I/AAAAPz8HAAAAAAAAAV0DAABeAAAAIs6s/qQO4j8JnSrQikPiPwAAAD8/BwAAAAAAAAFeAwAAXgAAAPG7rxiSF+I/lthl7Oc14j8AAAA/TwcAAAAAAAABXwMAAF4AAAC9qbIyfyDiPyMUoQhFKOI/AAAAP08HAAAAAAAAAWADAABeAAAAipe1TGwp4j8jFKEIRSjiPwAAAD9fBwAAAAAAAAFhAwAAXgAAAFWFuGZZMuI/r0/cJKIa4j8AAAA/bgcAAAAAAAABYgMAAF4AAAC7TsG0IE3iPz6LF0H/DOI/AAAAP24HAAAAAAAAAWMDAABeAAAAiDzEzg1W4j/MxlJdXP/hPwAAAD9+BwAAAAAAAAFkAwAAXgAAAFQqx+j6XuI/WAKOebnx4T8AAAA/fgcAAAAAAAABZQMAAF4AAABUKsfo+l7iP+c9yZUW5OE/AAAAP44HAAAAAAAAAWYDAABeAAAAIBjKAuhn4j9zeQSyc9bhPwAAAD+tBwAAAAAAAAFnAwAAXgAAAO4FzRzVcOI/c3kEsnPW4T8AAAA/vAcAAAAAAAABaAMAAF4AAAC78882wnniPwC1P87QyOE/AAAAP7wHAAAAAAAAAWkDAABeAAAAh+HSUK+C4j8AtT/O0MjhPwAAAD/MBwAAAAAAAAFqAwAAXgAAAFLP1Wqci+I/ALU/ztDI4T8AAAA/3AcAAAAAAAABawMAAF4AAABSz9VqnIviP4/weuotu+E/AAAAP9wHAAAAAAAAAWwDAABeAAAAHr3YhImU4j+P8HrqLbvhPwAAAD/rBwAAAAAAAAFtAwAAXgAAAO2q2552neI/j/B66i274T8AAAA/+wcAAAAAAAABbgMAAF4AAAC6mN64Y6biPxostgaLreE/AAAAPwsIAAAAAAAAAW8DAABeAAAAhYbh0lCv4j+pZ/Ei6J/hPwAAAD8LCAAAAAAAAAFwAwAAXgAAAB5i5wYrweI/qWfxIuif4T8AAAA/GggAAAAAAAABcQMAAF4AAAC4Pe06BdPiP6ln8SLon+E/AAAAPxoIAAAAAAAAAXIDAABeAAAAgtD+1pMI4z81oyw/RZLhPwAAAD8qCAAAAAAAAAFzAwAAXgAAABusBAtuGuM/NaMsP0WS4T8AAAA/KggAAAAAAAABdAMAAF4AAABOYxBzIj7jP1Eao3f/duE/AAAAPzkIAAAAAAAAAXUDAABeAAAAtCwZwelY4z9RGqN3/3bhPwAAAD9JCAAAAAAAAAF2AwAAXgAAAOfjJCmefOM/3lXek1xp4T8AAAA/SQgAAAAAAAABdwMAAF4AAADliDOrP6njP2uRGbC5W+E/AAAAP1kIAAAAAAAAAXgDAABeAAAASVI8+QbE4z9rkRmwuVvhPwAAAD9ZCAAAAAAAAAF5AwAAXgAAAEj3Snuo8OM/hgiQ6HNA4T8AAAA/aAgAAAAAAAABegMAAF4AAAB7rlbjXBTkP4YIkOhzQOE/AAAAP2gIAAAAAAAAAXsDAABeAAAAeVNlZf5A5D8VRMsE0TLhPwAAAD94CAAAAAAAAAF8AwAAXgAAAOAcbrPFW+Q/FUTLBNEy4T8AAAA/eAgAAAAAAAABfQMAAF4AAACsCnHNsmTkPxVEywTRMuE/AAAAP4gIAAAAAAAAAX4DAABeAAAAENR5G3p/5D8VRMsE0TLhPwAAAD+ICAAAAAAAAAF/AwAAXgAAAN/BfDVniOQ/FUTLBNEy4T8AAAA/lwgAAAAAAAABgAMAAF4AAACrr39PVJHkPxVEywTRMuE/AAAAP6cIAAAAAAAAAYEDAABeAAAA3WaLtwi15D8VRMsE0TLhPwAAAD+2CAAAAAAAAAGCAwAAXgAAAA0elx+92OQ/FUTLBNEy4T8AAAA/xggAAAAAAAABgwMAAF4AAADcC5o5quHkPxVEywTRMuE/AAAAP8YIAAAAAAAAAYQDAABeAAAAqPmcU5fq5D8VRMsE0TLhPwAAAD/WCAAAAAAAAAGFAwAAXgAAAHPnn22E8+Q/FUTLBNEy4T8AAAA/1ggAAAAAAAABhgMAAF4AAABA1aKHcfzkP4YIkOhzQOE/AAAAP+UIAAAAAAAAAYcDAABeAAAADMOloV4F5T/5zFTMFk7hPwAAAD/1CAAAAAAAAAGIAwAAXgAAANqwqLtLDuU/a5EZsLlb4T8AAAA/BQkAAAAAAAABiQMAAF4AAADasKi7Sw7lP95V3pNcaeE/AAAAPxQJAAAAAAAAAYoDAABeAAAAc4yu7yUg5T9RGqN3/3bhPwAAAD8UCQAAAAAAAAGLAwAAXgAAAD96sQkTKeU/xN5nW6KE4T8AAAA/MwkAAAAAAAABjAMAAF4AAAAKaLQjADLlP6ln8SLon+E/AAAAP1MJAAAAAAAAAY0DAABeAAAA2VW3Pe065T/nPcmVFuThPwAAAD9iCQAAAAAAAAGOAwAAXgAAAHExvXHHTOU/PosXQf8M4j8AAAA/YgkAAAAAAAABjwMAAF4AAAA9H8CLtFXlPwmdKtCKQ+I/AAAAP3IJAAAAAAAAAZADAABeAAAACQ3DpaFe5T9GcwJDuYfiPwAAAD9yCQAAAAAAAAGRAwAAXgAAANn6xb+OZ+U/KvyLCv+i4j8AAAA/ggkAAAAAAAABkgMAAF4AAACk6MjZe3DlP2bSY30t5+I/AAAAP4IJAAAAAAAAAZMDAABeAAAApOjI2Xtw5T/blihh0PTiPwAAAD+RCQAAAAAAAAGUAwAAXgAAAHDWy/NoeeU/wB+yKBYQ4z8AAAA/oQkAAAAAAAABlQMAAF4AAAA8xM4NVoLlPxhtANT+OOM/AAAAP6EJAAAAAAAAAZYDAABeAAAAB7LRJ0OL5T9VQ9hGLX3jPwAAAD+wCQAAAAAAAAGXAwAAXgAAAAey0SdDi+U/khmwuVvB4z8AAAA/sAkAAAAAAAABmAMAAF4AAAAHstEnQ4vlP+lm/mRE6uM/AAAAP8AJAAAAAAAAAZkDAABeAAAAB7LRJ0OL5T9CtEwQLRPkPwAAAD/ACQAAAAAAAAGaAwAAXgAAAAey0SdDi+U/mgGbuxU85D8AAAA/0AkAAAAAAAABmwMAAF4AAAAHstEnQ4vlP/JO6Wb+ZOQ/AAAAP9AJAAAAAAAAAZwDAABeAAAAB7LRJ0OL5T/W13IuRIDkPwAAAD/tCQAAAAAAAAGdAwAAXgAAAAey0SdDi+U/vGD89Ymb5D8AAAA/7QkAAAAAAAABngMAAF4AAAAHstEnQ4vlPzAlwdksqeQ/AAAAP/0JAAAAAAAAAZ8DAABeAAAAB7LRJ0OL5T+Icg+FFdLkPwAAAD/9CQAAAAAAAAGgAwAAXgAAAAey0SdDi+U/3r9dMP765D8AAAA/DAoAAAAAAAABoQMAAF4AAAAHstEnQ4vlP1CEIhShCOU/AAAAPwwKAAAAAAAAAaIDAABeAAAAB7LRJ0OL5T+q0XC/iTHlPwAAAD8cCgAAAAAAAAGjAwAAXgAAAAey0SdDi+U/cuODThVo5T8AAAA/HAoAAAAAAAABpAMAAF4AAAAHstEnQ4vlP1hsDRZbg+U/AAAAPysKAAAAAAAAAaUDAABeAAAAB7LRJ0OL5T/MMNL5/ZDlPwAAAD87CgAAAAAAAAGmAwAAXgAAADzEzg1WguU/PvWW3aCe5T8AAAA/OwoAAAAAAAABpwMAAF4AAABw1svzaHnlP5ZC5YiJx+U/AAAAP0sKAAAAAAAAAagDAABeAAAA2frFv45n5T98y25Qz+LlPwAAAD9aCgAAAAAAAAGpAwAAXgAAAAkNw6WhXuU/1Bi9+7cL5j8AAAA/agoAAAAAAAABqgMAAF4AAAA9H8CLtFXlP0Tdgd9aGeY/AAAAP2oKAAAAAAAAAasDAABeAAAApkO6V9pD5T+4oUbD/SbmPwAAAD96CgAAAAAAAAGsAwAAXgAAAApotCMAMuU/KGYLp6A05j8AAAA/egoAAAAAAAABrQMAAF4AAABzjK7vJSDlP54q0IpDQuY/AAAAP4kKAAAAAAAAAa4DAABeAAAA3AuaOarh5D/aAKj9cYbmPwAAAD+JCgAAAAAAAAGvAwAAXgAAAN1mi7cIteQ/Mk72qFqv5j8AAAA/mQoAAAAAAAABsAMAAF4AAADfwXw1Z4jkPxjXf3CgyuY/AAAAP5kKAAAAAAAAAbEDAABeAAAArApxzbJk5D/+Xwk45uXmPwAAAD+oCgAAAAAAAAGyAwAAXgAAABIva5nYUuQ/cCTOG4nz5j8AAAA/qAoAAAAAAAABswMAAF4AAAB5U2Vl/kDkP+Dokv8rAec/AAAAP7gKAAAAAAAAAbQDAABeAAAArWViSxE45D/g6JL/KwHnPwAAAD/ICgAAAAAAAAG1AwAAXgAAAOJ3XzEkL+Q/4OiS/ysB5z8AAAA/1woAAAAAAAABtgMAAF4AAAATilwXNybkP+Dokv8rAec/AAAAP+cKAAAAAAAAAbcDAABeAAAA4tJQr4IC5D/g6JL/KwHnPwAAAD/nCgAAAAAAAAG4AwAAXgAAAHwJSGG75+M/4OiS/ysB5z8AAAA/9woAAAAAAAABuQMAAF4AAADkLUIt4dXjP+Dokv8rAec/AAAAPwYLAAAAAAAAAboDAABeAAAAFUA/E/TM4z/g6JL/KwHnPwAAAD8GCwAAAAAAAAG7AwAAXgAAAH5kOd8Zu+M/4OiS/ysB5z8AAAA/FgsAAAAAAAABvAMAAF4AAAAWmzCRUqDjP+Dokv8rAec/AAAAPxYLAAAAAAAAAb0DAABeAAAAS60td2WX4z/g6JL/KwHnPwAAAD8lCwAAAAAAAAG+AwAAXgAAAH+/Kl14juM/4OiS/ysB5z8AAAA/JQsAAAAAAAABvwMAAF4AAADn4yQpnnzjP3AkzhuJ8+Y/AAAAPzULAAAAAAAAAcADAABeAAAAGPYhD7Fz4z9wJM4bifPmPwAAAD9UCwAAAAAAAAHBAwAAXgAAAEwIH/XDauM//l8JOObl5j8AAAA/wgsAAAAAAAABwgMAAF4AAABYO5tiFtnhP4Id2e4q7+k/AAAAPwAAAAAAAAAAAcMDAABeAAAAWDubYhbZ4T8QWRQLiOHpPwAAAD8AAAAAAAAAAAHEAwAAXgAAAFg7m2IW2eE/npRPJ+XT6T8AAAA/HQAAAAAAAAABxQMAAF4AAABYO5tiFtnhP7gLxl+fuOk/AAAAP0wAAAAAAAAAAcYDAABeAAAA8xahlvDq4T9GRwF8/KrpPwAAAD9cAAAAAAAAAAHHAwAAXgAAAIrypsrK/OE/Yr53tLaP6T8AAAA/XAAAAAAAAAAByAMAAF4AAADxu68YkhfiP3w17uxwdOk/AAAAP2wAAAAAAAAAAckDAABeAAAAIXO7gEY74j+WrGQlK1npPwAAAD9sAAAAAAAAAAHKAwAAXgAAAO4FzRzVcOI/Pl8WekIw6T8AAAA/ewAAAAAAAAABywMAAF4AAADtqtuedp3iP1jWjLL8FOk/AAAAP3sAAAAAAAAAAcwDAABeAAAA6/T4orn24j+qO/BbK8PoPwAAAD+LAAAAAAAAAAHNAwAAXgAAAILQ/taTCOM/NncreIi16D8AAAA/mgAAAAAAAAABzgMAAF4AAAAZUROND0fjP1DuobBCmug/AAAAP5oAAAAAAAAAAc8DAABeAAAAfxoc29Zh4z/eKd3Mn4zoPwAAAD+qAAAAAAAAAAHQAwAAXgAAABj2IQ+xc+M/bGUY6fx+6D8AAAA/qgAAAAAAAAAB0QMAAF4AAACy0SdDi4XjP4bcjiG3Y+g/AAAAP8kAAAAAAAAAAdIDAABeAAAAf78qXXiO4z+G3I4ht2PoPwAAAD/pAAAAAAAAAAHTAwAAXgAAABabMJFSoOM/htyOIbdj6D8AAAA/6QAAAAAAAAAB1AMAAF4AAACxdjbFLLLjP4bcjiG3Y+g/AAAAP/gAAAAAAAAAAdUDAABeAAAA5C1CLeHV4z+G3I4ht2PoPwAAAD/4AAAAAAAAAAHWAwAAXgAAAHwJSGG75+M/htyOIbdj6D8AAAA/CAEAAAAAAAAB1wMAAF4AAACvwFPJbwvkP4bcjiG3Y+g/AAAAPwgBAAAAAAAAAdgDAABeAAAAE4pcFzcm5D+G3I4ht2PoPwAAAD8XAQAAAAAAAAHZAwAAXgAAAOAcbrPFW+Q/htyOIbdj6D8AAAA/FwEAAAAAAAAB2gMAAF4AAABD5nYBjXbkP4bcjiG3Y+g/AAAAPzcBAAAAAAAAAdsDAABeAAAA38F8NWeI5D+G3I4ht2PoPwAAAD83AQAAAAAAAAHcAwAAXgAAAKuvf09UkeQ/htyOIbdj6D8AAAA/NwEAAAAAAAAB3QMAAF4AAAAPeYidG6zkP2xlGOn8fug/AAAAP2YBAAAAAAAAAd4DAABeAAAAD3mInRus5D/eKd3Mn4zoPwAAAD9mAQAAAAAAAAHfAwAAXgAAAKlUjtH1veQ/UO6hsEKa6D8AAAA/dQEAAAAAAAAB4AMAAF4AAAANHpcfvdjkPxoAtT/O0Og/AAAAP3UBAAAAAAAAAeEDAABeAAAAqPmcU5fq5D8AiT4HFOzoPwAAAD+FAQAAAAAAAAHiAwAAXgAAAEDVoodx/OQ/yppRlp8i6T8AAAA/hQEAAAAAAAAB4wMAAF4AAACmnqvVOBflP5asZCUrWek/AAAAP5QBAAAAAAAAAeQDAABeAAAAc4yu7yUg5T98Ne7scHTpPwAAAD+UAQAAAAAAAAHlAwAAXgAAANlVtz3tOuU/Yr53tLaP6T8AAAA/pAEAAAAAAAAB5gMAAF4AAABxMb1xx0zlPyrQikNCxuk/AAAAP6QBAAAAAAAAAecDAABeAAAAPR/Ai7RV5T8QWRQLiOHpPwAAAD+0AQAAAAAAAAHoAwAAXgAAANn6xb+OZ+U/9uGd0s386T8AAAA/tAEAAAAAAAAB6QMAAF4AAACk6MjZe3DlP2amYrZwCuo/AAAAP8MBAAAAAAAAAeoDAABeAAAAPMTODVaC5T80uHVF/EDqPwAAAD/TAQAAAAAAAAHrAwAAXgAAAAey0SdDi+U/pHw6KZ9O6j8AAAA/0wEAAAAAAAAB7AMAAF4AAACjjddbHZ3lP4oFxPDkaeo/AAAAP9MBAAAAAAAAAe0DAABeAAAAb3vadQqm5T/iUhKczZLqPwAAAD/jAQAAAAAAAAHuAwAAXgAAAAdX4Knkt+U/BLJz1kHy6j8AAAA/8gEAAAAAAAAB7wMAAF4AAADWROPD0cDlP1z/wYEqG+s/AAAAP/IBAAAAAAAAAfADAABeAAAAoTLm3b7J5T9c/8GBKhvrPwAAAD8CAgAAAAAAAAHxAwAAXgAAAG0g6fer0uU/QohLSXA26z8AAAA/AgIAAAAAAAAB8gMAAF4AAABtIOn3q9LlPygR1RC2Ues/AAAAPxECAAAAAAAAAfMDAABeAAAAbSDp96vS5T+a1Zn0WF/rPwAAAD8RAgAAAAAAAAH0AwAAXgAAAG0g6fer0uU/gF4jvJ566z8AAAA/MAIAAAAAAAAB9QMAAF4AAABtIOn3q9LlP/Ai6J9BiOs/AAAAPz8CAAAAAAAAAfYDAABeAAAAbSDp96vS5T/Wq3Fnh6PrPwAAAD8/AgAAAAAAAAH3AwAAXgAAAG0g6fer0uU/vDT7Ls2+6z8AAAA/TwIAAAAAAAAB+AMAAF4AAABtIOn3q9LlP6C9hPYS2us/AAAAP08CAAAAAAAAAfkDAABeAAAAbSDp96vS5T8UgknatefrPwAAAD9fAgAAAAAAAAH6AwAAXgAAAG0g6fer0uU/+grTofsC7D8AAAA/XwIAAAAAAAAB+wMAAF4AAABtIOn3q9LlP2rPl4WeEOw/AAAAP34CAAAAAAAAAfwDAABeAAAAbSDp96vS5T/ek1xpQR7sPwAAAD9+AgAAAAAAAAH9AwAAXgAAAG0g6fer0uU/NuGqFCpH7D8AAAA/jQIAAAAAAAAB/gMAAF4AAABtIOn3q9LlPxxqNNxvYuw/AAAAP40CAAAAAAAAAf8DAABeAAAAbSDp96vS5T/MBNEyQbTsPwAAAD+dAgAAAAAAAAEABAAAXgAAANZE48PRwOU/lhbkwczq7D8AAAA/nQIAAAAAAAABAQQAAF4AAAA6ad2P967lP+xjMm21E+0/AAAAP60CAAAAAAAAAQIEAABeAAAAo43XWx2d5T8Qw5OnKXPtPwAAAD+8AgAAAAAAAAEDBAAAXgAAAHDWy/NoeeU/NCL14Z3S7T8AAAA/vAIAAAAAAAABBAQAAF4AAABxMb1xx0zlP1SBVhwSMu4/AAAAP7wCAAAAAAAAAQUEAABeAAAA2VW3Pe065T+SVy6PQHbuPwAAAD/MAgAAAAAAAAEGBAAAXgAAAD96sQkTKeU/duC3VoaR7j8AAAA/zAIAAAAAAAABBwQAAF4AAABzjK7vJSDlP0LyyuURyO4/AAAAP9wCAAAAAAAAAQgEAABeAAAApp6r1TgX5T+aPxmR+vDuPwAAAD/rAgAAAAAAAAEJBAAAXgAAANqwqLtLDuU/8IxnPOMZ7z8AAAA/6wIAAAAAAAABCgQAAF4AAAAMw6WhXgXlP0jatefLQu8/AAAAP/sCAAAAAAAAAQsEAABeAAAAc+efbYTz5D++nnrLblDvPwAAAD/7AgAAAAAAAAEMBAAAXgAAANwLmjmq4eQ/oicEk7Rr7z8AAAA/CgMAAAAAAAABDQQAAF4AAACpVI7R9b3kPxTsyHZXee8/AAAAPwoDAAAAAAAAAQ4EAABeAAAA3WaLtwi15D+GsI1a+obvPwAAAD8aAwAAAAAAAAEPBAAAXgAAAHadgmlBmuQ/3v3bBeOv7z8AAAA/GgMAAAAAAAABEAQAAF4AAADfwXw1Z4jkP9792wXjr+8/AAAAPyoDAAAAAAAAAREEAABeAAAAQ+Z2AY125D/ChmXNKMvvPwAAAD8qAwAAAAAAAAESBAAAXgAAAHj4c+efbeQ/woZlzSjL7z8AAAA/SQMAAAAAAAABEwQAAF4AAADgHG6zxVvkP8KGZc0oy+8/AAAAP0kDAAAAAAAAARQEAABeAAAArWViSxE45D84Syqxy9jvPwAAAD9ZAwAAAAAAAAEVBAAAXgAAAHuuVuNcFOQ/qA/vlG7m7z8AAAA/WQMAAAAAAAABFgQAAF4AAADi0lCvggLkP6gP75Ru5u8/AAAAP2gDAAAAAAAAARcEAABeAAAASPdKe6jw4z+oD++UbubvPwAAAD94AwAAAAAAAAEYBAAAXgAAABVAPxP0zOM/qA/vlG7m7z8AAAA/eAMAAAAAAAABGQQAAF4AAACxdjbFLLLjP6gP75Ru5u8/AAAAP4cDAAAAAAAAARoEAABeAAAAf78qXXiO4z/ChmXNKMvvPwAAAD+HAwAAAAAAAAEbBAAAXgAAAEwIH/XDauM/bDkXIkCi7z8AAAA/lwMAAAAAAAABHAQAAF4AAADoPhan/E/jP4awjVr6hu8/AAAAP5cDAAAAAAAAAR0EAABeAAAA6ZkHJVsj4z8uYz+vEV7vPwAAAD+nAwAAAAAAAAEeBAAAXgAAAILQ/taTCOM/2BXxAyk17z8AAAA/pwMAAAAAAAABHwQAAF4AAADr9PiiufbiP/CMZzzjGe8/AAAAP7YDAAAAAAAAASAEAABeAAAAuD3tOgXT4j+aPxmR+vDuPwAAAD+2AwAAAAAAAAEhBAAAXgAAAFF05Ow9uOI/zi0GAm+67j8AAAA/xgMAAAAAAAABIgQAAF4AAACH4dJQr4LiP5JXLo9Adu4/AAAAP8YDAAAAAAAAASMEAABeAAAA8GC+mjNE4j/ivJE4byTuPwAAAD/WAwAAAAAAAAEkBAAAXgAAAFWFuGZZMuI/im9DjYb77T8AAAA/1gMAAAAAAAABJQQAAF4AAACK8qbKyvzhPzQi9eGd0u0/AAAAP+UDAAAAAAAAASYEAABeAAAAwF+VLjzH4T+Ch1iLzIDtPwAAAD/lAwAAAAAAAAEnBAAAXgAAAMG6hqyamuE/RrGAGJ487T8AAAA/9QMAAAAAAAABKAQAAF4AAAD3J3UQDGXhP5YW5MHM6uw/AAAAPwQEAAAAAAAAASkEAABeAAAAkF5swkRK4T8+yZUW5MHsPwAAAD8EBAAAAAAAAAEqBAAAXgAAAJBebMJESuE/WEAMT56m7D8AAAA/WwQAAAAAAAABKwQAAF4AAADEcGmoV0HhP3S3godYi+w/AAAAP1sEAAAAAAAAASwEAABeAAAAxHBpqFdB4T+OLvm/EnDsPwAAAD9rBAAAAAAAAAEtBAAAXgAAAMRwaahXQeE/HGo03G9i7D8AAAA/awQAAAAAAAABLgQAAF4AAADEcGmoV0HhPzbhqhQqR+w/AAAAP3oEAAAAAAAAAS8EAABeAAAAxHBpqFdB4T9QWCFN5CvsPwAAAD+KBAAAAAAAAAEwBAAAXgAAAMRwaahXQeE/as+XhZ4Q7D8AAAA/mgQAAAAAAAABMQQAAF4AAADEcGmoV0HhP6C9hPYS2us/AAAAP5oEAAAAAAAAATIEAABeAAAAxHBpqFdB4T+8NPsuzb7rPwAAAD+pBAAAAAAAAAEzBAAAXgAAAMRwaahXQeE/8CLon0GI6z8AAAA/qQQAAAAAAAABNAQAAF4AAADEcGmoV0HhPwyaXtj7bOs/AAAAP7kEAAAAAAAAATUEAABeAAAAkF5swkRK4T+yTBAtE0TrPwAAAD+5BAAAAAAAAAE2BAAAXgAAAFxMb9wxU+E/skwQLRNE6z8AAAA/yQQAAAAAAAABNwQAAF4AAAAnOnL2HlzhP1z/wYEqG+s/AAAAP8kEAAAAAAAAATgEAABeAAAA9yd1EAxl4T+S7a7ynuTqPwAAAD/YBAAAAAAAAAE5BAAAXgAAAI4De0TmduE/rmQlK1nJ6j8AAAA/2AQAAAAAAAABOgQAAF4AAAD2zIOSrZHhP+JSEpzNkuo/AAAAP+gEAAAAAAAAATsEAABeAAAAWpaM4HSs4T+KBcTw5GnqPwAAAD/oBAAAAAAAAAE8BAAAXgAAACWEj/phteE/NLh1RfxA6j8AAAA/9wQAAAAAAAABPQQAAF4AAADAX5UuPMfhP0wv7H22Jeo/AAAAP/cEAAAAAAAAAT4EAABeAAAAjU2YSCnQ4T/24Z3SzfzpPwAAAD8HBQAAAAAAAAE/BAAAXgAAACQpnnwD4uE/gh3Z7irv6T8AAAA/BwUAAAAAAAABQAQAAF4AAAAkKZ58A+LhPxBZFAuI4ek/AAAAPxcFAAAAAAAAAUEEAABeAAAAvgSksN3z4T+4C8Zfn7jpPwAAAD8XBQAAAAAAAAFCBAAAXgAAAIrypsrK/OE/uAvGX5+46T8AAAA/NgUAAAAAAAABQwQAAF4AAACK8qbKyvzhP9KCPJhZnek/AAAAPzYFAAAAAAAAAUQEAABeAAAAv5TN5OmK6D/sjzM0cvDlPwAAAD8AAAAAAAAAAAFFBAAAXgAAAIyC0P7Wk+g/YFT4FxX+5T8AAAA/AAAAAAAAAAABRgQAAF4AAADwS9lMnq7oPyhmC6egNOY/AAAAPz8AAAAAAAAAAUcEAABeAAAAIwPltFLS6D+eKtCKQ0LmPwAAAD9OAAAAAAAAAAFIBAAAXgAAAL7e6ugs5Og/grNZUold5j8AAAA/TgAAAAAAAAABSQQAAF4AAADslfZQ4QfpP/Z3HjYsa+Y/AAAAP14AAAAAAAAAAUoEAABeAAAAiHH8hLsZ6T/2dx42LGvmPwAAAD9eAAAAAAAAAAFLBAAAXgAAAOrfE1UkYek/ZjzjGc945j8AAAA/bgAAAAAAAAABTAQAAF4AAAAcPC4/erHpP2Y84xnPeOY/AAAAP30AAAAAAAAAAU0EAABeAAAATD1Xq3Eu6j9mPOMZz3jmPwAAAD99AAAAAAAAAAFOBAAAXgAAAH6ZcZXHfuo/ZjzjGc945j8AAAA/jQAAAAAAAAABTwQAAF4AAABEdqA1mQ3rP2Y84xnPeOY/AAAAP40AAAAAAAAAAVAEAABeAAAA2uXgcfnR6z+Cs1lSiV3mPwAAAD+cAAAAAAAAAAFRBAAAXgAAAKLCDxLLYOw/KGYLp6A05j8AAAA/nAAAAAAAAAABUgQAAF4AAAA46DJK6MvsP9QYvfu3C+Y/AAAAP6wAAAAAAAAAAVMEAABeAAAAOI1BzIn47D/UGL37twvmPwAAAD+sAAAAAAAAAAFUBAAAXgAAAGhETTQ+HO0/YFT4FxX+5T8AAAA/vAAAAAAAAAABVQQAAF4AAAA2MlBOKyXtP2BU+BcV/uU/AAAAPwoBAAAAAAAAAVYEAABeAAAA0A1WggU37T9gVPgXFf7lPwAAAD8ZAQAAAAAAAAFXBAAAXgAAAJz7WJzyP+0/YFT4FxX+5T8AAAA/hwEAAAAAAAABWAQAAF4AAABo6Vu230jtP2BU+BcV/uU/AAAAP5YBAAAAAAAAAVkEAABeAAAAv5TN5OmK6D/a1KY2tantPwAAAD8AAAAAAAAAAAFaBAAAXgAAAIyC0P7Wk+g/aBDiUhKc7T8AAAA/AAAAAAAAAAABWwQAAF4AAAAlXtYysaXoP4KHWIvMgO0/AAAAPz8AAAAAAAAAAVwEAABeAAAAvzncZou36D+Ch1iLzIDtPwAAAD8/AAAAAAAAAAFdBAAAXgAAAL7e6ugs5Og/EMOTpylz7T8AAAA/TgAAAAAAAAABXgQAAF4AAACIcfyEuxnpPyo6CuDjV+0/AAAAP04AAAAAAAAAAV8EAABeAAAAhhYLB11G6T8qOgrg41ftPwAAAD9eAAAAAAAAAAFgBAAAXgAAALhyJfGyluk/unVF/EBK7T8AAAA/XgAAAAAAAAABYQQAAF4AAAAa4TzBG97pP7p1RfxASu0/AAAAP24AAAAAAAAAAWIEAABeAAAATphIKdAB6j+6dUX8QErtPwAAAD9uAAAAAAAAAAFjBAAAXgAAAEriZS0TW+o/unVF/EBK7T8AAAA/fQAAAAAAAAABZAQAAF4AAADgYnrjjpnqP7p1RfxASu0/AAAAP30AAAAAAAAAAWUEAABeAAAA3qyX59Hy6j9GsYAYnjztPwAAAD+NAAAAAAAAAAFmBAAAXgAAABAJstEnQ+s/RrGAGJ487T8AAAA/jQAAAAAAAAABZwQAAF4AAAB0d8mhkIrrP0axgBiePO0/AAAAP5wAAAAAAAAAAWgEAABeAAAADPjdVwzJ6z9GsYAYnjztPwAAAD+cAAAAAAAAAAFpBAAAXgAAAHJm9Sd1EOw/RrGAGJ487T8AAAA/rAAAAAAAAAABagQAAF4AAACkHQGQKTTsP0axgBiePO0/AAAAP6wAAAAAAAAAAWsEAABeAAAAbrASLLhp7D9GsYAYnjztPwAAAD+8AAAAAAAAAAFsBAAAXgAAANZ5G3p/hOw/RrGAGJ487T8AAAA/vAAAAAAAAAABbQQAAF4AAAAGMSfiM6jsP0axgBiePO0/AAAAP8sAAAAAAAAAAW4EAABeAAAAbPovMPvC7D9GsYAYnjztPwAAAD/bAAAAAAAAAAFvBAAAXgAAAATWNWTV1Ow/RrGAGJ487T8AAAA/2wAAAAAAAAABcAQAAF4AAABsnz6ynO/sP0axgBiePO0/AAAAP+sAAAAAAAAAAXEEAABeAAAA0mhHAGQK7T9GsYAYnjztPwAAAD/rAAAAAAAAAAFyBAAAXgAAADYyUE4rJe0/RrGAGJ487T8AAAA/CgEAAAAAAAABcwQAAF4AAAACIFNoGC7tP0axgBiePO0/AAAAPwoBAAAAAAAAAXQEAABeAAAAaOlbtt9I7T/U7Ls0+y7tPwAAAD8KAQAAAAAAAAF1BAAAXgAAAJygZx6UbO0/1Oy7NPsu7T8AAAA/GQEAAAAAAAABdgQAAF4AAAD+aXBsW4ftP9TsuzT7Lu0/AAAAPxkBAAAAAAAAAXcEAABeAAAAZjN5uiKi7T9gKPdQWCHtPwAAAD8pAQAAAAAAAAF4BAAAXgAAAGTYhzzEzu0/YCj3UFgh7T8AAAA/KQEAAAAAAAABeQQAAF4AAACWj5OkePLtP2Ao91BYIe0/AAAAPzkBAAAAAAAAAXoEAABeAAAAykafDC0W7j9gKPdQWCHtPwAAAD9IAQAAAAAAAAF7BAAAXgAAAJY0oiYaH+4/YCj3UFgh7T8AAAA/SAEAAAAAAAABfAQAAF4AAAAsEKha9DDuP+xjMm21E+0/AAAAP1gBAAAAAAAAAX0EAABeAAAA+v2qdOE57j98n22JEgbtPwAAAD93AQAAAAAAAAs="/>
</p:tagLst>
</file>

<file path=ppt/tags/tag6.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HtrQz8JAwAAAAQAAAAMAAAABwMAAAAAAQAAAAQAAAAECUlua0F0b21WMQIAAAAJBAAAAAkFAAAACQYAAAAJBwAAAAUEAAAAC1BlblN0cm9rZVYxBAAAAApBdHRyaWJ1dGVzBVRyYWNlCVN0YXJ0VGltZQRUeXBlBAQABA9QZW5BdHRyaWJ1dGVzVjECAAAACklua1RyYWNlVjECAAAAEAxBY3Rpb25UeXBlVjECAAAAAgAAAAkIAAAACQkAAADJnQAAAAAAAAX2////DEFjdGlvblR5cGVWMQEAAAAHdmFsdWVfXwAIAgAAAAAAAAABBQAAAAQAAAAJCwAAAAkMAAAAfeYAAAAAAAAB8/////b///8AAAAAAQYAAAAEAAAACQ4AAAAJDwAAADEPAQAAAAAAAfD////2////AAAAAAEHAAAABAAAAAkRAAAACRIAAABiJgEAAAAAAAHt////9v///wAAAAAFCAAAAA9QZW5BdHRyaWJ1dGVzVjEKAAAAB19jb2xvckEHX2NvbG9yUgdfY29sb3JHB19jb2xvckIKRml0VG9DdXJ2ZQZIZWlnaHQOSWdub3JlUHJlc3N1cmUNSXNIaWdobGlnaHRlcgVTaGFwZQVXaWR0aAAAAAAAAAAABAACAgICAQYBAQxCcnVzaFNoYXBlVjECAAAABgIAAAD//wAAAAAAAAAAAAhAAAAF7P///wxCcnVzaFNoYXBlVjEBAAAAB3ZhbHVlX18ACAIAAAABAAAAAAAAAAAACEAFCQAAAApJbmtUcmFjZVYxAwAAAA1MaXN0YDErX2l0ZW1zDExpc3RgMStfc2l6ZQ9MaXN0YDErX3ZlcnNpb24EAAAYU2hhcmVkLklua2luZy5JbmtQb2ludFtdAgAAAAgIAgAAAAkVAAAA5QAAAOUAAAABCwAAAAgAAAD//wAAAAAAAAAAAAhAAAAB6v///+z///8BAAAAAAAAAAAACEABDAAAAAkAAAAJFwAAAFwAAABcAAAAAQ4AAAAIAAAA//8AAAAAAAAAAAAIQAAAAej////s////AQAAAAAAAAAAAAhAAQ8AAAAJAAAACRkAAAAJAAAACQAAAAERAAAACAAAAP//AAAAAAAAAAAACEAAAAHm////7P///wEAAAAAAAAAAAAIQAESAAAACQAAAAkbAAAAbwAAAG8AAAAHFQAAAAABAAAAAAEAAAQKSW5rUG9pbnRWMQI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JfwAAAAmAAAAACYEAAAAJggAAAAmDAAAACYQAAAAJhQAAAAmGAAAACYcAAAAJiAAAAAmJ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0bBxcAAAAAAQAAAIAAAAAECklua1BvaW50VjECAA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0kBxkAAAAAAQAAABAAAAAECklua1BvaW50VjECAAAACV0BAAAJXgEAAAlfAQAACWABAAAJYQEAAAliAQAACWMBAAAJZAEAAAllAQAADQcHGwAAAAABAAAAgAAAAAQKSW5rUG9pbnRWMQIAAAAJZgEAAAlnAQAACWgBAAAJaQEAAAlqAQAACWsBAAAJbAEAAAltAQ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NEQUcAAAACklua1BvaW50VjEEAAAAAVgBWQ5QcmVzc3VyZUZhY3RvcglUaW1lU3RhbXAAAAAABgYLEAIAAAA4RL1zU5bdP4D2RZN3paA/AAAAPwAAAAAAAAAAAR0AAAAcAAAAOES9c1OW3T9ACFQv9m2jPwAAAD8AAAAAAAAAAAEeAAAAHAAAADhEvXNTlt0/gBpiy3Q2pj8AAAA/6gAAAAAAAAABHwAAABwAAAA4RL1zU5bdP4AscGfz/qg/AAAAP+oAAAAAAAAAASAAAAAcAAAAVPjZn5Sm3T+ALHBn8/6oPwAAAD/6AAAAAAAAAAEhAAAAHAAAALjITFCZ590/gD5+A3LHqz8AAAA/CQEAAAAAAAABIgAAABwAAAAE5aLUXBjeP4A+fgNyx6s/AAAAPxkBAAAAAAAAASMAAAAcAAAAaLUVhWFZ3j+APn4DcserPwAAAD8ZAQAAAAAAAAEkAAAAHAAAANCFiDVmmt4/gFCMn/CPrj8AAAA/KAEAAAAAAAABJQAAABwAAADoOaVhp6rePyAxzZ03rLA/AAAAPygBAAAAAAAAASYAAAAcAAAANlb75Wrb3j8gMc2dN6ywPwAAAD84AQAAAAAAAAEnAAAAHAAAAIJyUWouDN8/IDHNnTessD8AAAA/OAEAAAAAAAABKAAAABwAAAC02orCsCzfPyAxzZ03rLA/AAAAP0gBAAAAAAAAASkAAAAcAAAAHKv9crVt3z8gMc2dN6ywPwAAAD9IAQAAAAAAAAEqAAAAHAAAAGbHU/d4nt8/IDHNnTessD8AAAA/VwEAAAAAAAABKwAAABwAAAC046l7PM/fPwA61Ot2ELI/AAAAP2cBAAAAAAAAASwAAAAcAAAADFoOliAI4D8AOtTrdhCyPwAAAD9nAQAAAAAAAAEtAAAAHAAAAEHCR+6iKOA/IEPbObZ0sz8AAAA/dwEAAAAAAAABLgAAABwAAABNHFaEwzDgPyBD2zm2dLM/AAAAP3cBAAAAAAAAAS8AAAAcAAAAWnZkGuQ44D8gQ9s5tnSzPwAAAD+GAQAAAAAAAAEwAAAAHAAAAGbQcrAEQeA/IEPbObZ0sz8AAAA/hgEAAAAAAAABMQAAABwAAAByKoFGJUngPyBD2zm2dLM/AAAAP5YBAAAAAAAAATIAAAAcAAAAf4SP3EVR4D8gQ9s5tnSzPwAAAD+WAQAAAAAAAAEzAAAAHAAAAI3enXJmWeA/IEPbObZ0sz8AAAA/pQEAAAAAAAABNAAAABwAAACaOKwIh2HgPyBD2zm2dLM/AAAAP6UBAAAAAAAAATUAAAAcAAAAv0bXyuh54D8gQ9s5tnSzPwAAAD+1AQAAAAAAAAE2AAAAHAAAANn68/YpiuA/IEPbObZ0sz8AAAA/tQEAAAAAAAABNwAAABwAAAAACR+5i6LgPyBD2zm2dLM/AAAAP8UBAAAAAAAAATgAAAAcAAAAJRdKe+264D8gQ9s5tnSzPwAAAD/FAQAAAAAAAAE5AAAAHAAAAFl/g9Nv2+A/IEPbObZ0sz8AAAA/1AEAAAAAAAABOgAAABwAAAB/ja6V0fPgPyBD2zm2dLM/AAAAP9QBAAAAAAAAATsAAAAcAAAAmEHLwRIE4T8gQ9s5tnSzPwAAAD/kAQAAAAAAAAE8AAAAHAAAAMupBBqVJOE/IEPbObZ0sz8AAAA/5AEAAAAAAAABPQAAABwAAADxty/c9jzhPyBD2zm2dLM/AAAAP/QBAAAAAAAAAT4AAAAcAAAA/hE+chdF4T8gQ9s5tnSzPwAAAD/0AQAAAAAAAAE/AAAAHAAAAApsTAg4TeE/IEPbObZ0sz8AAAA/AwIAAAAAAAABQAAAABwAAAAYxlqeWFXhPyBD2zm2dLM/AAAAPxMCAAAAAAAAAUEAAAAcAAAAJSBpNHld4T8gQ9s5tnSzPwAAAD8TAgAAAAAAAAFCAAAAHAAAAEsulPbadeE/IEPbObZ0sz8AAAA/IgIAAAAAAAABQwAAABwAAAB+ls1OXZbhPyBD2zm2dLM/AAAAPyICAAAAAAAAAUQAAAAcAAAAl0rqep6m4T8gQ9s5tnSzPwAAAD8yAgAAAAAAAAFFAAAAHAAAAL1YFT0Av+E/IEPbObZ0sz8AAAA/MgIAAAAAAAABRgAAABwAAAD+Gl0ro+fhPyBD2zm2dLM/AAAAP0ICAAAAAAAAAUcAAAAcAAAAIymI7QQA4j8gQ9s5tnSzPwAAAD9CAgAAAAAAAAFIAAAAHAAAAGPrz9unKOI/IEPbObZ0sz8AAAA/UQIAAAAAAAABSQAAABwAAAB8n+wH6TjiPyBD2zm2dLM/AAAAP1ECAAAAAAAAAUoAAAAcAAAAifn6nQlB4j8AOtTrdhCyPwAAAD9hAgAAAAAAAAFLAAAAHAAAAJdTCTQqSeI/ADrU63YQsj8AAAA/gAIAAAAAAAABTAAAABwAAACjrRfKSlHiPwA61Ot2ELI/AAAAP5ACAAAAAAAAAU0AAAAcAAAAvWE09oth4j8AOtTrdhCyPwAAAD+QAgAAAAAAAAFOAAAAHAAAAOJvX7jteeI/ADrU63YQsj8AAAA/nwIAAAAAAAABTwAAABwAAAAJfop6T5LiPwA61Ot2ELI/AAAAP58CAAAAAAAAAVAAAAAcAAAALoy1PLGq4j8gMc2dN6ywPwAAAD+vAgAAAAAAAAFRAAAAHAAAAGP07pQzy+I/IDHNnTessD8AAAA/rwIAAAAAAAABUgAAABwAAAB8qAvBdNviPyAxzZ03rLA/AAAAP78CAAAAAAAAAVMAAAAcAAAAvGpTrxcE4z8gMc2dN6ywPwAAAD+/AgAAAAAAAAFUAAAAHAAAANUecNtYFOM/IDHNnTessD8AAAA/zgIAAAAAAAABVQAAABwAAADu0owHmiTjPyAxzZ03rLA/AAAAP84CAAAAAAAAAVYAAAAcAAAAB4epM9s04z8gMc2dN6ywPwAAAD/eAgAAAAAAAAFXAAAAHAAAABbht8n7POM/IDHNnTessD8AAAA/7gIAAAAAAAABWAAAABwAAAAiO8ZfHEXjPyAxzZ03rLA/AAAAP+4CAAAAAAAAAVkAAAAcAAAALpXU9TxN4z8gMc2dN6ywPwAAAD/9AgAAAAAAAAFaAAAAHAAAAEdJ8SF+XeM/IDHNnTessD8AAAA/DQMAAAAAAAABWwAAABwAAABtVxzk33XjPyAxzZ03rLA/AAAAPw0DAAAAAAAAAVwAAAAcAAAAlWVHpkGO4z8gMc2dN6ywPwAAAD8cAwAAAAAAAAFdAAAAHAAAAK0ZZNKCnuM/IDHNnTessD8AAAA/HAMAAAAAAAABXgAAABwAAADVJ4+U5LbjPyAxzZ03rLA/AAAAPywDAAAAAAAAAV8AAAAcAAAA+jW6VkbP4z8gMc2dN6ywPwAAAD88AwAAAAAAAAFgAAAAHAAAACBE5Rio5+M/IDHNnTessD8AAAA/PAMAAAAAAAABYQAAABwAAABgBi0HSxDkPyAxzZ03rLA/AAAAP0sDAAAAAAAAAWIAAAAcAAAAhhRYyawo5D8gMc2dN6ywPwAAAD9LAwAAAAAAAAFjAAAAHAAAAKsig4sOQeQ/IDHNnTessD8AAAA/WwMAAAAAAAABZAAAABwAAAC5fJEhL0nkPyAxzZ03rLA/AAAAP1sDAAAAAAAAAWUAAAAcAAAA0zCuTXBZ5D8gMc2dN6ywPwAAAD9rAwAAAAAAAAFmAAAAHAAAAAaZ56XyeeQ/IDHNnTessD8AAAA/awMAAAAAAAABZwAAABwAAAAT8/U7E4LkPyAxzZ03rLA/AAAAP4oDAAAAAAAAAWgAAAAcAAAAH00E0jOK5D8gMc2dN6ywPwAAAD+KAwAAAAAAAAFpAAAAHAAAAEVbL5SVouQ/IDHNnTessD8AAAA/mQMAAAAAAAABagAAABwAAABqaVpW97rkPyAxzZ03rLA/AAAAP5kDAAAAAAAAAWsAAAAcAAAAhR13gjjL5D8gMc2dN6ywPwAAAD+pAwAAAAAAAAFsAAAAHAAAAMTfvnDb8+Q/IDHNnTessD8AAAA/qQMAAAAAAAABbQAAABwAAAAEogZffhzlPyAxzZ03rLA/AAAAP7kDAAAAAAAAAW4AAAAcAAAAKbAxIeA05T8gMc2dN6ywPwAAAD+5AwAAAAAAAAFvAAAAHAAAAF4Ya3liVeU/gD5+A3LHqz8AAAA/yAMAAAAAAAABcAAAABwAAAB3zIelo2XlP4A+fgNyx6s/AAAAP8gDAAAAAAAAAXEAAAAcAAAAkoCk0eR15T+APn4DcserPwAAAD/YAwAAAAAAAAFyAAAAHAAAAJ7asmcFfuU/gD5+A3LHqz8AAAA/2AMAAAAAAAABcwAAABwAAACqNMH9JYblP4A+fgNyx6s/AAAAP/cDAAAAAAAAAXQAAAAcAAAAt47Pk0aO5T+APn4DcserPwAAAD8HBAAAAAAAAAF1AAAAHAAAANyc+lWopuU/gD5+A3LHqz8AAAA/BwQAAAAAAAABdgAAABwAAAAEqyUYCr/lP4A+fgNyx6s/AAAAPxYEAAAAAAAAAXcAAAAcAAAAXSGKMu735T+APn4DcserPwAAAD8WBAAAAAAAAAF4AAAAHAAAAI+Jw4pwGOY/gD5+A3LHqz8AAAA/JgQAAAAAAAABeQAAABwAAADcpRkPNEnmP4A+fgNyx6s/AAAAPzYEAAAAAAAAAXoAAAAcAAAANRx+KRiC5j+APn4DcserPwAAAD82BAAAAAAAAAF7AAAAHAAAAFsqqet5muY/gD5+A3LHqz8AAAA/RQQAAAAAAAABfAAAABwAAAB23sUXu6rmP4A+fgNyx6s/AAAAP0UEAAAAAAAAAX0AAAAcAAAAgjjUrduy5j+APn4DcserPwAAAD9FBAAAAAAAAAF+AAAAHAAAAI+S4kP8uuY/gD5+A3LHqz8AAAA/VQQAAAAAAAABfwAAABwAAACb7PDZHMPmP4A+fgNyx6s/AAAAP2UEAAAAAAAAAYAAAAAcAAAAtaANBl7T5j+APn4DcserPwAAAD+EBAAAAAAAAAGBAAAAHAAAAMH6G5x+2+Y/gD5+A3LHqz8AAAA/kwQAAAAAAAABggAAABwAAADOVCoyn+PmP4A+fgNyx6s/AAAAP5MEAAAAAAAAAYMAAAAcAAAA9GJV9AD85j+APn4DcserPwAAAD+jBAAAAAAAAAGEAAAAHAAAAAG9Y4ohBOc/gD5+A3LHqz8AAAA/owQAAAAAAAABhQAAABwAAAAbcYC2YhTnP4A+fgNyx6s/AAAAP7MEAAAAAAAAAYYAAAAcAAAAJ8uOTIMc5z+APn4DcserPwAAAD/CBAAAAAAAAAGHAAAAHAAAAEF/q3jELOc/gD5+A3LHqz8AAAA/wgQAAAAAAAABiAAAABwAAABbM8ikBT3nP4A+fgNyx6s/AAAAP9IEAAAAAAAAAYkAAAAcAAAAdOfk0EZN5z+APn4DcserPwAAAD/iBAAAAAAAAAGKAAAAHAAAAKVPHinJbec/gD5+A3LHqz8AAAA/4gQAAAAAAAABiwAAABwAAADAAztVCn7nP4A+fgNyx6s/AAAAP/EEAAAAAAAAAYwAAAAcAAAAzl1J6yqG5z+APn4DcserPwAAAD8BBQAAAAAAAAGNAAAAHAAAAPNrdK2Mnuc/gD5+A3LHqz8AAAA/AQUAAAAAAAABjgAAABwAAAAaep9v7rbnP4A+fgNyx6s/AAAAPxAFAAAAAAAAAY8AAAAcAAAAMy68my/H5z+ALHBn8/6oPwAAAD8QBQAAAAAAAAGQAAAAHAAAAEzi2Mdw1+c/gCxwZ/P+qD8AAAA/IAUAAAAAAAABkQAAABwAAABllvXzsefnP4AscGfz/qg/AAAAPyAFAAAAAAAAAZIAAAAcAAAAdPADitLv5z+AGmLLdDamPwAAAD8wBQAAAAAAAAGTAAAAHAAAAI2kILYTAOg/gBpiy3Q2pj8AAAA/PwUAAAAAAAABlAAAABwAAACZ/i5MNAjoP4AaYst0NqY/AAAAPz8FAAAAAAAAAZUAAAAcAAAApVg94lQQ6D+AGmLLdDamPwAAAD9PBQAAAAAAAAGWAAAAHAAAALKyS3h1GOg/gBpiy3Q2pj8AAAA/TwUAAAAAAAABlwAAABwAAADADFoOliDoP4AaYst0NqY/AAAAP18FAAAAAAAAAZgAAAAcAAAA2cB2Otcw6D+AGmLLdDamPwAAAD9gBQAAAAAAAAGZAAAAHAAAAPJ0k2YYQeg/gBpiy3Q2pj8AAAA/fwUAAAAAAAABmgAAABwAAAD+zqH8OEnoP4AaYst0NqY/AAAAP48FAAAAAAAAAZsAAAAcAAAACymwkllR6D+AGmLLdDamPwAAAD+fBQAAAAAAAAGcAAAAHAAAADM321S7aeg/gBpiy3Q2pj8AAAA/rgUAAAAAAAABnQAAABwAAABM6/eA/HnoP4AaYst0NqY/AAAAP64FAAAAAAAAAZ4AAAAcAAAAcvkiQ16S6D+AGmLLdDamPwAAAD++BQAAAAAAAAGfAAAAHAAAAL0Vecchw+g/gBpiy3Q2pj8AAAA/vgUAAAAAAAABoAAAABwAAADyfbIfpOPoP4AaYst0NqY/AAAAP84FAAAAAAAAAaEAAAAcAAAAJObrdyYE6T+AGmLLdDamPwAAAD/OBQAAAAAAAAGiAAAAHAAAAFdOJdCoJOk/gBpiy3Q2pj8AAAA/3QUAAAAAAAABowAAABwAAAB9XFCSCj3pP4AaYst0NqY/AAAAP90FAAAAAAAAAaQAAAAcAAAAo2p7VGxV6T+AGmLLdDamPwAAAD/tBQAAAAAAAAGlAAAAHAAAAL0emICtZek/gBpiy3Q2pj8AAAA/7QUAAAAAAAABpgAAABwAAADX0rSs7nXpP4AaYst0NqY/AAAAPwwGAAAAAAAAAacAAAAcAAAA4yzDQg9+6T+AGmLLdDamPwAAAD8MBgAAAAAAAAGoAAAAHAAAAPzg325Qjuk/QAhUL/Ztoz8AAAA/HAYAAAAAAAABqQAAABwAAAAh7woxsqbpP0AIVC/2baM/AAAAPxwGAAAAAAAAAaoAAAAcAAAASv018xO/6T9ACFQv9m2jPwAAAD8rBgAAAAAAAAGrAAAAHAAAAHALYbV11+k/QAhUL/Ztoz8AAAA/KwYAAAAAAAABrAAAABwAAACic5oN+PfpP0AIVC/2baM/AAAAPzsGAAAAAAAAAa0AAAAcAAAAyIHFz1kQ6j+A9kWTd6WgPwAAAD87BgAAAAAAAAGuAAAAHAAAANTb02V6GOo/AMlv7vG5mz8AAAA/SwYAAAAAAAABrwAAABwAAAAJRA2+/DjqPwDJb+7xuZs/AAAAP0sGAAAAAAAAAbAAAAAcAAAAIfgp6j1J6j8AyW/u8bmbPwAAAD9aBgAAAAAAAAGxAAAAHAAAAC5SOIBeUeo/AMlv7vG5mz8AAAA/eQYAAAAAAAABsgAAABwAAABJBlWsn2HqPwDJb+7xuZs/AAAAP3kGAAAAAAAAAbMAAAAcAAAAYbpx2OBx6j8AyW/u8bmbPwAAAD+JBgAAAAAAAAG0AAAAHAAAAHtujgQiguo/AMlv7vG5mz8AAAA/iQYAAAAAAAABtQAAABwAAACWIqswY5LqPwClU7b0KJY/AAAAP5kGAAAAAAAAAbYAAAAcAAAAvDDW8sSq6j8ApVO29CiWPwAAAD+ZBgAAAAAAAAG3AAAAHAAAANTk8h4Gu+o/AKVTtvQolj8AAAA/qAYAAAAAAAABuAAAABwAAAD88h3hZ9PqPwClU7b0KJY/AAAAP6gGAAAAAAAAAbkAAAAcAAAAFKc6Danj6j8ApVO29CiWPwAAAD+4BgAAAAAAAAG6AAAAHAAAADq1Zc8K/Oo/AKVTtvQolj8AAAA/uAYAAAAAAAABuwAAABwAAABhw5CRbBTrPwClU7b0KJY/AAAAP8gGAAAAAAAAAbwAAAAcAAAAe3etva0k6z8ApVO29CiWPwAAAD/IBgAAAAAAAAG9AAAAHAAAAJQryunuNOs/AKVTtvQolj8AAAA/1wYAAAAAAAABvgAAABwAAAC6OfWrUE3rPwClU7b0KJY/AAAAP+cGAAAAAAAAAb8AAAAcAAAAxpMDQnFV6z8ApVO29CiWPwAAAD/nBgAAAAAAAAHAAAAAHAAAAOqhLgTTbes/AKVTtvQolj8AAAA/5wYAAAAAAAABwQAAABwAAAAIVkswFH7rPwClU7b0KJY/AAAAP/YGAAAAAAAAAcIAAAAcAAAAOr6EiJae6z8ApVO29CiWPwAAAD8GBwAAAAAAAAHDAAAAHAAAAGDMr0r4tus/AKVTtvQolj8AAAA/BgcAAAAAAAABxAAAABwAAACG2toMWs/rPwClU7b0KJY/AAAAPxYHAAAAAAAAAcUAAAAcAAAAxpwi+/z36z8ApVO29CiWPwAAAD8WBwAAAAAAAAHGAAAAHAAAAAZfaumfIOw/AKVTtvQolj8AAAA/JQcAAAAAAAABxwAAABwAAAAeE4cV4TDsPwClU7b0KJY/AAAAPyUHAAAAAAAAAcgAAAAcAAAAOMejQSJB7D8ApVO29CiWPwAAAD81BwAAAAAAAAHJAAAAHAAAAEQhstdCSew/AKVTtvQolj8AAAA/NQcAAAAAAAABygAAABwAAABQe8BtY1HsPwClU7b0KJY/AAAAP0UHAAAAAAAAAcsAAAAcAAAAXtXOA4RZ7D8ApVO29CiWPwAAAD9FBwAAAAAAAAHMAAAAHAAAAGov3ZmkYew/AIE3fveXkD8AAAA/VAcAAAAAAAABzQAAABwAAAB6iesvxWnsPwCBN373l5A/AAAAP2QHAAAAAAAAAc4AAAAcAAAAkj0IXAZ67D8AvDaM9A2GPwAAAD9kBwAAAAAAAAHPAAAAHAAAAKrxJIhHiuw/ALw2jPQNhj8AAAA/cgcAAAAAAAAB0AAAABwAAADEpUG0iJrsPwC8Noz0DYY/AAAAP3IHAAAAAAAAAdEAAAAcAAAA6LNsduqy7D8AvDaM9A2GPwAAAD+CBwAAAAAAAAHSAAAAHAAAABLClzhMy+w/ALw2jPQNhj8AAAA/kgcAAAAAAAAB0wAAABwAAAAcHKbObNPsPwC8Noz0DYY/AAAAP6EHAAAAAAAAAdQAAAAcAAAARCrRkM7r7D8AvDaM9A2GPwAAAD+hBwAAAAAAAAHVAAAAHAAAAGo4/FIwBO0/ALw2jPQNhj8AAAA/sQcAAAAAAAAB1gAAABwAAACE7Bh/cRTtPwC8Noz0DYY/AAAAP7EHAAAAAAAAAdcAAAAcAAAAnKA1q7Ik7T8AvDaM9A2GPwAAAD/BBwAAAAAAAAHYAAAAHAAAALhUUtfzNO0/ALw2jPQNhj8AAAA/wQcAAAAAAAAB2QAAABwAAADQCG8DNUXtPwC8Noz0DYY/AAAAP9AHAAAAAAAAAdoAAAAcAAAABHGoW7dl7T8AvDaM9A2GPwAAAD/gBwAAAAAAAAHbAAAAHAAAAEIz8Elaju0/ALw2jPQNhj8AAAA/4AcAAAAAAAAB3AAAABwAAABmQRsMvKbtPwC8Noz0DYY/AAAAP+8HAAAAAAAAAd0AAAAcAAAAkE9Gzh2/7T8AvDaM9A2GPwAAAD/vBwAAAAAAAAHeAAAAHAAAALhdcZB/1+0/ALw2jPQNhj8AAAA//wcAAAAAAAAB3wAAABwAAADaa5xS4e/tPwC8Noz0DYY/AAAAP/8HAAAAAAAAAeAAAAAcAAAAAnrHFEMI7j8AvDaM9A2GPwAAAD8PCAAAAAAAAAHhAAAAHAAAACiI8takIO4/AIE3fveXkD8AAAA/DwgAAAAAAAAB4gAAABwAAABCPA8D5jDuPwCBN373l5A/AAAAPx4IAAAAAAAAAeMAAAAcAAAATpYdmQY57j8AgTd+95eQPwAAAD8eCAAAAAAAAAHkAAAAHAAAAFrwKy8nQe4/AKVTtvQolj8AAAA/LggAAAAAAAAB5QAAABwAAABoSjrFR0nuPwClU7b0KJY/AAAAPy4IAAAAAAAAAeYAAAAcAAAAdKRIW2hR7j8ApVO29CiWPwAAAD8+CAAAAAAAAAHnAAAAHAAAAIL+VvGIWe4/AKVTtvQolj8AAAA/PggAAAAAAAAB6AAAABwAAAC0ZpBJC3ruPwClU7b0KJY/AAAAP00IAAAAAAAAAekAAAAcAAAAxMCe3yuC7j8ApVO29CiWPwAAAD9NCAAAAAAAAAHqAAAAHAAAANp0uwttku4/AKVTtvQolj8AAAA/XQgAAAAAAAAB6wAAABwAAAAO3fRj77LuPwDJb+7xuZs/AAAAP10IAAAAAAAAAewAAAAcAAAAQEUuvHHT7j+A9kWTd6WgPwAAAD9sCAAAAAAAAAHtAAAAHAAAAJi7ktZVDO8/gBpiy3Q2pj8AAAA/fAgAAAAAAAAB7gAAABwAAACmFaFsdhTvP4AaYst0NqY/AAAAP3wIAAAAAAAAAe8AAAAcAAAAwMm9mLck7z+AGmLLdDamPwAAAD+MCAAAAAAAAAHwAAAAHAAAAObX6FoZPe8/gBpiy3Q2pj8AAAA/jAgAAAAAAAAB8QAAABwAAADyMffwOUXvP4AaYst0NqY/AAAAP5sIAAAAAAAAAfIAAAAcAAAAAIwFh1pN7z+AGmLLdDamPwAAAD/aCAAAAAAAAAHzAAAAHAAAAArmEx17Ve8/gBpiy3Q2pj8AAAA/6QgAAAAAAAAB9AAAABwAAAAYQCKzm13vP4AaYst0NqY/AAAAPygJAAAAAAAAAfUAAAAcAAAANPQ+39xt7z+AGmLLdDamPwAAAD8oCQAAAAAAAAH2AAAAHAAAAEBOTXX9de8/gBpiy3Q2pj8AAAA/OAkAAAAAAAAB9wAAABwAAABYAmqhPobvP4AaYst0NqY/AAAAPzgJAAAAAAAAAfgAAAAcAAAAdLaGzX+W7z+AGmLLdDamPwAAAD9HCQAAAAAAAAH5AAAAHAAAAIAQlWOgnu8/gBpiy3Q2pj8AAAA/RwkAAAAAAAAB+gAAABwAAACMaqP5wKbvP4AaYst0NqY/AAAAPzAKAAAAAAAAAfsAAAAcAAAAmMSxj+Gu7z+AGmLLdDamPwAAAD+tCgAAAAAAAAH8AAAAHAAAAKQewCUCt+8/gBpiy3Q2pj8AAAA/eAsAAAAAAAAB/QAAABwAAACyeM67Ir/vP4AaYst0NqY/AAAAP3gLAAAAAAAAAf4AAAAcAAAAvtLcUUPH7z+AGmLLdDamPwAAAD+ICwAAAAAAAAH/AAAAHAAAANqG+X2E1+8/gBpiy3Q2pj8AAAA/iAsAAAAAAAABAAEAABwAAAD+lCRA5u/vP4AaYst0NqY/AAAAP5cLAAAAAAAAAQEBAAAcAAAAQAJr278ZYD9crEkL1+nhPwAAAD8AAAAAAAAAAAECAQAAHAAAAEACa9u/GWA/PMuIIU+94T8AAAA/AAAAAAAAAAABAwEAABwAAAAAD8XpVTpoP/wIB04/ZOE/AAAAP30AAAAAAAAAAQQBAAAcAAAAgJppCgxOeD/8CAdOP2ThPwAAAD+MAAAAAAAAAAEFAQAAHAAAAKDTYQxRN4A//AgHTj9k4T8AAAA/jAAAAAAAAAABBgEAABwAAACQ9oqUPjyQP/wIB04/ZOE/AAAAP5wAAAAAAAAAAQcBAAAcAAAAqMEZ4cFYlz+8RoV6LwvhPwAAAD+cAAAAAAAAAAEIAQAAHAAAANiMqC1FdZ4/gIQDpx+y4D8AAAA/qwAAAAAAAAABCQEAABwAAACc7eb+9syjP4CEA6cfsuA/AAAAP7sAAAAAAAAAAQoBAAAcAAAACNCXIRNTpT+AhAOnH7LgPwAAAD+7AAAAAAAAAAELAQAAHAAAAJARY+MlV6Y/XKNCvZeF4D8AAAA/ywAAAAAAAAABDAEAABwAAAD88xMGQt2nP1yjQr2XheA/AAAAP8sAAAAAAAAAAQ0BAAAcAAAAzJT5ZktfqD9co0K9l4XgPwAAAD/aAAAAAAAAAAEOAQAAHAAAACh3qoln5ak/QMKB0w9Z4D8AAAA/6gAAAAAAAAABDwEAABwAAAAAGJDqcGeqP0DCgdMPWeA/AAAAP/oAAAAAAAAAARABAAAcAAAAwLh1S3rpqj9AwoHTD1ngPwAAAD8JAQAAAAAAAAERAQAAHAAAAIhZW6yDa6s/QMKB0w9Z4D8AAAA/CQEAAAAAAAABEgEAABwAAAD0OwzPn/GsP0DCgdMPWeA/AAAAPxkBAAAAAAAAARMBAAAcAAAA8F+Is857rz9AwoHTD1ngPwAAAD8oAQAAAAAAAAEUAQAAHAAAAMTi5ywIhbE/QMKB0w9Z4D8AAAA/KAEAAAAAAAABFQEAABwAAACQlQsAKUyzP0DCgdMPWeA/AAAAPygBAAAAAAAAARYBAAAcAAAAVDbxYDLOsz9AwoHTD1ngPwAAAD84AQAAAAAAAAEXAQAAHAAAACDpFDRTlbU/QMKB0w9Z4D8AAAA/OAEAAAAAAAABGAEAABwAAACGy8VWbxu3P0DCgdMPWeA/AAAAP0gBAAAAAAAAARkBAAAcAAAATn7pKZDiuD9AwoHTD1ngPwAAAD9IAQAAAAAAAAEaAQAAHAAAAITvQTuepbk/QMKB0w9Z4D8AAAA/VwEAAAAAAAABGwEAABwAAADk0fJduiu7P0DCgdMPWeA/AAAAP1cBAAAAAAAAARwBAAAcAAAA5OMw0NFwvD9AwoHTD1ngPwAAAD9nAQAAAAAAAAEdAQAAHAAAAEjG4fLt9r0/QMKB0w9Z4D8AAAA/dwEAAAAAAAABHgEAABwAAABA2B9lBTy/P0DCgdMPWeA/AAAAP3cBAAAAAAAAAR8BAAAcAAAAhsUhHJOBwD9AwoHTD1ngPwAAAD+GAQAAAAAAAAEgAQAAHAAAAB7+zSQa48A/QMKB0w9Z4D8AAAA/hgEAAAAAAAABIQEAABwAAACE11+OqsbBP0DCgdMPWeA/AAAAP5YBAAAAAAAAASIBAAAcAAAAuEi4n7iJwj9AwoHTD1ngPwAAAD+WAQAAAAAAAAEjAQAAHAAAAOi5ELHGTMM/QMKB0w9Z4D8AAAA/pQEAAAAAAAABJAEAABwAAAAYK2nC1A/EP0DCgdMPWeA/AAAAP6UBAAAAAAAAASUBAAAcAAAA6MtOI96RxD9AwoHTD1ngPwAAAD+1AQAAAAAAAAEmAQAAHAAAAOjUbdxpNMU/QMKB0w9Z4D8AAAA/tQEAAAAAAAABJwEAABwAAADk3YyV9dbFPyjhwOmHLOA/AAAAP8UBAAAAAAAAASgBAAAcAAAA5O/KBw0cxz8o4cDphyzgPwAAAD/FAQAAAAAAAAEpAQAAHAAAABRqQtKmgcg/KOHA6Ycs4D8AAAA/1AEAAAAAAAABKgEAABwAAAAOfIBEvsbJPyjhwOmHLOA/AAAAP9QBAAAAAAAAASsBAAAcAAAADoWf/Ulpyj8AAAAAAADgPwAAAD/kAQAAAAAAAAEsAQAAHAAAAHZnUCBm78s/eHv8WOBN3z8AAAA/5AEAAAAAAAABLQEAABwAAABwcG/Z8ZHMP3h7/FjgTd8/AAAAP/QBAAAAAAAAAS4BAAAcAAAABLI6mwSWzT94e/xY4E3fPwAAAD8DAgAAAAAAAAEvAQAAHAAAAAa7WVSQOM4/eHv8WOBN3z8AAAA/AwIAAAAAAAABMAEAABwAAADSWz+1mbrOP3h7/FjgTd8/AAAAPxMCAAAAAAAAATEBAAAcAAAAbJTrvSAczz94e/xY4E3fPwAAAD8TAgAAAAAAAAEyAQAAHAAAADg10R4qns8/eHv8WOBN3z8AAAA/IgIAAAAAAAABMwEAABwAAAAcH/jrWiDQP3h7/FjgTd8/AAAAPyICAAAAAAAAATQBAAAcAAAAnKOHyKBx0D/APX4s8KbfPwAAAD8yAgAAAAAAAAE1AQAAHAAAAOe/3UxkotA/wD1+LPCm3z8AAAA/MgIAAAAAAAABNgEAABwAAACarKaBLBTRPwAAAAAAAOA/AAAAP0ICAAAAAAAAATcBAAAcAAAA58j8BfBE0T8AAAAAAADgPwAAAD9RAgAAAAAAAAE4AQAAHAAAAEuZb7b0hdE/AAAAAAAA4D8AAAA/UQIAAAAAAAABOQEAABwAAACatcU6uLbRPwAAAAAAAOA/AAAAP2ECAAAAAAAAAToBAAAcAAAASqKOb4Ao0j8AAAAAAADgPwAAAD9hAgAAAAAAAAE7AQAAHAAAAJm+5PNDWdI/KOHA6Ycs4D8AAAA/cQIAAAAAAAABPAEAABwAAADl2jp4B4rSPyjhwOmHLOA/AAAAP4ACAAAAAAAAAT0BAAAcAAAAY1/KVE3b0j8o4cDphyzgPwAAAD+AAgAAAAAAAAE+AQAAHAAAALB7INkQDNM/KOHA6Ycs4D8AAAA/kAIAAAAAAAABPwEAABwAAAAWTJOJFU3TPyjhwOmHLOA/AAAAP5ACAAAAAAAAAUABAAAcAAAAexwGOhqO0z+AhAOnH7LgPwAAAD+fAgAAAAAAAAFBAQAAHAAAAK+EP5KcrtM/gIQDpx+y4D8AAAA/nwIAAAAAAAABQgEAABwAAABicQjHZCDUP7xGhXovC+E/AAAAP68CAAAAAAAAAUMBAAAcAAAAFV7R+yyS1D+8RoV6LwvhPwAAAD+vAgAAAAAAAAFEAQAAHAAAAMhKmjD1A9U//AgHTj9k4T8AAAA/vwIAAAAAAAABRQEAABwAAADHU7npgKbVP/wIB04/ZOE/AAAAP78CAAAAAAAAAUYBAAAcAAAAxlzYogxJ1j/8CAdOP2ThPwAAAD/OAgAAAAAAAAFHAQAAHAAAAMRl91uY69Y/IOrHN8eQ4T8AAAA/zgIAAAAAAAABSAEAABwAAAB2UsCQYF3XPzzLiCFPveE/AAAAP94CAAAAAAAAAUkBAAAcAAAAxG4WFSSO1z88y4ghT73hPwAAAD/eAgAAAAAAAAFKAQAAHAAAAA6LbJnnvtc/PMuIIU+94T8AAAA/7gIAAAAAAAABSwEAABwAAABE86Xxad/XPzzLiCFPveE/AAAAP+4CAAAAAAAAAUwBAAAcAAAAdFvfSez/1z88y4ghT73hPwAAAD/9AgAAAAAAAAFNAQAAHAAAAJAP/HUtENg/PMuIIU+94T8AAAA/DQMAAAAAAAABTgEAABwAAADCdzXOrzDYPzzLiCFPveE/AAAAPykDAAAAAAAAAU8BAAAcAAAA9N9uJjJR2D88y4ghT73hPwAAAD85AwAAAAAAAAFQAQAAHAAAAEL8xKr1gdg/PMuIIU+94T8AAAA/OQMAAAAAAAABUQEAABwAAABasOHWNpLYPzzLiCFPveE/AAAAP0kDAAAAAAAAAVIBAAAcAAAAjBgbL7my2D88y4ghT73hPwAAAD9JAwAAAAAAAAFTAQAAHAAAAPLojd+989g/PMuIIU+94T8AAAA/WAMAAAAAAAABVAEAABwAAAAMnaoL/wPZPzzLiCFPveE/AAAAP2gDAAAAAAAAAVUBAAAcAAAAJFHHN0AU2T88y4ghT73hPwAAAD94AwAAAAAAAAFWAQAAHAAAAEAF5GOBJNk/PMuIIU+94T8AAAA/hwMAAAAAAAABVwEAABwAAABauQCQwjTZPzzLiCFPveE/AAAAP5cDAAAAAAAAAVgBAAAcAAAAjiE66ERV2T88y4ghT73hPwAAAD+XAwAAAAAAAAFZAQAAHAAAAMCJc0DHddk/PMuIIU+94T8AAAA/pgMAAAAAAAABWgEAABwAAADYPZBsCIbZPzzLiCFPveE/AAAAP6YDAAAAAAAAAVsBAAAcAAAAJFrm8Mu22T88y4ghT73hPwAAAD+2AwAAAAAAAAFcAQAAHAAAAEAOAx0Nx9k/PMuIIU+94T8AAAA/xgMAAAAAAAABXQEAABwAAABohLeBmqLmP9RiTVq4Tu8/AAAAPwAAAAAAAAAAAV4BAAAcAAAAdt7FF7uq5j8MJc8tyKfvPwAAAD/6AAAAAAAAAAFfAQAAHAAAAII41K3bsuY/DCXPLcin7z8AAAA/CgEAAAAAAAABYAEAABwAAACoRv9vPcvmPwwlzy3Ip+8/AAAAPwoBAAAAAAAAAWEBAAAcAAAA5ghHXuDz5j8MJc8tyKfvPwAAAD8aAQAAAAAAAAFiAQAAHAAAACfLjkyDHOc/DCXPLcin7z8AAAA/KQEAAAAAAAABYwEAABwAAACAQfNmZ1XnPwwlzy3Ip+8/AAAAPykBAAAAAAAAAWQBAAAcAAAAtKksv+l15z8MJc8tyKfvPwAAAD8pAQAAAAAAAAFlAQAAHAAAANq3V4FLjuc/9EMOREB77z8AAAA/OQEAAAAAAAABZgEAABwAAAASgk3gWxzXP8BdcDgzkek/AAAAPwAAAAAAAAAAAWcBAAAcAAAAEoJN4Fsc1z+ofK9Oq2TpPwAAAD8AAAAAAAAAAAFoAQAAHAAAACo2agydLNc/qHyvTqtk6T8AAAA/fQAAAAAAAAABaQEAABwAAAAqNmoMnSzXP4Cb7mQjOOk/AAAAP40AAAAAAAAAAWoBAAAcAAAAXJ6jZB9N1z9oui17mwvpPwAAAD+cAAAAAAAAAAFrAQAAHAAAAJAG3byhbdc/TNlskRPf6D8AAAA/rAAAAAAAAAABbAEAABwAAADcIjNBZZ7XPyj4q6eLsug/AAAAP6wAAAAAAAAAAW0BAAAcAAAA9NZPbaau1z8IF+u9A4boPwAAAD+7AAAAAAAAAAFuAQAAHAAAAETzpfFp39c/5DUq1HtZ6D8AAAA/uwAAAAAAAAABbwEAABwAAABcp8Idq+/XP+Q1KtR7Weg/AAAAP8sAAAAAAAAAAXABAAAcAAAAdFvfSez/1z/kNSrUe1noPwAAAD/ZAAAAAAAAAAFxAQAAHAAAAKbDGKJuINg/5DUq1HtZ6D8AAAA/2QAAAAAAAAABcgEAABwAAADCdzXOrzDYP+Q1KtR7Weg/AAAAP+gAAAAAAAAAAXMBAAAcAAAA2itS+vBA2D/kNSrUe1noPwAAAD/4AAAAAAAAAAF0AQAAHAAAAPTfbiYyUdg/5DUq1HtZ6D8AAAA/+AAAAAAAAAABdQEAABwAAAAQlItSc2HYP+Q1KtR7Weg/AAAAPwgBAAAAAAAAAXYBAAAcAAAAQvzEqvWB2D/kNSrUe1noPwAAAD8IAQAAAAAAAAF3AQAAHAAAAFqw4dY2ktg/5DUq1HtZ6D8AAAA/FwEAAAAAAAABeAEAABwAAADCgFSHO9PYP8hUaerzLOg/AAAAPxcBAAAAAAAAAXkBAAAcAAAA8uiN373z2D/IVGnq8yzoPwAAAD8nAQAAAAAAAAF6AQAAHAAAAAydqgv/A9k/yFRp6vMs6D8AAAA/NgEAAAAAAAABewEAABwAAAAkUcc3QBTZP8hUaerzLOg/AAAAPzYBAAAAAAAAAXwBAAAcAAAAWrkAkMI02T/IVGnq8yzoPwAAAD9GAQAAAAAAAAF9AQAAHAAAAHJtHbwDRdk/rHOoAGwA6D8AAAA/VgEAAAAAAAABfgEAABwAAACm1VYUhmXZP6xzqABsAOg/AAAAP1YBAAAAAAAAAX8BAAAcAAAA8vGsmEmW2T+sc6gAbADoPwAAAD9lAQAAAAAAAAGAAQAAHAAAAEAOAx0Nx9k/rHOoAGwA6D8AAAA/ZQEAAAAAAAABgQEAABwAAACm3nXNEQjaP6xzqABsAOg/AAAAP3UBAAAAAAAAAYIBAAAcAAAAwJKS+VIY2j+sc6gAbADoPwAAAD91AQAAAAAAAAGDAQAAHAAAAPD6y1HVONo/rHOoAGwA6D8AAAA/hQEAAAAAAAABhAEAABwAAAAMr+h9FknaP6xzqABsAOg/AAAAP4UBAAAAAAAAAYUBAAAcAAAAJGMFqldZ2j+sc6gAbADoPwAAAD+kAQAAAAAAAAGGAQAAHAAAAD4XItaYado/rHOoAGwA6D8AAAA/wwEAAAAAAAABhwEAABwAAABwf1suG4raP6xzqABsAOg/AAAAP9MBAAAAAAAAAYgBAAAcAAAAjDN4Wlya2j/IVGnq8yzoPwAAAD/iAQAAAAAAAAGJAQAAHAAAAKTnlIadqto/5DUq1HtZ6D8AAAA/8gEAAAAAAAABigEAABwAAACk55SGnaraPwgX670Dhug/AAAAP/IBAAAAAAAAAYsBAAAcAAAApOeUhp2q2j8o+Kuni7LoPwAAAD9AAgAAAAAAAAGMAQAAHAAAAKTnlIadqto/TNlskRPf6D8AAAA/XwIAAAAAAAABjQEAABwAAACk55SGnaraP4Cb7mQjOOk/AAAAP28CAAAAAAAAAY4BAAAcAAAApOeUhp2q2j+ofK9Oq2TpPwAAAD+OAgAAAAAAAAGPAQAAHAAAAKTnlIadqto/4D4xIru96T8AAAA/rQIAAAAAAAABkAEAABwAAACk55SGnaraPwgg8gtD6uk/AAAAP60CAAAAAAAAAZEBAAAcAAAApOeUhp2q2j8gAbP1yhbqPwAAAD/NAgAAAAAAAAGSAQAAHAAAAKTnlIadqto/SOJz31JD6j8AAAA/zQIAAAAAAAABkwEAABwAAABwf1suG4raP6CFtpzqyOo/AAAAP9wCAAAAAAAAAZQBAAAcAAAAPhci1php2j/kRzhw+iHrPwAAAD/rAgAAAAAAAAGVAQAAHAAAACRjBapXWdo/BCn5WYJO6z8AAAA/+wIAAAAAAAABlgEAABwAAAAMr+h9FknaPyQKukMKe+s/AAAAP/sCAAAAAAAAAZcBAAAcAAAADK/ofRZJ2j9E63otkqfrPwAAAD8KAwAAAAAAAAGYAQAAHAAAANhGryWUKNo/XMw7FxrU6z8AAAA/GgMAAAAAAAABmQEAABwAAADAkpL5UhjaP3yt/ACiAOw/AAAAPzkDAAAAAAAAAZoBAAAcAAAAwJKS+VIY2j+kjr3qKS3sPwAAAD9JAwAAAAAAAAGbAQAAHAAAAKbedc0RCNo/pI696ikt7D8AAAA/WAMAAAAAAAABnAEAABwAAABwdjx1j+fZP6SOveopLew/AAAAP1gDAAAAAAAAAZ0BAAAcAAAADKbJxIqm2T/cUD++OYbsPwAAAD9oAwAAAAAAAAGeAQAAHAAAAMCJc0DHddk/3FA/vjmG7D8AAAA/eAMAAAAAAAABnwEAABwAAACOITroRFXZP/wxAKjBsuw/AAAAP3gDAAAAAAAAAaABAAAcAAAAWrkAkMI02T8cE8GRSd/sPwAAAD+HAwAAAAAAAAGhAQAAHAAAAEAF5GOBJNk/HBPBkUnf7D8AAAA/hwMAAAAAAAABogEAABwAAAAkUcc3QBTZPzz0gXvRC+0/AAAAP5cDAAAAAAAAAaMBAAAcAAAADJ2qC/8D2T889IF70QvtPwAAAD+XAwAAAAAAAAGkAQAAHAAAAPLojd+989g/PPSBe9EL7T8AAAA/pgMAAAAAAAABpQEAABwAAADaNHGzfOPYPzz0gXvRC+0/AAAAP7YDAAAAAAAAAaYBAAAcAAAAwoBUhzvT2D889IF70QvtPwAAAD+2AwAAAAAAAAGnAQAAHAAAAKbMN1v6wtg/PPSBe9EL7T8AAAA/xgMAAAAAAAABqAEAABwAAACMGBsvubLYPzz0gXvRC+0/AAAAP8YDAAAAAAAAAakBAAAcAAAAcmT+Anii2D889IF70QvtPwAAAD/VAwAAAAAAAAGqAQAAHAAAAEL8xKr1gdg/PPSBe9EL7T8AAAA/1QMAAAAAAAABqwEAABwAAAAQlItSc2HYPzz0gXvRC+0/AAAAP+UDAAAAAAAAAawBAAAcAAAAwnc1zq8w2D889IF70QvtPwAAAD/lAwAAAAAAAAGtAQAAHAAAAPTWT22mrtc/PPSBe9EL7T8AAAA/9QMAAAAAAAABrgEAABwAAABE6oY43jzXP3y2A0/hZO0/AAAAPwQEAAAAAAAAAa8BAAAcAAAAEoJN4Fsc1z98tgNP4WTtPwAAAD8EBAAAAAAAAAGwAQAAHAAAAEbhZ39SmtY/fLYDT+Fk7T8AAAA/FAQAAAAAAAABsQEAABwAAAD2xBH7jmnWP3y2A0/hZO0/AAAAPxQEAAAAAAAAAbIBAAAcAAAAq6i7dss41j98tgNP4WTtPwAAAD8jBAAAAAAAAAGzAQAAHAAAAF2MZfIHCNY/fLYDT+Fk7T8AAAA/IwQAAAAAAAABtAEAABwAAAArJCyahefVP3y2A0/hZO0/AAAAPzMEAAAAAAAAAbUBAAAcAAAAKyQsmoXn1T9c1UJlWTjtPwAAAD9SBAAAAAAAAAG2AQAAHAAAABNwD25E19U/PPSBe9EL7T8AAAA/UgQAAAAAAAABtwEAABwAAADfB9YVwrbVPzz0gXvRC+0/AAAAP3IEAAAAAAAAAbgBAAAcAAAA3wfWFcK21T8cE8GRSd/sPwAAAD+BBAAAAAAAAAG5AQAAHAAAAMdTuemAptU/3FA/vjmG7D8AAAA/gQQAAAAAAAABugEAABwAAADHU7npgKbVP6SOveopLew/AAAAP+8EAAAAAAAAAbsBAAAcAAAAx1O56YCm1T98rfwAogDsPwAAAD/9BAAAAAAAAAG8AQAAHAAAAMdTuemAptU/XMw7FxrU6z8AAAA/DQUAAAAAAAABvQEAABwAAADHU7npgKbVP0Trei2Sp+s/AAAAPxwFAAAAAAAAAb4BAAAcAAAA3wfWFcK21T8kCrpDCnvrPwAAAD8sBQAAAAAAAAG/AQAAHAAAAPe78kEDx9U/JAq6Qwp76z8AAAA/PAUAAAAAAAABwAEAABwAAAD3u/JBA8fVPwQp+VmCTus/AAAAPzwFAAAAAAAAAcEBAAAcAAAAE3APbkTX1T8EKflZgk7rPwAAAD9LBQAAAAAAAAHCAQAAHAAAAEXYSMbG99U/xGZ3hnL16j8AAAA/SwUAAAAAAAABwwEAABwAAABdjGXyBwjWP8Rmd4Zy9eo/AAAAP1sFAAAAAAAAAcQBAAAcAAAAkvSeSooo1j/EZneGcvXqPwAAAD9bBQAAAAAAAAHFAQAAHAAAAKuou3bLONY/oIW2nOrI6j8AAAA/awUAAAAAAAABxgEAABwAAADGXNiiDEnWP4ik9bJinOo/AAAAP2sFAAAAAAAAAccBAAAcAAAAKi1LUxGK1j9I4nPfUkPqPwAAAD96BQAAAAAAAAHIAQAAHAAAAF6VhKuTqtY/SOJz31JD6j8AAAA/igUAAAAAAAAByQEAABwAAAB2SaHX1LrWP0jic99SQ+o/AAAAP4oFAAAAAAAAAcoBAAAcAAAAqLHaL1fb1j9I4nPfUkPqPwAAAD+ZBQAAAAAAAAHLAQAAHAAAAN4ZFIjZ+9Y/CCDyC0Pq6T8AAAA/mQUAAAAAAAABzAEAABwAAAAqNmoMnSzXP8BdcDgzkek/AAAAP6kFAAAAAAAAAc0BAAAcAAAAROqGON481z/AXXA4M5HpPwAAAD+pBQAAAAAAAAHOAQAAHAAAAHZSwJBgXdc/wF1wODOR6T8AAAA/uQUAAAAAAAABzwEAABwAAADEbhYVJI7XP8BdcDgzkek/AAAAP7kFAAAAAAAAAdABAAAcAAAA3CIzQWWe1z/AXXA4M5HpPwAAAD8HBgAAAAAAAAHRAQAAHAAAAA6LbJnnvtc/qHyvTqtk6T8AAAA/BwYAAAAAAAAB0gEAABwAAAAoP4nFKM/XP4Cb7mQjOOk/AAAAPw8HAAAAAAAAAdMBAAAcAAAARPOl8Wnf1z+Am+5kIzjpPwAAAD8fBwAAAAAAAAHUAQAAHAAAAFynwh2r79c/gJvuZCM46T8AAAA/LwcAAAAAAAAL"/>
</p:tagLst>
</file>

<file path=ppt/tags/tag6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wAAAAN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BBQgAAAAAAAAXu////DEFjdGlvblR5cGVWMQEAAAAHdmFsdWVfXwAIAgAAAAAAAAABBQAAAAQAAAAJEwAAAAkUAAAA8W0AAAAAAAAB6////+7///8AAAAAAQYAAAAEAAAACRYAAAAJFwAAADOqAAAAAAAAAej////u////AAAAAAEHAAAABAAAAAkZAAAACRoAAADcywAAAAAAAAHl////7v///wAAAAABCAAAAAQAAAAJHAAAAAkdAAAAiO0AAAAAAAAB4v///+7///8AAAAAAQkAAAAEAAAACR8AAAAJIAAAAP3zAAAAAAAAAd/////u////AAAAAAEKAAAABAAAAAkiAAAACSMAAADFIwEAAAAAAAHc////7v///wAAAAABCwAAAAQAAAAJJQAAAAkmAAAAsE0BAAAAAAAB2f///+7///8AAAAAAQwAAAAEAAAACSgAAAAJKQAAAGhXAQAAAAAAAdb////u////AAAAAAENAAAABAAAAAkrAAAACSwAAAB9YAEAAAAAAAHT////7v///wAAAAABDgAAAAQAAAAJLgAAAAkvAAAAfGgBAAAAAAAB0P///+7///8AAAAAAQ8AAAAEAAAACTEAAAAJMgAAAJWZAQAAAAAAAc3////u////AAAAAAUQAAAAD1BlbkF0dHJpYnV0ZXNWMQoAAAAHX2NvbG9yQQdfY29sb3JSB19jb2xvckcHX2NvbG9yQgpGaXRUb0N1cnZlBkhlaWdodA5JZ25vcmVQcmVzc3VyZQ1Jc0hpZ2hsaWdodGVyBVNoYXBlBVdpZHRoAAAAAAAAAAAEAAICAgIBBgEBDEJydXNoU2hhcGVWMQIAAAAGAgAAAP//AAAAAAAAAAAACEAAAAXM////DEJydXNoU2hhcGVWMQEAAAAHdmFsdWVfXwAIAgAAAAEAAAAAAAAAAAAIQAURAAAACklua1RyYWNlVjEDAAAADUxpc3RgMStfaXRlbXMMTGlzdGAxK19zaXplD0xpc3RgMStfdmVyc2lvbgQAABhTaGFyZWQuSW5raW5nLklua1BvaW50W10CAAAACAgCAAAACTUAAAB/AAAAfwAAAAETAAAAEAAAAP//AAAAAAAAAAAACEAAAAHK////zP///wEAAAAAAAAAAAAIQAEUAAAAEQAAAAk3AAAA4QAAAOEAAAABFgAAABAAAAD//wAAAAAAAAAAAAhAAAAByP///8z///8BAAAAAAAAAAAACEABFwAAABEAAAAJOQAAAEAAAABAAAAAARkAAAAQAAAA//8AAAAAAAAAAAAIQAAAAcb////M////AQAAAAAAAAAAAAhAARoAAAARAAAACTsAAABUAAAAVAAAAAEcAAAAEAAAAP//AAAAAAAAAAAACEAAAAHE////zP///wEAAAAAAAAAAAAIQAEdAAAAEQAAAAk9AAAARgAAAEYAAAABHwAAABAAAAD//wAAAAAAAAAAAAhAAAABwv///8z///8BAAAAAAAAAAAACEABIAAAABEAAAAJPwAAAEUAAABFAAAAASIAAAAQAAAA//8AAAAAAAAAAAAIQAAAAcD////M////AQAAAAAAAAAAAAhAASMAAAARAAAACUEAAAC6AAAAugAAAAElAAAAEAAAAP//AAAAAAAAAAAACEAAAAG+////zP///wEAAAAAAAAAAAAIQAEmAAAAEQAAAAlDAAAAMQAAADEAAAABKAAAABAAAAD//wAAAAAAAAAAAAhAAAABvP///8z///8BAAAAAAAAAAAACEABKQAAABEAAAAJRQAAAB8AAAAfAAAAASsAAAAQAAAA//8AAAAAAAAAAAAIQAAAAbr////M////AQAAAAAAAAAAAAhAASwAAAARAAAACUcAAAA2AAAANgAAAAEuAAAAEAAAAP//AAAAAAAAAAAACEAAAAG4////zP///wEAAAAAAAAAAAAIQAEvAAAAEQAAAAlJAAAAVAAAAFQAAAABMQAAABAAAAD//wAAAAAAAAAAAAhAAAABtv///8z///8BAAAAAAAAAAAACEABMgAAABEAAAAJSwAAADoAAAA6AAAABzUAAAAAAQAAAIAAAAAECklua1BvaW50VjEC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KBzcAAAAAAQAAAAABAAAECklua1BvaW50VjEC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DR8HOQAAAAABAAAAQAAAAAQKSW5rUG9pbnRWMQIA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c7AAAAAAEAAACAAAAABApJbmtQb2ludFYxAgA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0sBz0AAAAAAQAAAIAAAAAECklua1BvaW50VjECAA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NOgc/AAAAAAEAAACAAAAABApJbmtQb2ludFYxAgA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AgAACcACAAAJwQIAAAnCAgAACcMCAAAJxAIAAAnFAgAACcYCAAAJxwIAAAnIAgAACckCAAAJygIAAA07B0EAAAAAAQAAAAABAAAECklua1BvaW50VjECAA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QIAAAn6AgAACfsCAAAJ/AIAAAn9AgAACf4CAAAJ/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AwAACX8DAAAJgAMAAAmBAwAACYIDAAAJgwMAAAmEAwAADUYHQwAAAAABAAAAQAAAAAQKSW5rUG9pbnRWMQIA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0PB0UAAAAAAQAAACAAAAAECklua1BvaW50VjECAAAACbYDAAAJtwMAAAm4AwAACbkDAAAJugMAAAm7AwAACbwDAAAJvQMAAAm+AwAACb8DAAAJwAMAAAnBAwAACcIDAAAJwwMAAAnEAwAACcUDAAAJxgMAAAnHAwAACcgDAAAJyQMAAAnKAwAACcsDAAAJzAMAAAnNAwAACc4DAAAJzwMAAAnQAwAACdEDAAAJ0gMAAAnTAwAACdQDAAAKB0cAAAAAAQAAAEAAAAAECklua1BvaW50VjECAAAACdUDAAAJ1gMAAAnXAwAACdgDAAAJ2QMAAAnaAwAACdsDAAAJ3AMAAAndAwAACd4DAAAJ3wMAAAngAwAACeEDAAAJ4gMAAAnjAwAACeQDAAAJ5QMAAAnmAwAACecDAAAJ6AMAAAnpAwAACeoDAAAJ6wMAAAnsAwAACe0DAAAJ7gMAAAnvAwAACfADAAAJ8QMAAAnyAwAACfMDAAAJ9AMAAAn1AwAACfYDAAAJ9wMAAAn4AwAACfkDAAAJ+gMAAAn7AwAACfwDAAAJ/QMAAAn+AwAACf8DAAAJAAQAAAkBBAAACQIEAAAJAwQAAAkEBAAACQUEAAAJBgQAAAkHBAAACQgEAAAJCQQAAAkKBAAADQoHSQAAAAABAAAAgAAAAAQKSW5rUG9pbnRWMQIA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BAAACUAEAAAJQQQAAAlCBAAACUMEAAAJRAQAAAlFBAAACUYEAAAJRwQAAAlIBAAACUkEAAAJSgQAAAlLBAAACUwEAAAJTQQAAAlOBAAACU8EAAAJUAQAAAlRBAAACVIEAAAJUwQAAAlUBAAACVUEAAAJVgQAAAlXBAAACVgEAAAJWQQAAAlaBAAACVsEAAAJXAQAAAldBAAACV4EAAANLAdLAAAAAAEAAABAAAAABApJbmtQb2ludFYxAgA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DQYFTAAAAApJbmtQb2ludFYxBAAAAAFYAVkOUHJlc3N1cmVGYWN0b3IJVGltZVN0YW1wAAAAAAYGCxACAAAAsakFXJdbwD88z1i4vAfRPwAAAD8AAAAAAAAAAAFNAAAATAAAALGpBVyXW8A/ROvqM1PO0D8AAAA/nAAAAAAAAAABTgAAAEwAAAAPw6FEG3vAP0j5s3GesdA/AAAAP7UAAAAAAAAAAU8AAABMAAAAa9w9LZ+awD9I+bNxnrHQPwAAAD+1AAAAAAAAAAFQAAAATAAAAMn12RUjusA/SPmzcZ6x0D8AAAA/xQAAAAAAAAABUQAAAEwAAAB/KBLnKvnAP04Hfa/plNA/AAAAP9QAAAAAAAAAAVIAAABMAAAAlXTmoLZXwT9SFUbtNHjQPwAAAD/UAAAAAAAAAAFTAAAATAAAAAXaVkPG1cE/UhVG7TR40D8AAAA/5AAAAAAAAAABVAAAAEwAAAC/DI8UzhTCP1IVRu00eNA/AAAAP+QAAAAAAAAAAVUAAABMAAAALXL/tt2Swj9SFUbtNHjQPwAAAD/0AAAAAAAAAAFWAAAATAAAAJ/Xb1ntEMM/UhVG7TR40D8AAAA/9AAAAAAAAAABVwAAAEwAAAAlibS1iO3DP1IVRu00eNA/AAAAPwMBAAAAAAAAAVgAAABMAAAAYW0x4ysJxT9SFUbtNHjQPwAAAD8DAQAAAAAAAAFZAAAATAAAAC/sPW6/psU/UhVG7TR40D8AAAA/EwEAAAAAAAABWgAAAEwAAACznYLKWoPGP1YjDyuAW9A/AAAAPxMBAAAAAAAAAVsAAABMAAAAOU/HJvZfxz9WIw8rgFvQPwAAAD8iAQAAAAAAAAFcAAAATAAAAEubm+CBvsc/ViMPK4Bb0D8AAAA/IgEAAAAAAAABXQAAAEwAAABh52+aDR3IP1YjDyuAW9A/AAAAPzIBAAAAAAAAAV4AAABMAAAAczNEVJl7yD9WIw8rgFvQPwAAAD8yAQAAAAAAAAFfAAAATAAAAC1mfCWhusg/ViMPK4Bb0D8AAAA/QgEAAAAAAAABYAAAAEwAAACLfxgOJdrIP1YjDyuAW9A/AAAAP1EBAAAAAAAAAWEAAABMAAAAn8vsx7A4yT9WIw8rgFvQPwAAAD9RAQAAAAAAAAFiAAAATAAAALEXwYE8l8k/ViMPK4Bb0D8AAAA/UQEAAAAAAAABYwAAAEwAAAB9ls0M0DTKP1YjDyuAW9A/AAAAP2EBAAAAAAAAAWQAAABMAAAAA0gSaWsRyz9WIw8rgFvQPwAAAD9xAQAAAAAAAAFlAAAATAAAAIv5VsUG7ss/ViMPK4Bb0D8AAAA/cQEAAAAAAAABZgAAAEwAAAAj92/bLSnNP1YjDyuAW9A/AAAAP4ABAAAAAAAAAWcAAABMAAAABcJQIE0lzj9WIw8rgFvQPwAAAD+AAQAAAAAAAAFoAAAATAAAAEOmzU3wQM8/WDHYaMs+0D8AAAA/kAEAAAAAAAABaQAAAEwAAACxCz7w/77PP1gx2GjLPtA/AAAAP5ABAAAAAAAAAWoAAABMAAAA7lHzsQs+0D9YMdhoyz7QPwAAAD+fAQAAAAAAAAFrAAAATAAAAPh33Y5RbdA/WDHYaMs+0D8AAAA/nwEAAAAAAAABbAAAAEwAAAACnsdrl5zQP1gx2GjLPtA/AAAAP68BAAAAAAAAAW0AAABMAAAADMSxSN3L0D9YMdhoyz7QPwAAAD+vAQAAAAAAAAFuAAAATAAAABbqmyUj+9A/WDHYaMs+0D8AAAA/vwEAAAAAAAABbwAAAEwAAAByAzgOpxrRP1gx2GjLPtA/AAAAP78BAAAAAAAAAXAAAABMAAAAfCki6+xJ0T9YMdhoyz7QPwAAAD/OAQAAAAAAAAFxAAAATAAAADRcWrz0iNE/WDHYaMs+0D8AAAA/3gEAAAAAAAABcgAAAEwAAADujpKN/MfRP1gx2GjLPtA/AAAAP94BAAAAAAAAAXMAAABMAAAASKgudoDn0T9YMdhoyz7QPwAAAD/uAQAAAAAAAAF0AAAATAAAAPi0fGpC99E/WDHYaMs+0D8AAAA/7gEAAAAAAAABdQAAAEwAAACmwcpeBAfSP1gx2GjLPtA/AAAAP/0BAAAAAAAAAXYAAABMAAAAVM4YU8YW0j9YMdhoyz7QPwAAAD/9AQAAAAAAAAF3AAAATAAAAK7ntDtKNtI/WDHYaMs+0D8AAAA/DQIAAAAAAAABeAAAAEwAAAC6DZ8YkGXSP1gx2GjLPtA/AAAAPxwCAAAAAAAAAXkAAABMAAAAxDOJ9dWU0j9YMdhoyz7QPwAAAD8cAgAAAAAAAAF6AAAATAAAACxzD7uf49I/WDHYaMs+0D8AAAA/LAIAAAAAAAABewAAAEwAAADipUeMpyLTP1gx2GjLPtA/AAAAPywCAAAAAAAAAXwAAABMAAAA+PEbRjOB0z9YMdhoyz7QPwAAAD88AgAAAAAAAAF9AAAATAAAAK4kVBc7wNM/WDHYaMs+0D8AAAA/PAIAAAAAAAABfgAAAEwAAAAUZNrcBA/UP1gx2GjLPtA/AAAAP0sCAAAAAAAAAX8AAABMAAAAzpYSrgxO1D9YMdhoyz7QPwAAAD9LAgAAAAAAAAGAAAAATAAAADTWmHPWnNQ/WDHYaMs+0D8AAAA/WwIAAAAAAAABgQAAAEwAAACS7zRcWrzUP1gx2GjLPtA/AAAAP1sCAAAAAAAAAYIAAABMAAAAmhUfOaDr1D9YMdhoyz7QPwAAAD9rAgAAAAAAAAGDAAAATAAAAPguuyEkC9U/WDHYaMs+0D8AAAA/awIAAAAAAAABhAAAAEwAAAAMe4/br2nVP1gx2GjLPtA/AAAAP3oCAAAAAAAAAYUAAABMAAAAxK3HrLeo1T9YMdhoyz7QPwAAAD96AgAAAAAAAAGGAAAATAAAANj5m2ZDB9Y/WDHYaMs+0D8AAAA/igIAAAAAAAABhwAAAEwAAACkeKjx1qTWP1gx2GjLPtA/AAAAP5kCAAAAAAAAAYgAAABMAAAAcPe0fGpC1z9YMdhoyz7QPwAAAD+ZAgAAAAAAAAGJAAAATAAAADRQ1yq4sNc/WDHYaMs+0D8AAAA/qQIAAAAAAAABigAAAEwAAACmtUfNxy7YP1gx2GjLPtA/AAAAP6kCAAAAAAAAAYsAAABMAAAAaA5qexWd2D9YMdhoyz7QPwAAAD+5AgAAAAAAAAGMAAAATAAAACpnjCljC9k/WDHYaMs+0D8AAAA/uQIAAAAAAAABjQAAAEwAAADuv67XsHnZP1gx2GjLPtA/AAAAP8wCAAAAAAAAAY4AAABMAAAApPLmqLi42T9YMdhoyz7QPwAAAD/MAgAAAAAAAAGPAAAATAAAAAoybW6CB9o/ViMPK4Bb0D8AAAA/3AIAAAAAAAABkAAAAEwAAAAWWFdLyDbaP1YjDyuAW9A/AAAAP9wCAAAAAAAAAZEAAABMAAAAfpfdEJKF2j9WIw8rgFvQPwAAAD/sAgAAAAAAAAGSAAAATAAAAJLjscod5No/ViMPK4Bb0D8AAAA/7AIAAAAAAAABkwAAAEwAAADu/E2zoQPbP1YjDyuAW9A/AAAAP/sCAAAAAAAAAZQAAABMAAAAslVwYe9x2z9WIw8rgFvQPwAAAD/7AgAAAAAAAAGVAAAATAAAALp7Wj41ods/ViMPK4Bb0D8AAAA/CwMAAAAAAAABlgAAAEwAAAByrpIPPeDbP1YjDyuAW9A/AAAAPxoDAAAAAAAAAZcAAABMAAAA2O0Y1QYv3D9WIw8rgFvQPwAAAD8aAwAAAAAAAAGYAAAATAAAAJAgUaYObtw/ViMPK4Bb0D8AAAA/KgMAAAAAAAABmQAAAEwAAAA+LZ+a0H3cP1YjDyuAW9A/AAAAPyoDAAAAAAAAAZoAAABMAAAApGwlYJrM3D9WIw8rgFvQPwAAAD86AwAAAAAAAAGbAAAATAAAAF6fXTGiC90/ViMPK4Bb0D8AAAA/OgMAAAAAAAABnAAAAEwAAAAW0pUCqkrdP1YjDyuAW9A/AAAAP0kDAAAAAAAAAZ0AAABMAAAAcusx6y1q3T9WIw8rgFvQPwAAAD9JAwAAAAAAAAGeAAAATAAAANgquLD3uN0/ViMPK4Bb0D8AAAA/WQMAAAAAAAABnwAAAEwAAACQXfCB//fdP1YjDyuAW9A/AAAAP1kDAAAAAAAAAaAAAABMAAAASpAoUwc33j9SFUbtNHjQPwAAAD9pAwAAAAAAAAGhAAAATAAAALDPrhjRhd4/UhVG7TR40D8AAAA/aQMAAAAAAAABogAAAEwAAADEG4PSXOTeP0j5s3GesdA/AAAAP3gDAAAAAAAAAaMAAABMAAAAhnSlgKpS3z9I+bNxnrHQPwAAAD94AwAAAAAAAAGkAAAATAAAAJKaj13wgd8/SPmzcZ6x0D8AAAA/iAMAAAAAAAABpQAAAEwAAAD42RUjutDfP0Tr6jNTztA/AAAAP5cDAAAAAAAAAaYAAABMAAAA/v//////3z9E6+ozU87QPwAAAD+XAwAAAAAAAAGnAAAATAAAALMfw+JkJ+A/ROvqM1PO0D8AAAA/pwMAAAAAAAABqAAAAEwAAABiLBHXJjfgP0Tr6jNTztA/AAAAP6cDAAAAAAAAAakAAABMAAAAZj+GxclO4D9E6+ozU87QPwAAAD+3AwAAAAAAAAGqAAAATAAAAG1S+7NsZuA/ROvqM1PO0D8AAAA/twMAAAAAAAABqwAAAEwAAADIa5ec8IXgP0Tr6jNTztA/AAAAP8YDAAAAAAAAAawAAABMAAAAJYUzhXSl4D9E6+ozU87QPwAAAD/GAwAAAAAAAAGtAAAATAAAACmYqHMXveA/ROvqM1PO0D8AAAA/1gMAAAAAAAABrgAAAEwAAADct2tWfOTgP0Tr6jNTztA/AAAAP9YDAAAAAAAAAa8AAABMAAAAOdEHPwAE4T9A3SH2B+vQPwAAAD/mAwAAAAAAAAGwAAAATAAAAEkKZwrpSuE/QN0h9gfr0D8AAAA/5gMAAAAAAAABsQAAAEwAAABMHdz4i2LhPzzPWLi8B9E/AAAAP/UDAAAAAAAAAbIAAABMAAAAr0ntz7KZ4T88z1i4vAfRPwAAAD/1AwAAAAAAAAGzAAAATAAAABWJc5V86OE/PM9YuLwH0T8AAAA/BQQAAAAAAAABtAAAAEwAAAAmwtJgZS/iPzzPWLi8B9E/AAAAPwUEAAAAAAAAAbUAAABMAAAA3PQKMm1u4j88z1i4vAfRPwAAAD8UBAAAAAAAAAG2AAAATAAAAEI0kfc2veI/PM9YuLwH0T8AAAA/FAQAAAAAAAABtwAAAEwAAAClYKLOXfTiPzzPWLi8B9E/AAAAPyQEAAAAAAAAAbgAAABMAAAABY2zpYQr4z88z1i4vAfRPwAAAD8kBAAAAAAAAAG5AAAATAAAALmsdojpUuM/PM9YuLwH0T8AAAA/NAQAAAAAAAABugAAAEwAAAC/v+t2jGrjPzzPWLi8B9E/AAAAP0MEAAAAAAAAAbsAAABMAAAAGdmHXxCK4z88z1i4vAfRPwAAAD9TBAAAAAAAAAG8AAAATAAAAHLfrlnxkeM/PM9YuLwH0T8AAAA/UwQAAAAAAAABvQAAAEwAAAB28iNIlKnjPzzPWLi8B9E/AAAAP2MEAAAAAAAAAb4AAABMAAAA0wvAMBjJ4z84wY96cSTRPwAAAD9jBAAAAAAAAAG/AAAATAAAAH8YDiXa2OM/OMGPenEk0T8AAAA/cgQAAAAAAAABwAAAAEwAAAAuJVwZnOjjPzjBj3pxJNE/AAAAP3IEAAAAAAAAAcEAAABMAAAA4kQf/AAQ5D84wY96cSTRPwAAAD+CBAAAAAAAAAHCAAAATAAAAOZXlOqjJ+Q/OMGPenEk0T8AAAA/ggQAAAAAAAABwwAAAEwAAAA/XrvkhC/kPzjBj3pxJNE/AAAAP5EEAAAAAAAAAcQAAABMAAAA7GoJ2UY/5D84wY96cSTRPwAAAD+RBAAAAAAAAAHFAAAATAAAAEJxMNMnR+Q/OMGPenEk0T8AAAA/sQQAAAAAAAABxgAAAEwAAADxfX7H6VbkPzjBj3pxJNE/AAAAP8AEAAAAAAAAAccAAABMAAAASISlwcpe5D84wY96cSTRPwAAAD/ABAAAAAAAAAHIAAAATAAAAPaQ87WMbuQ/OMGPenEk0T8AAAA/0AQAAAAAAAAByQAAAEwAAABMlxqwbXbkPzjBj3pxJNE/AAAAP9AEAAAAAAAAAcoAAABMAAAApZ1Bqk5+5D84wY96cSTRPwAAAD/gBAAAAAAAAAHLAAAATAAAALjrdoxqg5c/0gMaSDd5tT8AAAA/AAAAAAAAAAABzAAAAEwAAAC463aMaoOXP+I7Pj9kBrU/AAAAPwAAAAAAAAAAAc0AAABMAAAAuOt2jGqDlz/2c2I2kZO0PwAAAD9OAAAAAAAAAAHOAAAATAAAALjrdoxqg5c/BqyGLb4gtD8AAAA/bQAAAAAAAAABzwAAAEwAAAC463aMaoOXPxbkqiTrrbM/AAAAP30AAAAAAAAAAdAAAABMAAAAgIE4Fql7mT9OjBcKclWyPwAAAD+NAAAAAAAAAAHRAAAATAAAADAX+p/nc5s/avxf+MtvsT8AAAA/jQAAAAAAAAAB0gAAAEwAAAAArbspJmydP3o0hO/4/LA/AAAAP5wAAAAAAAAAAdMAAABMAAAAAK27KSZsnT+KbKjmJYqwPwAAAD+cAAAAAAAAAAHUAAAATAAAANBCfbNkZJ8/ZLnhqf9Irz8AAAA/rAAAAAAAAAAB1QAAAEwAAADQBi/8QTCgP4QpKphZY64/AAAAP6wAAAAAAAAAAdYAAABMAAAAmJzwhYAooj+kmXKGs32tPwAAAD+8AAAAAAAAAAHXAAAATAAAAJic8IWAKKI/vAm7dA2YrD8AAAA/ywAAAAAAAAAB2AAAAEwAAAB0Z9HKnySjP/R5A2Nnsqs/AAAAP8sAAAAAAAAAAdkAAABMAAAA5MxBba+ioz8U6ktRwcyqPwAAAD/bAAAAAAAAAAHaAAAATAAAAFgysg+/IKQ/FOpLUcHMqj8AAAA/6gAAAAAAAAAB2wAAAEwAAADMlyKyzp6kPyxalD8b56k/AAAAP+oAAAAAAAAAAdwAAABMAAAANP2SVN4cpT9MytwtdQGpPwAAAD/6AAAAAAAAAAHdAAAATAAAAIgt5DsNl6Y/nKptCik2pz8AAAA/CgEAAAAAAAAB3gAAAEwAAABo+MSALJOnP5yqbQopNqc/AAAAPwoBAAAAAAAAAd8AAABMAAAAmPP2rHoJqj+8Grb4glCmPwAAAD8KAQAAAAAAAAHgAAAATAAAAIC+1/GZBas/vBq2+IJQpj8AAAA/GQEAAAAAAAAB4QAAAEwAAABkibg2uQGsP7watviCUKY/AAAAPxkBAAAAAAAAAeIAAABMAAAAsLkJHuh7rT+8Grb4glCmPwAAAD8pAQAAAAAAAAHjAAAATAAAAOS0O0o28q8/3Ir+5txqpT8AAAA/OQEAAAAAAAAB5AAAAEwAAABUpf5pOvWwP/z6RtU2haQ/AAAAPzkBAAAAAAAAAeUAAABMAAAAfj2n3VGysT/8+kbVNoWkPwAAAD9IAQAAAAAAAAHmAAAATAAAAGAIiCJxrrI/RNvXseq5oj8AAAA/SAEAAAAAAAAB5wAAAEwAAADMbfjEgCyzP0Tb17HquaI/AAAAP1gBAAAAAAAAAegAAABMAAAA2NCBfbfltD9kSyCgRNShPwAAAD9YAQAAAAAAAAHpAAAATAAAAJIDuk6/JLU/hLtojp7uoD8AAAA/ZwEAAAAAAAAB6gAAAEwAAAAqAdNk5l+2P4S7aI6e7qA/AAAAP2cBAAAAAAAAAesAAABMAAAAxP7reg2btz/YF4SyWHucPwAAAD93AQAAAAAAAAHsAAAATAAAABYvPWI8Fbk/2BeEslh7nD8AAAA/dwEAAAAAAAAB7QAAAEwAAABkX45Ja4+6P0jYpWvA5Jg/AAAAP4cBAAAAAAAAAe4AAABMAAAASipvjoqLuz+YuDZIdBmXPwAAAD+HAQAAAAAAAAHvAAAATAAAALiP3zCaCbw/mLg2SHQZlz8AAAA/lgEAAAAAAAAB8AAAAEwAAACYWsB1uQW9P5i4Nkh0GZc/AAAAP6YBAAAAAAAAAfEAAABMAAAAfCWhutgBvj/YmMckKE6VPwAAAD+mAQAAAAAAAAHyAAAATAAAAOqKEV3of74/2JjHJChOlT8AAAA/tgEAAAAAAAAB8wAAAEwAAACxqQVcl1vAP2hZ6d2Pt5E/AAAAP8UBAAAAAAAAAfQAAABMAAAAJQ92/qbZwD9oWendj7eRPwAAAD/VAQAAAAAAAAH1AAAATAAAAJV05qC2V8E/8DMWLu9BjD8AAAA/1QEAAAAAAAAB9gAAAEwAAACnwLpaQrbBP/AzFi7vQYw/AAAAP+QBAAAAAAAAAfcAAABMAAAAGSYr/VE0wj/wtFmgvhSFPwAAAD/0AQAAAAAAAAH4AAAATAAAAC1y/7bdksI/8LRZoL4UhT8AAAA/9AEAAAAAAAAB+QAAAEwAAACf129Z7RDDP/C0WaC+FIU/AAAAPwQCAAAAAAAAAfoAAABMAAAAsSNEE3lvwz/wtFmgvhSFPwAAAD8EAgAAAAAAAAH7AAAATAAAAMlvGM0EzsM/cHV7WSZ+gT8AAAA/EwIAAAAAAAAB/AAAAEwAAACV7iRYmGvEP3B1e1kmfoE/AAAAPxMCAAAAAAAAAf0AAABMAAAAYW0x4ysJxT/gazolHM97PwAAAD8jAgAAAAAAAAH+AAAATAAAANHSoYU7h8U/4Gs6JRzPez8AAAA/MwIAAAAAAAAB/wAAAEwAAACdUa4QzyTGP+BrOiUcz3s/AAAAPzMCAAAAAAAAAQABAABMAAAAV4Tm4dZjxj8g7X2X66F0PwAAAD8zAgAAAAAAAAEBAQAATAAAAA+3HrPeosY/IO19l+uhdD8AAAA/QgIAAAAAAAABAgEAAEwAAADH6VaE5uHGP0DcghN26Wo/AAAAP1ICAAAAAAAAAQMBAABMAAAAIwPzbGoBxz9A3IITdulqPwAAAD9/AgAAAAAAAAEEAQAATAAAADlPxyb2X8c/QNyCE3bpaj8AAAA/jgIAAAAAAAABBQEAAEwAAACVaGMPen/HP0DcghN26Wo/AAAAP54CAAAAAAAAAQYBAABMAAAABc7TsYn9xz9A3IITdulqPwAAAD+uAgAAAAAAAAEHAQAATAAAAC1mfCWhusg/QNyCE3bpaj8AAAA/vQIAAAAAAAABCAEAAEwAAADlmLT2qPnIP0DcghN26Wo/AAAAP70CAAAAAAAAAQkBAABMAAAAWf4kmbh3yT9A3IITdulqPwAAAD+9AgAAAAAAAAEKAQAATAAAAMVjlTvI9ck/QNyCE3bpaj8AAAA/zQIAAAAAAAABCwEAAEwAAADfr2n1U1TKP0DcghN26Wo/AAAAP80CAAAAAAAAAQwBAABMAAAA8fs9r9+yyj9A3IITdulqPwAAAD/cAgAAAAAAAAENAQAATAAAAEsV2pdj0so/QNyCE3bpaj8AAAA/3AIAAAAAAAABDgEAAEwAAACrLnaA5/HKP0DcghN26Wo/AAAAP+wCAAAAAAAAAQ8BAABMAAAAA0gSaWsRyz9A3IITdulqPwAAAD/8AgAAAAAAAAEQAQAATAAAAF1hrlHvMMs/QNyCE3bpaj8AAAA//AIAAAAAAAABEQEAAEwAAAC9eko6c1DLPyDtfZfroXQ/AAAAPwsDAAAAAAAAARIBAABMAAAAF5TmIvdvyz8g7X2X66F0PwAAAD8rAwAAAAAAAAETAQAATAAAANHGHvT+rss/cHV7WSZ+gT8AAAA/KwMAAAAAAAABFAEAAEwAAADRxh70/q7LP/C0WaC+FIU/AAAAPzoDAAAAAAAAARUBAABMAAAALeC63ILOyz9Q9DfnVquIPwAAAD86AwAAAAAAAAEWAQAATAAAAOMS862KDcw/8DMWLu9BjD8AAAA/SgMAAAAAAAABFwEAAEwAAABDLI+WDi3MP1Bz9HSH2I8/AAAAP4gDAAAAAAAAARgBAABMAAAA+V7HZxZszD8oeVgB3IKTPwAAAD+YAwAAAAAAAAEZAQAATAAAAPlex2cWbMw/2JjHJChOlT8AAAA/1gMAAAAAAAABGgEAAEwAAAD5XsdnFmzMP5i4Nkh0GZc/AAAAP+YDAAAAAAAAARsBAABMAAAAV3hjUJqLzD9I2KVrwOSYPwAAAD/mAwAAAAAAAAEcAQAATAAAAFd4Y1Cai8w/CPgUjwywmj8AAAA/9gMAAAAAAAABHQEAAEwAAACzkf84HqvMP6QrsXz4CKA/AAAAPwUEAAAAAAAAAR4BAABMAAAAEaubIaLKzD9kSyCgRNShPwAAAD8FBAAAAAAAAAEfAQAATAAAABGrmyGiysw/RNvXseq5oj8AAAA/FQQAAAAAAAABIAEAAEwAAAARq5shosrMPxRrj8OQn6M/AAAAPxUEAAAAAAAAASEBAABMAAAAEaubIaLKzD/8+kbVNoWkPwAAAD8lBAAAAAAAAAEiAQAATAAAABGrmyGiysw/3Ir+5txqpT8AAAA/NAQAAAAAAAABIwEAAEwAAAARq5shosrMP5yqbQopNqc/AAAAP2MEAAAAAAAAASQBAABMAAAAEaubIaLKzD8sWpQ/G+epPwAAAD+ABAAAAAAAAAElAQAATAAAABGrmyGiysw/FOpLUcHMqj8AAAA/kAQAAAAAAAABJgEAAEwAAAARq5shosrMP/R5A2Nnsqs/AAAAP5AEAAAAAAAAAScBAABMAAAAEaubIaLKzD+8Cbt0DZisPwAAAD+gBAAAAAAAAAEoAQAATAAAABGrmyGiysw/hCkqmFljrj8AAAA/oAQAAAAAAAABKQEAAEwAAAARq5shosrMP6KkzN1SF7A/AAAAP68EAAAAAAAAASoBAABMAAAAEaubIaLKzD+KbKjmJYqwPwAAAD/OBAAAAAAAAAErAQAATAAAABGrmyGiysw/ejSE7/j8sD8AAAA/zgQAAAAAAAABLAEAAEwAAAARq5shosrMP2r8X/jLb7E/AAAAP94EAAAAAAAAAS0BAABMAAAAEaubIaLKzD8mHM8bGDuzPwAAAD/eBAAAAAAAAAEuAQAATAAAABGrmyGiysw/BqyGLb4gtD8AAAA//QQAAAAAAAABLwEAAEwAAAARq5shosrMP/ZzYjaRk7Q/AAAAPw0FAAAAAAAAATABAABMAAAAEaubIaLKzD/SAxpIN3m1PwAAAD8sBQAAAAAAAAExAQAATAAAABGrmyGiysw/spPRWd1etj8AAAA/PAUAAAAAAAABMgEAAEwAAAARq5shosrMP37rZHRWt7c/AAAAP0sFAAAAAAAAATMBAABMAAAAEaubIaLKzD9OQ/iOzw+5PwAAAD9bBQAAAAAAAAE0AQAATAAAABGrmyGiysw/NgvUl6KCuT8AAAA/WwUAAAAAAAABNQEAAEwAAAARq5shosrMPybTr6B19bk/AAAAP2sFAAAAAAAAATYBAABMAAAAEaubIaLKzD8am4upSGi6PwAAAD96BQAAAAAAAAE3AQAATAAAABGrmyGiysw/CmNnshvbuj8AAAA/egUAAAAAAAABOAEAAEwAAAARq5shosrMP+LyHsTBwLs/AAAAP4oFAAAAAAAAATkBAABMAAAAEaubIaLKzD/CgtbVZ6a8PwAAAD+KBQAAAAAAAAE6AQAATAAAALOR/zgeq8w/woLW1WemvD8AAAA/mgUAAAAAAAABOwEAAEwAAACzkf84HqvMP7JKst46Gb0/AAAAP5oFAAAAAAAAATwBAABMAAAAV3hjUJqLzD+mEo7nDYy9PwAAAD+pBQAAAAAAAAE9AQAATAAAAFd4Y1Cai8w/bmohAofkvj8AAAA/uQUAAAAAAAABPgEAAEwAAABXeGNQmovMP14y/QpaV78/AAAAP9gFAAAAAAAAAT8BAABMAAAA+V7HZxZszD9O+tgTLcq/PwAAAD/oBQAAAAAAAAFAAQAATAAAAOMS862KDcw/E0XIkulXwD8AAAA/9wUAAAAAAAABQQEAAEwAAADjEvOtig3MP/3wESAmBME/AAAAPwcGAAAAAAAAAUIBAABMAAAAi/lWxQbuyz/11H+kjz3BPwAAAD8XBgAAAAAAAAFDAQAATAAAAC3gutyCzss/9dR/pI89wT8AAAA/FwYAAAAAAAABRAEAAEwAAADRxh70/q7LP+m47Sj5dsE/AAAAPyYGAAAAAAAAAUUBAABMAAAA0cYe9P6uyz/jnFutYrDBPwAAAD82BgAAAAAAAAFGAQAATAAAAHetggt7j8s/45xbrWKwwT8AAAA/NgYAAAAAAAABRwEAAEwAAAAXlOYi92/LP+OcW61isME/AAAAP0UGAAAAAAAAAUgBAABMAAAAvXpKOnNQyz/ZgMkxzOnBPwAAAD9FBgAAAAAAAAFJAQAATAAAAANIEmlrEcs/2YDJMczpwT8AAAA/VQYAAAAAAAABSgEAAEwAAAADSBJpaxHLP9FkN7Y1I8I/AAAAP1UGAAAAAAAAAUsBAABMAAAASxXal2PSyj/JSKU6n1zCPwAAAD9lBgAAAAAAAAFMAQAATAAAAN+vafVTVMo/vywTvwiWwj8AAAA/ZQYAAAAAAAABTQEAAEwAAABrSvlSRNbJP6/07sfbCMM/AAAAP3QGAAAAAAAAAU4BAABMAAAAWf4kmbh3yT+hvMrQrnvDPwAAAD90BgAAAAAAAAFPAQAATAAAAEGyUN8sGck/k6A4VRi1wz8AAAA/gwYAAAAAAAABUAEAAEwAAADlmLT2qPnIP5OgOFUYtcM/AAAAP4MGAAAAAAAAAVEBAABMAAAAczNEVJl7yD+NhKbZge7DPwAAAD+TBgAAAAAAAAFSAQAATAAAAGHnb5oNHcg/fUyC4lRhxD8AAAA/kwYAAAAAAAABUwEAAEwAAABLm5vggb7HP3cw8Ga+msQ/AAAAP6IGAAAAAAAAAVQBAABMAAAAlWhjD3p/xz93MPBmvprEPwAAAD+yBgAAAAAAAAFVAQAATAAAAH8cj1XuIMc/ZxRe6yfUxD8AAAA/sgYAAAAAAAABVgEAAEwAAACznYLKWoPGP2P4y2+RDcU/AAAAP8EGAAAAAAAAAVcBAABMAAAA+2pK+VJExj9b3Dn0+kbFPwAAAD/BBgAAAAAAAAFYAQAATAAAAC/sPW6/psU/W9w59PpGxT8AAAA/0QYAAAAAAAABWQEAAEwAAAAZoGm0M0jFP0ukFf3NucU/AAAAP9EGAAAAAAAAAVoBAABMAAAABVSV+qfpxD9LpBX9zbnFPwAAAD/hBgAAAAAAAAFbAQAATAAAAPEHwUAci8Q/P4iDgTfzxT8AAAA/4QYAAAAAAAABXAEAAEwAAACV7iRYmGvEPz+Ig4E388U/AAAAP/AGAAAAAAAAAV0BAABMAAAA27vshpAsxD8/iIOBN/PFPwAAAD/wBgAAAAAAAAFeAQAATAAAAH+iUJ4MDcQ/P4iDgTfzxT8AAAA/AAcAAAAAAAABXwEAAEwAAAAlibS1iO3DPz+Ig4E388U/AAAAPwAHAAAAAAAAAWABAABMAAAAa1Z85ICuwz8/iIOBN/PFPwAAAD8QBwAAAAAAAAFhAQAATAAAAFcKqCr1T8M/P4iDgTfzxT8AAAA/HwcAAAAAAAABYgEAAEwAAACf129Z7RDDPz+Ig4E388U/AAAAPx8HAAAAAAAAAWMBAABMAAAA01hjzllzwj8/iIOBN/PFPwAAAD8vBwAAAAAAAAFkAQAATAAAAAXaVkPG1cE/P4iDgTfzxT8AAAA/LwcAAAAAAAABZQEAAEwAAACVdOagtlfBPz+Ig4E388U/AAAAPz4HAAAAAAAAAWYBAABMAAAAsakFXJdbwD9LpBX9zbnFPwAAAD8+BwAAAAAAAAFnAQAATAAAAD67YkQX+r8/S6QV/c25xT8AAAA/TgcAAAAAAAABaAEAAEwAAADKVfKhB3y/P0ukFf3NucU/AAAAP04HAAAAAAAAAWkBAABMAAAApr1JLvC+vj9LpBX9zbnFPwAAAD9eBwAAAAAAAAFqAQAATAAAAOqKEV3of74/S6QV/c25xT8AAAA/XgcAAAAAAAABawEAAEwAAAAyWNmL4EC+P0ukFf3NucU/AAAAP20HAAAAAAAAAWwBAABMAAAAfCWhutgBvj9LpBX9zbnFPwAAAD99BwAAAAAAAAFtAQAATAAAAArAMBjJg70/S6QV/c25xT8AAAA/fQcAAAAAAAABbgEAAEwAAACYWsB1uQW9P0ukFf3NucU/AAAAP5wHAAAAAAAAAW8BAABMAAAAcMIXAqJIvD9LpBX9zbnFPwAAAD+cBwAAAAAAAAFwAQAATAAAAEoqb46Ki7s/S6QV/c25xT8AAAA/rAcAAAAAAAABcQEAAEwAAABkX45Ja4+6P0ukFf3NucU/AAAAP6wHAAAAAAAAAXIBAABMAAAAhJStBEyTuT9nFF7rJ9TEPwAAAD+7BwAAAAAAAAFzAQAATAAAABYvPWI8Fbk/ZxRe6yfUxD8AAAA/uwcAAAAAAAABdAEAAEwAAACmycy/LJe4P3cw8Ga+msQ/AAAAP8sHAAAAAAAAAXUBAABMAAAAfjEkTBXatz+FaBRe6yfEPwAAAD/bBwAAAAAAAAF2AQAATAAAAArMs6kFXLc/hWgUXusnxD8AAAA/2wcAAAAAAAABdwEAAEwAAABSmXvY/Ry3P4VoFF7rJ8Q/AAAAP+oHAAAAAAAAAXgBAABMAAAA5DMLNu6etj+FaBRe6yfEPwAAAD/qBwAAAAAAAAF5AQAATAAAAEw28h/HY7U/jYSm2YHuwz8AAAA/+gcAAAAAAAABegEAAEwAAADY0IF9t+W0P5OgOFUYtcM/AAAAP/oHAAAAAAAAAXsBAABMAAAAsjjZCaAotD+ToDhVGLXDPwAAAD8KCAAAAAAAAAF8AQAATAAAAIagMJaIa7M/k6A4VRi1wz8AAAA/CggAAAAAAAABfQEAAEwAAABgCIgica6yP5OgOFUYtcM/AAAAPxkIAAAAAAAAAX4BAABMAAAAxApvDEpzsT+hvMrQrnvDPwAAAD8ZCAAAAAAAAAF/AQAATAAAAFSl/mk69bA/obzK0K57wz8AAAA/KQgAAAAAAAABgAEAAEwAAAAsDVb2IjiwP6G8ytCue8M/AAAAPykIAAAAAAAAAYEBAABMAAAA5LQ7Sjbyrz+hvMrQrnvDPwAAAD84CAAAAAAAAAGCAQAATAAAAHRPy6cmdK8/qdhcTEVCwz8AAAA/OAgAAAAAAAABgwEAAEwAAAAA6loFF/auP6/07sfbCMM/AAAAP0gIAAAAAAAAAYQBAABMAAAAJB96wPf5rT+3EIFDcs/CPwAAAD9YCAAAAAAAAAGFAQAATAAAAPQjSJSpg6s/vywTvwiWwj8AAAA/ZwgAAAAAAAABhgEAAEwAAAAMWWdPioeqP8lIpTqfXMI/AAAAP2cIAAAAAAAAAYcBAABMAAAAwCgWaFsNqT/JSKU6n1zCPwAAAD93CAAAAAAAAAGIAQAATAAAAGj4xIAsk6c/0WQ3tjUjwj8AAAA/dwgAAAAAAAABiQEAAEwAAABYMrIPvyCkP+OcW61isME/AAAAP4cIAAAAAAAAAYoBAABMAAAA5MxBba+ioz/puO0o+XbBPwAAAD+VCAAAAAAAAAGLAQAATAAAAHRn0cqfJKM/6bjtKPl2wT8AAAA/pAgAAAAAAAABjAEAAEwAAAAEAmEokKaiP+m47Sj5dsE/AAAAP6QIAAAAAAAAAY0BAABMAAAAmJzwhYAooj/puO0o+XbBPwAAAD+0CAAAAAAAAAGOAQAATAAAALTRD0FhLKE/Aw2km7zKwD8AAAA/4wgAAAAAAAABjwEAAEwAAABAbJ+eUa6gPwMNpJu8ysA/AAAAP+MIAAAAAAAAAZABAABMAAAAQGyfnlGuoD8LKTYXU5HAPwAAAD/yCAAAAAAAAAGRAQAATAAAANBCfbNkZJ8/H2FaDoAewD8AAAA/8ggAAAAAAAABkgEAAEwAAAAArbspJmydPx9hWg6AHsA/AAAAPwIJAAAAAAAAAZMBAABMAAAAGOLa5AZwnD9O+tgTLcq/PwAAAD8CCQAAAAAAAAGUAQAATAAAADAX+p/nc5s/XjL9ClpXvz8AAAA/EgkAAAAAAAABlQEAAEwAAABoTBlbyHeaP14y/QpaV78/AAAAPyEJAAAAAAAAAZYBAABMAAAAgIE4Fql7mT9eMv0KWle/PwAAAD8xCQAAAAAAAAGXAQAATAAAAJi2V9GJf5g/eqJF+bNxvj8AAAA/UAkAAAAAAAABmAEAAEwAAADQIJZHS4eWP5baafDg/r0/AAAAP1AJAAAAAAAAAZkBAABMAAAAOMDzeO2Skz/CgtbVZ6a8PwAAAD9gCQAAAAAAAAGaAQAATAAAAGgqMu+umpE/4vIexMHAuz8AAAA/fwkAAAAAAAABmwEAAEwAAACYX1Gqj56QPwpjZ7Ib27o/AAAAP+wJAAAAAAAAAZwBAABMAAAAcCnhyuBEjz8KY2eyG9u6PwAAAD8MCgAAAAAAAAGdAQAATAAAAHAp4crgRI8/GpuLqUhouj8AAAA/DAoAAAAAAAABngEAAEwAAACgkx9BokyNPybTr6B19bk/AAAAPxsKAAAAAAAAAZ8BAABMAAAAoJMfQaJMjT82C9SXooK5PwAAAD86CgAAAAAAAAGgAQAATAAAAKCTH0GiTI0/TkP4js8PuT8AAAA/SgoAAAAAAAABoQEAAEwAAACgkx9BokyNP157HIb8nLg/AAAAP0oKAAAAAAAAAaIBAABMAAAAoJMfQaJMjT9+62R0Vre3PwAAAD9aCgAAAAAAAAGjAQAATAAAAKCTH0GiTI0/iiOJa4NEtz8AAAA/WgoAAAAAAAABpAEAAEwAAACgkx9BokyNP6JbrWKw0bY/AAAAP3kKAAAAAAAAAaUBAABMAAAAoJMfQaJMjT+yk9FZ3V62PwAAAD+YCgAAAAAAAAGmAQAATAAAAHAp4crgRI8/wsv1UArstT8AAAA/qAoAAAAAAAABpwEAAEwAAABoKjLvrpqRP+I7Pj9kBrU/AAAAP6gKAAAAAAAAAagBAABMAAAA+FW1AiyLlT8W5Kok662zPwAAAD+3CgAAAAAAAAGpAQAATAAAANAglkdLh5Y/JhzPGxg7sz8AAAA/twoAAAAAAAABqgEAAEwAAACYtlfRiX+YPzZU8xJFyLI/AAAAP8cKAAAAAAAAAasBAABMAAAAaEwZW8h3mj9exDsBn+KxPwAAAD/HCgAAAAAAAAGsAQAATAAAAKlzF70ADOM/QEvj/8Jf3j8AAAA/AAAAAAAAAAABrQEAAEwAAAD/eT634RPjP0hndXtZJt4/AAAAP5wAAAAAAAAAAa4BAABMAAAAWIBlscIb4z9IZ3V7WSbePwAAAD+7AAAAAAAAAAGvAQAATAAAAAWNs6WEK+M/SGd1e1km3j8AAAA/uwAAAAAAAAABsAEAAEwAAAAMoCiUJ0PjP0hndXtZJt4/AAAAP8sAAAAAAAAAAbEBAABMAAAAuax2iOlS4z9IZ3V7WSbePwAAAD/LAAAAAAAAAAGyAQAATAAAABbGEnFtcuM/TnU+uaQJ3j8AAAA/2wAAAAAAAAABswEAAEwAAADC0mBlL4LjP051PrmkCd4/AAAAP9sAAAAAAAAAAbQBAABMAAAAfAWZNjfB4z9OdT65pAnePwAAAD/qAAAAAAAAAAG1AQAATAAAAC4lXBmc6OM/UoMH9+/s3T8AAAA/6gAAAAAAAAABtgEAAEwAAADiRB/8ABDkP1KDB/fv7N0/AAAAP/oAAAAAAAAAAbcBAABMAAAAQnEw0ydH5D9Sgwf37+zdPwAAAD/6AAAAAAAAAAG4AQAATAAAAPaQ87WMbuQ/UoMH9+/s3T8AAAA/CgEAAAAAAAABuQEAAEwAAABSqo+eEI7kP1KDB/fv7N0/AAAAPwoBAAAAAAAAAboBAABMAAAAr8Mrh5St5D9Sgwf37+zdPwAAAD8ZAQAAAAAAAAG7AQAATAAAALLWoHU3xeQ/UoMH9+/s3T8AAAA/GQEAAAAAAAABvAEAAEwAAAAL3cdvGM3kP1aR0DQ70N0/AAAAPzgBAAAAAAAAAb0BAABMAAAAYuPuafnU5D9WkdA0O9DdPwAAAD9YAQAAAAAAAAG+AQAATAAAAA/wPF675OQ/VpHQNDvQ3T8AAAA/ZwEAAAAAAAABvwEAAEwAAABsCdlGPwTlP1qfmXKGs90/AAAAP2cBAAAAAAAAAcABAABMAAAAww8AQSAM5T9an5lyhrPdPwAAAD93AQAAAAAAAAHBAQAATAAAAB8pnCmkK+U/Wp+Zcoaz3T8AAAA/dwEAAAAAAAABwgEAAEwAAADSSF8MCVPlP1qfmXKGs90/AAAAP4cBAAAAAAAAAcMBAABMAAAAf1WtAMti5T9an5lyhrPdPwAAAD+WAQAAAAAAAAHEAQAATAAAAIZoIu9teuU/Wp+Zcoaz3T8AAAA/lgEAAAAAAAABxQEAAEwAAAAydXDjL4rlP1qfmXKGs90/AAAAP6YBAAAAAAAAAcYBAABMAAAA4YG+1/GZ5T9an5lyhrPdPwAAAD+mAQAAAAAAAAHHAQAATAAAADiI5dHSoeU/Xq1isNGW3T8AAAA/tQEAAAAAAAAByAEAAEwAAADmlDPGlLHlP16tYrDRlt0/AAAAP7UBAAAAAAAAAckBAABMAAAA7KeotDfJ5T9erWKw0ZbdPwAAAD/FAQAAAAAAAAHKAQAATAAAAJm09qj52OU/Xq1isNGW3T8AAAA/xQEAAAAAAAABywEAAEwAAABM1LmLXgDmP16tYrDRlt0/AAAAP9UBAAAAAAAAAcwBAABMAAAAWPqjaKQv5j9kuyvuHHrdPwAAAD/VAQAAAAAAAAHNAQAATAAAAAwaZ0sJV+Y/bNe9abNA3T8AAAA/5AEAAAAAAAABzgEAAEwAAABlMwM0jXbmP2zXvWmzQN0/AAAAP+QBAAAAAAAAAc8BAABMAAAAa0Z4IjCO5j9s171ps0DdPwAAAD/0AQAAAAAAAAHQAQAATAAAAHJZ7RDTpeY/bNe9abNA3T8AAAA/9AEAAAAAAAAB0QEAAEwAAADIXxQLtK3mP2zXvWmzQN0/AAAAPwQCAAAAAAAAAdIBAABMAAAAH2Y7BZW15j9s171ps0DdPwAAAD8TAgAAAAAAAAHTAQAATAAAAHZsYv91veY/bNe9abNA3T8AAAA/EwIAAAAAAAAB1AEAAEwAAAB8f9ftGNXmP2zXvWmzQN0/AAAAPzICAAAAAAAAAdUBAABMAAAAf5JM3Lvs5j9s171ps0DdPwAAAD8yAgAAAAAAAAHWAQAATAAAANyr6MQ/DOc/bNe9abNA3T8AAAA/QgIAAAAAAAAB1wEAAEwAAACOy6unpDPnP2zXvWmzQN0/AAAAP0ICAAAAAAAAAdgBAABMAAAAQutuiglb5z9s171ps0DdPwAAAD9SAgAAAAAAAAHZAQAATAAAAPUKMm1uguc/bNe9abNA3T8AAAA/UgIAAAAAAAAB2gEAAEwAAABMEVlnT4rnP2zXvWmzQN0/AAAAP2ECAAAAAAAAAdsBAABMAAAA/zAcSrSx5z9y80/lSQfdPwAAAD9hAgAAAAAAAAHcAQAATAAAAFc3Q0SVuec/egEZI5Xq3D8AAAA/cQIAAAAAAAAB3QEAAEwAAACuPWo+dsHnP3oBGSOV6tw/AAAAP6ACAAAAAAAAAd4BAABMAAAABUSROFfJ5z96ARkjlercPwAAAD+gAgAAAAAAAAHfAQAATAAAAFxKuDI40ec/egEZI5Xq3D8AAAA/rwIAAAAAAAAB4AEAAEwAAACyUN8sGdnnP3oBGSOV6tw/AAAAP68CAAAAAAAAAeEBAABMAAAAC1cGJ/rg5z96ARkjlercPwAAAD+/AgAAAAAAAAHiAQAATAAAAGJdLSHb6Oc/egEZI5Xq3D8AAAA/vwIAAAAAAAAB4wEAAEwAAAC4Y1QbvPDnP3oBGSOV6tw/AAAAP88CAAAAAAAAAeQBAABMAAAAD2p7FZ345z96ARkjlercPwAAAD/PAgAAAAAAAAHlAQAATAAAAL92yQlfCOg/egEZI5Xq3D8AAAA/3gIAAAAAAAAB5gEAAEwAAAAVffADQBDoP3oBGSOV6tw/AAAAP/4CAAAAAAAAAecBAABMAAAAGJBl8uIn6D9y80/lSQfdPwAAAD8NAwAAAAAAAAHoAQAATAAAAMics+akN+g/cvNP5UkH3T8AAAA/HQMAAAAAAAAB6QEAAEwAAAB1qQHbZkfoP3Dlhqf+I90/AAAAPx0DAAAAAAAAAeoBAABMAAAAJbZPzyhX6D9s171ps0DdPwAAAD8sAwAAAAAAAAHrAQAATAAAAHu8dskJX+g/aMn0K2hd3T8AAAA/LAMAAAAAAAAB7AEAAEwAAACwuQke6HutPwOf4pEBVuM/AAAAPwAAAAAAAAAAAe0BAABMAAAAPFSZe9j9rD8Dn+KRAVbjPwAAAD8AAAAAAAAAAAHuAQAATAAAACQfesD3+a0/A5/ikQFW4z8AAAA/6gAAAAAAAAAB7wEAAEwAAAAsDVb2IjiwPwOf4pEBVuM/AAAAP/oAAAAAAAAAAfABAABMAAAAfj2n3VGysT8BGP7yW2TjPwAAAD8KAQAAAAAAAAHxAQAATAAAAMxt+MSALLM/+oJQFmuP4z8AAAA/EgEAAAAAAAAB8gEAAEwAAADY0IF9t+W0P/qCUBZrj+M/AAAAPyEBAAAAAAAAAfMBAABMAAAAcs6ak94gtj/6glAWa4/jPwAAAD8hAQAAAAAAAAH0AQAATAAAAJpmQwf23bY/+oJQFmuP4z8AAAA/MQEAAAAAAAAB9QEAAEwAAAB+MSRMFdq3P/f7a3fFneM/AAAAPzEBAAAAAAAAAfYBAABMAAAAMmRcHR0ZuD/3+2t3xZ3jPwAAAD9AAQAAAAAAAAH3AQAATAAAAGD8BJE01rg/9/trd8Wd4z8AAAA/fwEAAAAAAAAB+AEAAEwAAADMYXUzRFS5P/f7a3fFneM/AAAAP48BAAAAAAAAAfkBAABMAAAAhJStBEyTuT/3+2t3xZ3jPwAAAD+PAQAAAAAAAAH6AQAATAAAALIsVnhjULo/9/trd8Wd4z8AAAA/ngEAAAAAAAAB+wEAAEwAAAAeksYac866P/f7a3fFneM/AAAAP64BAAAAAAAAAfwBAABMAAAAkvc2vYJMuz/3+2t3xZ3jPwAAAD+9AQAAAAAAAAH9AQAATAAAAEoqb46Ki7s/9/trd8Wd4z8AAAA/zQEAAAAAAAAB/gEAAEwAAAC4j98wmgm8P/f7a3fFneM/AAAAP90BAAAAAAAAAf8BAABMAAAA5CeIpLHGvD/3+2t3xZ3jPwAAAD/dAQAAAAAAAAEAAgAATAAAAMTyaOnQwr0/9/trd8Wd4z8AAAA/7AEAAAAAAAABAQIAAEwAAAB8JaG62AG+P/f7a3fFneM/AAAAP/wBAAAAAAAAAQICAABMAAAA6ooRXeh/vj/3+2t3xZ3jPwAAAD/8AQAAAAAAAAEDAgAATAAAAF7wgf/3/b4/9/trd8Wd4z8AAAA/DAIAAAAAAAABBAIAAEwAAAA+u2JEF/q/P/f7a3fFneM/AAAAPwwCAAAAAAAAAQUCAABMAAAAsakFXJdbwD/3+2t3xZ3jPwAAAD8bAgAAAAAAAAEGAgAATAAAAA/DoUQbe8A/9/trd8Wd4z8AAAA/GwIAAAAAAAABBwIAAEwAAAAlD3b+ptnAP/0JNbUQgeM/AAAAPysCAAAAAAAAAQgCAABMAAAAlXTmoLZXwT//kBlUtnLjPwAAAD8rAgAAAAAAAAEJAgAATAAAAAXaVkPG1cE/ARj+8ltk4z8AAAA/OgIAAAAAAAABCgIAAEwAAAAZJiv9UTTCPwOf4pEBVuM/AAAAPzoCAAAAAAAAAQsCAABMAAAA01hjzllzwj8EJscwp0fjPwAAAD9KAgAAAAAAAAEMAgAATAAAAEO+03Bp8cI/B62rz0w54z8AAAA/WgIAAAAAAAABDQIAAEwAAABXCqgq9U/DPwetq89MOeM/AAAAP1oCAAAAAAAAAQ4CAABMAAAAf6JQngwNxD8JNJBu8irjPwAAAD9pAgAAAAAAAAEPAgAATAAAAJXuJFiYa8Q/C7t0DZgc4z8AAAA/aQIAAAAAAAABEAIAAEwAAAAFVJX6p+nEPwu7dA2YHOM/AAAAP3kCAAAAAAAAARECAABMAAAAdbkFnbdnxT8Lu3QNmBzjPwAAAD95AgAAAAAAAAESAgAATAAAAOMedj/H5cU/D8k9S+P/4j8AAAA/iQIAAAAAAAABEwIAAEwAAACznYLKWoPGPxFQIuqI8eI/AAAAP5gCAAAAAAAAARQCAABMAAAAadC6m2LCxj8T1waJLuPiPwAAAD+YAgAAAAAAAAEVAgAATAAAAMfpVoTm4cY/E9cGiS7j4j8AAAA/twIAAAAAAAABFgIAAEwAAAB/HI9V7iDHPxPXBoku4+I/AAAAP7cCAAAAAAAAARcCAABMAAAAOU/HJvZfxz8T1waJLuPiPwAAAD/HAgAAAAAAAAEYAgAATAAAAL0ADIORPMg/E9cGiS7j4j8AAAA/xwIAAAAAAAABGQIAAEwAAADRTOA8HZvIPxPXBoku4+I/AAAAP9cCAAAAAAAAARoCAABMAAAAn8vsx7A4yT8T1waJLuPiPwAAAD/XAgAAAAAAAAEbAgAATAAAAGtK+VJE1sk/E9cGiS7j4j8AAAA/5gIAAAAAAAABHAIAAEwAAAA3yQXe13PKPxPXBoku4+I/AAAAP+YCAAAAAAAAAR0CAABMAAAASxXal2PSyj8VXusn1NTiPwAAAD/2AgAAAAAAAAEeAgAATAAAAF1hrlHvMMs/FV7rJ9TU4j8AAAA/9gIAAAAAAAABHwIAAEwAAAC9eko6c1DLPxVe6yfU1OI/AAAAPwYDAAAAAAAAASACAABMAAAAd62CC3uPyz8VXusn1NTiPwAAAD8VAwAAAAAAAAEhAgAATAAAANHGHvT+rss/FV7rJ9TU4j8AAAA/FQMAAAAAAAABIgIAAEwAAACL+VbFBu7LPxVe6yfU1OI/AAAAPykDAAAAAAAAASMCAABMAAAA4xLzrYoNzD8VXusn1NTiPwAAAD85AwAAAAAAAAEkAgAATAAAAEMsj5YOLcw/FV7rJ9TU4j8AAAA/OQMAAAAAAAABJQIAAEwAAACdRSt/kkzMPxVe6yfU1OI/AAAAP0kDAAAAAAAAASYCAABMAAAA+V7HZxZszD8VXusn1NTiPwAAAD9JAwAAAAAAAAEnAgAATAAAALOR/zgeq8w/FV7rJ9TU4j8AAAA/WAMAAAAAAAABKAIAAEwAAAARq5shosrMPxVe6yfU1OI/AAAAP1gDAAAAAAAAASkCAABMAAAAacQ3CibqzD8VXusn1NTiPwAAAD9oAwAAAAAAAAEqAgAATAAAAN0pqKw1aM0/FV7rJ9TU4j8AAAA/aAMAAAAAAAABKwIAAEwAAAA1Q0SVuYfNPxVe6yfU1OI/AAAAP3gDAAAAAAAAASwCAABMAAAA73V8ZsHGzT8VXusn1NTiPwAAAD+HAwAAAAAAAAEtAgAATAAAAF/b7AjRRM4/FV7rJ9TU4j8AAAA/hwMAAAAAAAABLgIAAEwAAAAXDiXa2IPOPxVe6yfU1OI/AAAAP5cDAAAAAAAAAS8CAABMAAAAK1r5k2Tizj8VXusn1NTiPwAAAD+XAwAAAAAAAAEwAgAATAAAAEOmzU3wQM8/FV7rJ9TU4j8AAAA/pgMAAAAAAAABMQIAAEwAAACdv2k2dGDPPxVe6yfU1OI/AAAAP6YDAAAAAAAAATICAABMAAAA99gFH/h/zz8VXusn1NTiPwAAAD+2AwAAAAAAAAEzAgAATAAAALELPvD/vs8/FV7rJ9TU4j8AAAA/tgMAAAAAAAABNAIAAEwAAADiKwnVxQ7QPxVe6yfU1OI/AAAAP9UDAAAAAAAAATUCAABMAAAAkjhXyYce0D8VXusn1NTiPwAAAD/VAwAAAAAAAAE2AgAATAAAAD5Fpb1JLtA/D8k9S+P/4j8AAAA/5QMAAAAAAAABNwIAAEwAAADuUfOxCz7QPw/JPUvj/+I/AAAAP+UDAAAAAAAAATgCAABMAAAAnF5Bps1N0D8PyT1L4//iPwAAAD/1AwAAAAAAAAE5AgAATAAAAFaReXfVjNA/D8k9S+P/4j8AAAA/9QMAAAAAAAABOgIAAEwAAACuqhVgWazQPw/JPUvj/+I/AAAAPwQEAAAAAAAAATsCAABMAAAAXrdjVBu80D8PyT1L4//iPwAAAD8EBAAAAAAAAAE8AgAATAAAALzQ/zyf29A/D8k9S+P/4j8AAAA/FAQAAAAAAAABPQIAAEwAAAAW6pslI/vQPw/JPUvj/+I/AAAAPxQEAAAAAAAAAT4CAABMAAAAxPbpGeUK0T8PyT1L4//iPwAAAD9yBAAAAAAAAAE/AgAATAAAAHIDOA6nGtE/D8k9S+P/4j8AAAA/cgQAAAAAAAABQAIAAEwAAACk8uaouLjZPyEBYkIQjeI/AAAAPwAAAAAAAAAAAUECAABMAAAApPLmqLi42T8fen2japviPwAAAD8AAAAAAAAAAAFCAgAATAAAAFT/NJ16yNk/GWy0ZR+44j8AAAA/jQAAAAAAAAABQwIAAEwAAAACDIORPNjZPxlstGUfuOI/AAAAP50AAAAAAAAAAUQCAABMAAAAsBjRhf7n2T8ZbLRlH7jiPwAAAD+sAAAAAAAAAAFFAgAATAAAAAoybW6CB9o/GWy0ZR+44j8AAAA/ywAAAAAAAAABRgIAAEwAAABoSwlXBifaPxlstGUfuOI/AAAAP8sAAAAAAAAAAUcCAABMAAAAFlhXS8g22j8ZbLRlH7jiPwAAAD/bAAAAAAAAAAFIAgAATAAAAHJx8zNMVto/GWy0ZR+44j8AAAA/6wAAAAAAAAABSQIAAEwAAAAifkEoDmbaPxlstGUfuOI/AAAAP+sAAAAAAAAAAUoCAABMAAAAKqQrBVSV2j8ZbLRlH7jiPwAAAD/6AAAAAAAAAAFLAgAATAAAAOTWY9Zb1No/GWy0ZR+44j8AAAA/+gAAAAAAAAABTAIAAEwAAADu/E2zoQPbPxlstGUfuOI/AAAAPwoBAAAAAAAAAU0CAABMAAAAShbqmyUj2z8ZbLRlH7jiPwAAAD8KAQAAAAAAAAFOAgAATAAAAPgiOJDnMts/GWy0ZR+44j8AAAA/GgEAAAAAAAABTwIAAEwAAACkL4aEqULbPxlstGUfuOI/AAAAPxoBAAAAAAAAAVACAABMAAAAAEkibS1i2z8ZbLRlH7jiPwAAAD8pAQAAAAAAAAFRAgAATAAAALJVcGHvcds/GWy0ZR+44j8AAAA/OQEAAAAAAAABUgIAAEwAAAAMbwxKc5HbPxlstGUfuOI/AAAAP0gBAAAAAAAAAVMCAABMAAAAxKFEG3vQ2z8d85gExaniPwAAAD9YAQAAAAAAAAFUAgAATAAAAHKukg894Ns/HfOYBMWp4j8AAAA/WAEAAAAAAAABVQIAAEwAAADOxy74wP/bPx3zmATFqeI/AAAAP1gBAAAAAAAAAVYCAABMAAAA2O0Y1QYv3D8d85gExaniPwAAAD9oAQAAAAAAAAFXAgAATAAAADQHtb2KTtw/HfOYBMWp4j8AAAA/aAEAAAAAAAABWAIAAEwAAACQIFGmDm7cPx3zmATFqeI/AAAAP3cBAAAAAAAAAVkCAABMAAAAPi2fmtB93D8d85gExaniPwAAAD+HAQAAAAAAAAFaAgAATAAAAO457Y6Sjdw/HfOYBMWp4j8AAAA/hwEAAAAAAAABWwIAAEwAAABKU4l3Fq3cPx3zmATFqeI/AAAAP5cBAAAAAAAAAVwCAABMAAAA+F/Xa9i83D8d85gExaniPwAAAD+XAQAAAAAAAAFdAgAATAAAAKRsJWCazNw/HfOYBMWp4j8AAAA/pgEAAAAAAAABXgIAAEwAAAAChsFIHuzcPx3zmATFqeI/AAAAP6YBAAAAAAAAAV8CAABMAAAAurj5GSYr3T8d85gExaniPwAAAD+2AQAAAAAAAAFgAgAATAAAAHLrMestat0/H3p9o2qb4j8AAAA/xQEAAAAAAAABYQIAAEwAAADYKriw97jdPx96faNqm+I/AAAAP8UBAAAAAAAAAWICAABMAAAAPmo+dsEH3j8fen2japviPwAAAD/VAQAAAAAAAAFjAgAATAAAAPicdkfJRt4/H3p9o2qb4j8AAAA/1QEAAAAAAAABZAIAAEwAAAAK6UoBVaXePx96faNqm+I/AAAAP+UBAAAAAAAAAWUCAABMAAAAFg813prU3j8jiEbhtX7iPwAAAD/lAQAAAAAAAAFmAgAATAAAAHIo0cYe9N4/I4hG4bV+4j8AAAA/9AEAAAAAAAABZwIAAEwAAAAgNR+74APfPyOIRuG1fuI/AAAAPwQCAAAAAAAAAWgCAABMAAAAzkFtr6IT3z8jiEbhtX7iPwAAAD8EAgAAAAAAAAFpAgAATAAAAH5Ou6NkI98/I4hG4bV+4j8AAAA/FAIAAAAAAAABagIAAEwAAADYZ1eM6ELfPyOIRuG1fuI/AAAAPxQCAAAAAAAAAWsCAABMAAAAPqfdUbKR3z8jiEbhtX7iPwAAAD8jAgAAAAAAAAFsAgAATAAAAKbmYxd84N8/I4hG4bV+4j8AAAA/IwIAAAAAAAABbQIAAEwAAACzH8PiZCfgPyOIRuG1fuI/AAAAPzMCAAAAAAAAAW4CAABMAAAAFkzUuYte4D8jiEbhtX7iPwAAAD8zAgAAAAAAAAFvAgAATAAAABlfSaguduA/I4hG4bV+4j8AAAA/QgIAAAAAAAABcAIAAEwAAAB2eOWQspXgPyOIRuG1fuI/AAAAP1ICAAAAAAAAAXECAABMAAAAfItaf1Wt4D8jiEbhtX7iPwAAAD9SAgAAAAAAAAFyAgAATAAAANORgXk2teA/I4hG4bV+4j8AAAA/YgIAAAAAAAABcwIAAEwAAAApmKhzF73gPyOIRuG1fuI/AAAAP2ICAAAAAAAAAXQCAABMAAAAMKsdYrrU4D8jiEbhtX7iPwAAAD9xAgAAAAAAAAF1AgAATAAAADO+klBd7OA/I4hG4bV+4j8AAAA/gQIAAAAAAAABdgIAAEwAAADiyuBEH/zgPyOIRuG1fuI/AAAAP4ECAAAAAAAAAXcCAABMAAAAP+R8LaMb4T8jiEbhtX7iPwAAAD+RAgAAAAAAAAF4AgAATAAAAEP38RtGM+E/I4hG4bV+4j8AAAA/oAIAAAAAAAABeQIAAEwAAAD2FrX+qlrhPx96faNqm+I/AAAAP6ACAAAAAAAAAXoCAABMAAAA/Ckq7U1y4T8fen2japviPwAAAD+wAgAAAAAAAAF7AgAATAAAAKk2eOEPguE/H3p9o2qb4j8AAAA/sAIAAAAAAAABfAIAAEwAAAAAPZ/b8InhPx3zmATFqeI/AAAAP78CAAAAAAAAAX0CAABMAAAAr0ntz7KZ4T8ZbLRlH7jiPwAAAD+/AgAAAAAAAAF+AgAATAAAAAZQFMqToeE/GWy0ZR+44j8AAAA/zwIAAAAAAAABfwIAAEwAAABdVjvEdKnhPxlstGUfuOI/AAAAP98CAAAAAAAAAYACAABMAAAAY2mwshfB4T8ZbLRlH7jiPwAAAD/fAgAAAAAAAAGBAgAATAAAAL+CTJub4OE/GWy0ZR+44j8AAAA/7gIAAAAAAAABggIAAEwAAABsj5qPXfDhPxflz8Z5xuI/AAAAP+4CAAAAAAAAAYMCAABMAAAAGZzogx8A4j8X5c/GecbiPwAAAD/+AgAAAAAAAAGEAgAATAAAAHKiD34ACOI/F+XPxnnG4j8AAAA//gIAAAAAAAABhQIAAEwAAADJqDZ44Q/iPxflz8Z5xuI/AAAAP/gDAAAAAAAAAYYCAABMAAAAi7g2uQEc5z8RUCLqiPHiPwAAAD8AAAAAAAAAAAGHAgAATAAAAIu4NrkBHOc/D8k9S+P/4j8AAAA/AAAAAAAAAAABiAIAAEwAAADivl2z4iPnPw1CWaw9DuM/AAAAP2YAAAAAAAAAAYkCAABMAAAAlN4glkdL5z8JNJBu8irjPwAAAD+FAAAAAAAAAAGKAgAATAAAAJnxlYTqYuc/CTSQbvIq4z8AAAA/hQAAAAAAAAABiwIAAEwAAACfBAtzjXrnPwk0kG7yKuM/AAAAP4UAAAAAAAAAAYwCAABMAAAApReAYTCS5z8JNJBu8irjPwAAAD+VAAAAAAAAAAGNAgAATAAAAFIkzlXyoec/CTSQbvIq4z8AAAA/pAAAAAAAAAABjgIAAEwAAACoKvVP06nnPwk0kG7yKuM/AAAAP6QAAAAAAAAAAY8CAABMAAAA/zAcSrSx5z8JNJBu8irjPwAAAD+kAAAAAAAAAAGQAgAATAAAAK49aj52wec/CTSQbvIq4z8AAAA/tAAAAAAAAAABkQIAAEwAAAAFRJE4V8nnPwk0kG7yKuM/AAAAP8QAAAAAAAAAAZICAABMAAAAslDfLBnZ5z8JNJBu8irjPwAAAD/TAAAAAAAAAAGTAgAATAAAALhjVBu88Oc/CTSQbvIq4z8AAAA/4wAAAAAAAAABlAIAAEwAAABmcKIPfgDoPwk0kG7yKuM/AAAAP+MAAAAAAAAAAZUCAABMAAAAbIMX/iAY6D8JNJBu8irjPwAAAD/zAAAAAAAAAAGWAgAATAAAAMics+akN+g/C7t0DZgc4z8AAAA/8wAAAAAAAAABlwIAAEwAAAAltk/PKFfoPwu7dA2YHOM/AAAAPwIBAAAAAAAAAZgCAABMAAAA0sKdw+pm6D8Lu3QNmBzjPwAAAD8CAQAAAAAAAAGZAgAATAAAANjVErKNfug/C7t0DZgc4z8AAAA/EgEAAAAAAAABmgIAAEwAAADb6IegMJboPwu7dA2YHOM/AAAAPxIBAAAAAAAAAZsCAABMAAAA4fv8jtOt6D8Lu3QNmBzjPwAAAD8hAQAAAAAAAAGcAgAATAAAADgCJIm0teg/DUJZrD0O4z8AAAA/IQEAAAAAAAABnQIAAEwAAACPCEuDlb3oPw1CWaw9DuM/AAAAP1ABAAAAAAAAAZ4CAABMAAAAPhWZd1fN6D8PyT1L4//iPwAAAD9gAQAAAAAAAAGfAgAATAAAAJguNWDb7Og/D8k9S+P/4j8AAAA/YAEAAAAAAAABoAIAAEwAAACkVB89IRzpPw/JPUvj/+I/AAAAP3ABAAAAAAAAAaECAABMAAAAr3oJGmdL6T8PyT1L4//iPwAAAD9/AQAAAAAAAAGiAgAATAAAAGGazPzLcuk/D8k9S+P/4j8AAAA/fwEAAAAAAAABowIAAEwAAADCxt3T8qnpPw/JPUvj/+I/AAAAP38BAAAAAAAAAaQCAABMAAAAdeagtlfR6T8Lu3QNmBzjPwAAAD+PAQAAAAAAAAGlAgAATAAAAHv5FaX66Ok/C7t0DZgc4z8AAAA/ngEAAAAAAAABpgIAAEwAAAB/DIuTnQDqPwu7dA2YHOM/AAAAP54BAAAAAAAAAacCAABMAAAA3CUnfCEg6j8HravPTDnjPwAAAD+uAQAAAAAAAAGoAgAATAAAAIsydXDjL+o/B62rz0w54z8AAAA/vgEAAAAAAAABqQIAAEwAAADiOJxqxDfqPwetq89MOeM/AAAAP80BAAAAAAAAAaoCAABMAAAAjkXqXoZH6j8EJscwp0fjPwAAAD/NAQAAAAAAAAGrAgAATAAAAOhLEVlnT+o/BCbHMKdH4z8AAAA/3QEAAAAAAAABrAIAAEwAAAA+UjhTSFfqPwQmxzCnR+M/AAAAP90BAAAAAAAAAa0CAABMAAAAQmWtQetu6j8Dn+KRAVbjPwAAAD/tAQAAAAAAAAGuAgAATAAAAJtr1DvMduo/A5/ikQFW4z8AAAA/7QEAAAAAAAABrwIAAEwAAABIeCIwjobqPwEY/vJbZOM/AAAAP/wBAAAAAAAAAbACAABMAAAATouXHjGe6j8BGP7yW2TjPwAAAD/8AQAAAAAAAAGxAgAATAAAAKikMwe1veo/ARj+8ltk4z8AAAA/DAIAAAAAAAABsgIAAEwAAABbxPbpGeXqP/+QGVS2cuM/AAAAPwwCAAAAAAAAAbMCAABMAAAAYtdr2Lz86j//kBlUtnLjPwAAAD8bAgAAAAAAAAG0AgAATAAAAA7kucx+DOs//5AZVLZy4z8AAAA/GwIAAAAAAAABtQIAAEwAAABo6uDGXxTrP/+QGVS2cuM/AAAAPysCAAAAAAAAAbYCAABMAAAAvfAHwUAc6z//kBlUtnLjPwAAAD8rAgAAAAAAAAG3AgAATAAAABT3LrshJOs//5AZVLZy4z8AAAA/OwIAAAAAAAABuAIAAEwAAABr/VW1AizrP/+QGVS2cuM/AAAAP0oCAAAAAAAAAbkCAABMAAAAwgN9r+Mz6z//kBlUtnLjPwAAAD9aAgAAAAAAAAG6AgAATAAAAHEQy6OlQ+s//5AZVLZy4z8AAAA/WgIAAAAAAAABuwIAAEwAAAAeHRmYZ1PrP/+QGVS2cuM/AAAAP2oCAAAAAAAAAbwCAABMAAAAzilnjClj6z//kBlUtnLjPwAAAD9qAgAAAAAAAAG9AgAATAAAACUwjoYKa+s//5AZVLZy4z8AAAA/eQIAAAAAAAABvgIAAEwAAAB7NrWA63LrP/+QGVS2cuM/AAAAP3kCAAAAAAAAAb8CAABMAAAA0jzcesx66z//kBlUtnLjPwAAAD+JAgAAAAAAAAHAAgAATAAAAChDA3Wtgus//5AZVLZy4z8AAAA/iQIAAAAAAAABwQIAAEwAAACBSSpvjorrP/+QGVS2cuM/AAAAP6gCAAAAAAAAAcICAABMAAAAhVyfXTGi6z//kBlUtnLjPwAAAD+4AgAAAAAAAAHDAgAATAAAANtixlcSqus//5AZVLZy4z8AAAA/uAIAAAAAAAABxAIAAEwAAADhdTtGtcHrP/+QGVS2cuM/AAAAP8cCAAAAAAAAAcUCAABMAAAAPo/XLjnh6z//kBlUtnLjPwAAAD/XAgAAAAAAAAHGAgAATAAAAPTBDwBBIOw/ARj+8ltk4z8AAAA/1wIAAAAAAAABxwIAAEwAAACkzl30AjDsPwEY/vJbZOM/AAAAP+cCAAAAAAAAAcgCAABMAAAAWO4g12dX7D8BGP7yW2TjPwAAAD/nAgAAAAAAAAHJAgAATAAAAFwBlsUKb+w/BCbHMKdH4z8AAAA/9gIAAAAAAAABygIAAEwAAAC0B72/63bsPwQmxzCnR+M/AAAAP/YCAAAAAAAAAcsCAABMAAAAYNLao+Zjhz/cUfLtojnaPwAAAD8AAAAAAAAAAAHMAgAATAAAABBonC0lXIk/6ntNp4Tj2T8AAAA/XgAAAAAAAAABzQIAAEwAAADQ/V23Y1SLP+p7TaeE49k/AAAAP20AAAAAAAAAAc4CAABMAAAAcCnhyuBEjz/uiRblz8bZPwAAAD9tAAAAAAAAAAHPAgAATAAAADjA83jtkpM/+KWoYGaN2T8AAAA/fQAAAAAAAAAB0AIAAEwAAAC463aMaoOXP/yzcZ6xcNk/AAAAP30AAAAAAAAAAdECAABMAAAAMBf6n+dzmz8E0AMaSDfZPwAAAD+NAAAAAAAAAAHSAgAATAAAAEBsn55RrqA/FggoEXXE2D8AAAA/nAAAAAAAAAAB0wIAAEwAAAB0Z9HKnySjPxYIKBF1xNg/AAAAP5wAAAAAAAAAAdQCAABMAAAANP2SVN4cpT8YFvFOwKfYPwAAAD+sAAAAAAAAAAHVAgAATAAAABzIc5n9GKY/GBbxTsCn2D8AAAA/rAAAAAAAAAAB1gIAAEwAAADYXTUjPBGoPyIyg8pWbtg/AAAAP7sAAAAAAAAAAdcCAABMAAAAmPP2rHoJqj8mQEwIolHYPwAAAD+7AAAAAAAAAAHYAgAATAAAAGSJuDa5Aaw/JkBMCKJR2D8AAAA/ywAAAAAAAAAB2QIAAEwAAACwuQke6HutPyZATAiiUdg/AAAAP8sAAAAAAAAAAdoCAABMAAAAmITqYgd4rj8qThVG7TTYPwAAAD/bAAAAAAAAAAHbAgAATAAAACwNVvYiOLA/Kk4VRu002D8AAAA/2wAAAAAAAAAB3AIAAEwAAADECm8MSnOxPy5c3oM4GNg/AAAAP+oAAAAAAAAAAd0CAABMAAAA7KIXgGEwsj8yaqfBg/vXPwAAAD/qAAAAAAAAAAHeAgAATAAAAGAIiCJxrrI/MmqnwYP71z8AAAA/+gAAAAAAAAAB3wIAAEwAAAAWO8DzeO2yPzJqp8GD+9c/AAAAP/oAAAAAAAAAAeACAABMAAAAQNNoZ5Cqsz84eHD/zt7XPwAAAD8KAQAAAAAAAAHhAgAATAAAAPgFoTiY6bM/OHhw/87e1z8AAAA/GQEAAAAAAAAB4gIAAEwAAABkaxHbp2e0Pzh4cP/O3tc/AAAAPxkBAAAAAAAAAeMCAABMAAAA2NCBfbfltD84eHD/zt7XPwAAAD84AQAAAAAAAAHkAgAATAAAAJIDuk6/JLU/OHhw/87e1z8AAAA/OAEAAAAAAAAB5QIAAEwAAAByzpqT3iC2Pzh4cP/O3tc/AAAAP0gBAAAAAAAAAeYCAABMAAAAUpl72P0ctz84eHD/zt7XPwAAAD9IAQAAAAAAAAHnAgAATAAAAKbJzL8sl7g/PIY5PRrC1z8AAAA/WAEAAAAAAAAB6AIAAEwAAAD4+R2nWxG6P0Siy7iwiNc/AAAAP2cBAAAAAAAAAekCAABMAAAAuI/fMJoJvD9IsJT2+2vXPwAAAD9nAQAAAAAAAAHqAgAATAAAADJY2YvgQL4/Tr5dNEdP1z8AAAA/dwEAAAAAAAAB6wIAAEwAAADKVfKhB3y/P1LMJnKSMtc/AAAAP3cBAAAAAAAAAewCAABMAAAAD8OhRBt7wD9W2u+v3RXXPwAAAD+HAQAAAAAAAAHtAgAATAAAAJV05qC2V8E/ZARLab+/1j8AAAA/hwEAAAAAAAAB7gIAAEwAAABNpx5yvpbBP2QES2m/v9Y/AAAAP5YBAAAAAAAAAe8CAABMAAAAp8C6WkK2wT9kBEtpv7/WPwAAAD+1AQAAAAAAAAHwAgAATAAAAGHz8itK9cE/ZARLab+/1j8AAAA/xQEAAAAAAAAB8QIAAEwAAAC/DI8UzhTCP2QES2m/v9Y/AAAAP9UBAAAAAAAAAfICAABMAAAAdT/H5dVTwj9kBEtpv7/WPwAAAD/VAQAAAAAAAAHzAgAATAAAANNYY85Zc8I/ZARLab+/1j8AAAA/5AEAAAAAAAAB9AIAAEwAAAAtcv+23ZLCP2QES2m/v9Y/AAAAP+QBAAAAAAAAAfUCAABMAAAAn9dvWe0Qwz9kBEtpv7/WPwAAAD/0AQAAAAAAAAH2AgAATAAAAFcKqCr1T8M/ZARLab+/1j8AAAA/9AEAAAAAAAAB9wIAAEwAAABrVnzkgK7DP1z2gSt03NY/AAAAPwQCAAAAAAAAAfgCAABMAAAAJYm0tYjtwz9c9oErdNzWPwAAAD8EAgAAAAAAAAH5AgAATAAAADfViG8UTMQ/XPaBK3Tc1j8AAAA/EwIAAAAAAAAB+gIAAEwAAACnOvkRJMrEP1rouO0o+dY/AAAAPxMCAAAAAAAAAfsCAABMAAAAv4bNy68oxT9a6LjtKPnWPwAAAD8jAgAAAAAAAAH8AgAATAAAABmgabQzSMU/Wui47Sj51j8AAAA/IwIAAAAAAAAB/QIAAEwAAADR0qGFO4fFP1LMJnKSMtc/AAAAPzICAAAAAAAAAf4CAABMAAAAL+w9br+mxT9SzCZykjLXPwAAAD+BAgAAAAAAAAH/AgAATAAAAIsF2lZDxsU/SLCU9vtr1z8AAAA/kAIAAAAAAAABAAMAAEwAAADjHnY/x+XFP0iwlPb7a9c/AAAAP5ACAAAAAAAAAQEDAABMAAAAnVGuEM8kxj9Eosu4sIjXPwAAAD+gAgAAAAAAAAECAwAATAAAAA+3HrPeosY/QJQCe2Wl1z8AAAA/oAIAAAAAAAABAwMAAEwAAADH6VaE5uHGPzyGOT0awtc/AAAAP68CAAAAAAAAAQQDAABMAAAAfxyPVe4gxz84eHD/zt7XPwAAAD+/AgAAAAAAAAEFAwAATAAAADlPxyb2X8c/OHhw/87e1z8AAAA/zwIAAAAAAAABBgMAAEwAAACVaGMPen/HPzJqp8GD+9c/AAAAP/4CAAAAAAAAAQcDAABMAAAAlWhjD3p/xz8uXN6DOBjYPwAAAD/+AgAAAAAAAAEIAwAATAAAAEubm+CBvsc/LlzegzgY2D8AAAA/DQMAAAAAAAABCQMAAEwAAAAFztOxif3HPyIyg8pWbtg/AAAAPx0DAAAAAAAAAQoDAABMAAAAYedvmg0dyD8iMoPKVm7YPwAAAD8dAwAAAAAAAAELAwAATAAAAL0ADIORPMg/HCS6jAuL2D8AAAA/LAMAAAAAAAABDAMAAEwAAAAZGqhrFVzIPxgW8U7Ap9g/AAAAPywDAAAAAAAAAQ0DAABMAAAAczNEVJl7yD8WCCgRdcTYPwAAAD+5AwAAAAAAAAEOAwAATAAAAHMzRFSZe8g/Evpe0ynh2D8AAAA/uQMAAAAAAAABDwMAAEwAAADRTOA8HZvIPw7slZXe/dg/AAAAP8kDAAAAAAAAARADAABMAAAALWZ8JaG6yD8E0AMaSDfZPwAAAD/JAwAAAAAAAAERAwAATAAAAC1mfCWhusg/AMI63PxT2T8AAAA/2AMAAAAAAAABEgMAAEwAAAAtZnwlobrIP/yzcZ6xcNk/AAAAP9gDAAAAAAAAARMDAABMAAAAi38YDiXayD/4pahgZo3ZPwAAAD/oAwAAAAAAAAEUAwAATAAAAIt/GA4l2sg/8pffIhuq2T8AAAA/+AMAAAAAAAABFQMAAEwAAACLfxgOJdrIP+6JFuXPxtk/AAAAP/gDAAAAAAAAARYDAABMAAAA5Zi09qj5yD/iX7sr7hzaPwAAAD8HBAAAAAAAAAEXAwAATAAAAOWYtPao+cg/3FHy7aI52j8AAAA/BwQAAAAAAAABGAMAAEwAAABBslDfLBnJP9AnlzTBj9o/AAAAPxcEAAAAAAAAARkDAABMAAAAn8vsx7A4yT/E/Tt73+XaPwAAAD8jBAAAAAAAAAEaAwAATAAAAJ/L7MewOMk/wO9yPZQC2z8AAAA/MwQAAAAAAAABGwMAAEwAAAD75IiwNFjJP8Dvcj2UAts/AAAAP0MEAAAAAAAAARwDAABMAAAA++SIsDRYyT+40+DB/TvbPwAAAD9SBAAAAAAAAAEdAwAATAAAAPvkiLA0WMk/tMUXhLJY2z8AAAA/YgQAAAAAAAABHgMAAEwAAAD75IiwNFjJP6yphQgckts/AAAAP4EEAAAAAAAAAR8DAABMAAAA++SIsDRYyT+om7zK0K7bPwAAAD+BBAAAAAAAAAEgAwAATAAAAPvkiLA0WMk/pI3zjIXL2z8AAAA/kQQAAAAAAAABIQMAAEwAAAD75IiwNFjJP55/Kk866Ns/AAAAP6AEAAAAAAAAASIDAABMAAAA++SIsDRYyT+acWER7wTcPwAAAD+gBAAAAAAAAAEjAwAATAAAAPvkiLA0WMk/jkcGWA1b3D8AAAA/sAQAAAAAAAABJAMAAEwAAACfy+zHsDjJP4g5PRrCd9w/AAAAP88EAAAAAAAAASUDAABMAAAAn8vsx7A4yT+EK3TcdpTcPwAAAD/fBAAAAAAAAAEmAwAATAAAAEGyUN8sGck/hCt03HaU3D8AAAA/7wQAAAAAAAABJwMAAEwAAADlmLT2qPnIP4QrdNx2lNw/AAAAP+8EAAAAAAAAASgDAABMAAAA0UzgPB2byD+AHaueK7HcPwAAAD/+BAAAAAAAAAEpAwAATAAAAHMzRFSZe8g/fA/iYODN3D8AAAA//gQAAAAAAAABKgMAAEwAAAAFztOxif3HP3Dlhqf+I90/AAAAPw4FAAAAAAAAASsDAABMAAAA2zUrPnJAxz9s171ps0DdPwAAAD8dBQAAAAAAAAEsAwAATAAAAGnQuptiwsY/ZLsr7hx63T8AAAA/HQUAAAAAAAABLQMAAEwAAAD7akr5UkTGP16tYrDRlt0/AAAAPy0FAAAAAAAAAS4DAABMAAAAdbkFnbdnxT9WkdA0O9DdPwAAAD8tBQAAAAAAAAEvAwAATAAAAAVUlfqn6cQ/UoMH9+/s3T8AAAA/PQUAAAAAAAABMAMAAEwAAAA31YhvFEzEP0RZrD0OQ94/AAAAPz0FAAAAAAAAATEDAABMAAAAsSNEE3lvwz9AS+P/wl/ePwAAAD9MBQAAAAAAAAEyAwAATAAAAEO+03Bp8cI/PD0awnd83j8AAAA/TAUAAAAAAAABMwMAAEwAAAAtcv+23ZLCPzw9GsJ3fN4/AAAAP1wFAAAAAAAAATQDAABMAAAAGSYr/VE0wj88PRrCd3zePwAAAD9cBQAAAAAAAAE1AwAATAAAAGHz8itK9cE/PD0awnd83j8AAAA/bAUAAAAAAAABNgMAAEwAAADxjYKJOnfBPzw9GsJ3fN4/AAAAP2wFAAAAAAAAATcDAABMAAAAfygS5yr5wD88PRrCd3zePwAAAD97BQAAAAAAAAE4AwAATAAAALGpBVyXW8A/PD0awnd83j8AAAA/ewUAAAAAAAABOQMAAEwAAABXkGlzEzzAPzgvUYQsmd4/AAAAP4sFAAAAAAAAAToDAABMAAAAxPJo6dDCvT8yIYhG4bXePwAAAD+LBQAAAAAAAAE7AwAATAAAALiP3zCaCbw/LhO/CJbS3j8AAAA/mgUAAAAAAAABPAMAAEwAAACElK0ETJO5Py4TvwiW0t4/AAAAP6oFAAAAAAAAAT0DAABMAAAA7JaU7iRYuD8uE78IltLePwAAAD+qBQAAAAAAAAE+AwAATAAAAFKZe9j9HLc/LhO/CJbS3j8AAAA/ugUAAAAAAAABPwMAAEwAAAAqAdNk5l+2Py4TvwiW0t4/AAAAP7oFAAAAAAAAAUADAABMAAAAcs6ak94gtj8uE78IltLePwAAAD/JBQAAAAAAAAFBAwAATAAAALibYsLW4bU/LhO/CJbS3j8AAAA/+AUAAAAAAAABQgMAAEwAAAAAaSrxzqK1Py4TvwiW0t4/AAAAPwgGAAAAAAAAAUMDAABMAAAATDbyH8djtT8uE78IltLePwAAAD8IBgAAAAAAAAFEAwAATAAAAJIDuk6/JLU/LhO/CJbS3j8AAAA/FwYAAAAAAAABRQMAAEwAAABkaxHbp2e0Py4TvwiW0t4/AAAAPxcGAAAAAAAAAUYDAABMAAAA+AWhOJjpsz8uE78IltLePwAAAD8nBgAAAAAAAAFHAwAATAAAAIagMJaIa7M/LhO/CJbS3j8AAAA/NQYAAAAAAAABSAMAAEwAAAAWO8DzeO2yPy4TvwiW0t4/AAAAPzUGAAAAAAAAAUkDAABMAAAAptVPUWlvsj8yIYhG4bXePwAAAD9EBgAAAAAAAAFKAwAATAAAADJw365Z8bE/OC9RhCyZ3j8AAAA/RAYAAAAAAAABSwMAAEwAAAB+PafdUbKxPzgvUYQsmd4/AAAAP2QGAAAAAAAAAUwDAABMAAAADNg2O0I0sT84L1GELJnePwAAAD9kBgAAAAAAAAFNAwAATAAAAJpyxpgytrA/PD0awnd83j8AAAA/cwYAAAAAAAABTgMAAEwAAADktDtKNvKvP0BL4//CX94/AAAAP3MGAAAAAAAAAU8DAABMAAAAAOpaBRf2rj9AS+P/wl/ePwAAAD+DBgAAAAAAAAFQAwAATAAAAJiE6mIHeK4/QEvj/8Jf3j8AAAA/kgYAAAAAAAABUQMAAEwAAAAkH3rA9/mtP0BL4//CX94/AAAAP6IGAAAAAAAAAVIDAABMAAAAPFSZe9j9rD9AS+P/wl/ePwAAAD+yBgAAAAAAAAFTAwAATAAAADxUmXvY/aw/RFmsPQ5D3j8AAAA/sgYAAAAAAAABVAMAAEwAAABkibg2uQGsP0RZrD0OQ94/AAAAP8EGAAAAAAAAAVUDAABMAAAA9CNIlKmDqz9EWaw9DkPePwAAAD/RBgAAAAAAAAFWAwAATAAAAIC+1/GZBas/SGd1e1km3j8AAAA/4QYAAAAAAAABVwMAAEwAAAAMWWdPioeqP0hndXtZJt4/AAAAP+EGAAAAAAAAAVgDAABMAAAAmPP2rHoJqj9IZ3V7WSbePwAAAD/wBgAAAAAAAAFZAwAATAAAADCOhgpri6k/TnU+uaQJ3j8AAAA/AAcAAAAAAAABWgMAAEwAAADAKBZoWw2pP051PrmkCd4/AAAAPw8HAAAAAAAAAVsDAABMAAAAaPjEgCyTpz9WkdA0O9DdPwAAAD8PBwAAAAAAAAFcAwAATAAAAIgt5DsNl6Y/VpHQNDvQ3T8AAAA/HwcAAAAAAAABXQMAAEwAAACoYgP37ZqlP1aR0DQ70N0/AAAAPx8HAAAAAAAAAV4DAABMAAAAWDKyD78gpD9erWKw0ZbdPwAAAD8vBwAAAAAAAAFfAwAATAAAAAQCYSiQpqI/Xq1isNGW3T8AAAA/LwcAAAAAAAABYAMAAEwAAAAkN4DjcKqhP2S7K+4cet0/AAAAPz4HAAAAAAAAAWEDAABMAAAAQGyfnlGuoD9kuyvuHHrdPwAAAD9OBwAAAAAAAAFiAwAATAAAANAGL/xBMKA/aMn0K2hd3T8AAAA/XgcAAAAAAAABYwMAAEwAAADQBi/8QTCgP2zXvWmzQN0/AAAAP14HAAAAAAAAAWQDAABMAAAA0EJ9s2Rknz9s171ps0DdPwAAAD9tBwAAAAAAAAFlAwAATAAAAOh3nG5FaJ4/cOWGp/4j3T8AAAA/bQcAAAAAAAABZgMAAEwAAAAArbspJmydP3Dlhqf+I90/AAAAP30HAAAAAAAAAWcDAABMAAAAGOLa5AZwnD9w5Yan/iPdPwAAAD99BwAAAAAAAAFoAwAATAAAAGhMGVvId5o/fA/iYODN3D8AAAA/jAcAAAAAAAABaQMAAEwAAACYtlfRiX+YP4Adq54rsdw/AAAAP5wHAAAAAAAAAWoDAABMAAAAuOt2jGqDlz+AHaueK7HcPwAAAD+sBwAAAAAAAAFrAwAATAAAANAglkdLh5Y/hCt03HaU3D8AAAA/ywcAAAAAAAABbAMAAEwAAAA4wPN47ZKTP4g5PRrCd9w/AAAAP9sHAAAAAAAAAW0DAABMAAAAaCoy766akT+SVc+VWD7cPwAAAD/qBwAAAAAAAAFuAwAATAAAAHAp4crgRI8/klXPlVg+3D8AAAA/6gcAAAAAAAABbwMAAEwAAADQ/V23Y1SLP5ZjmNOjIdw/AAAAP+oHAAAAAAAAAXADAABMAAAAgPao+dgFfz+om7zK0K7bPwAAAD/6BwAAAAAAAAFxAwAATAAAAMCQOFfJh24/sLdORmd12z8AAAA/CQgAAAAAAAABcgMAAEwAAADAOTIwz6ZmP7TFF4SyWNs/AAAAPzgIAAAAAAAAAXMDAABMAAAAgMZXEqqLXT+40+DB/TvbPwAAAD9sCAAAAAAAAAF0AwAATAAAAIDGVxKqi10/yAsFuSrJ2j8AAAA/fAgAAAAAAAABdQMAAEwAAADAOTIwz6ZmP9AnlzTBj9o/AAAAP4sIAAAAAAAAAXYDAABMAAAAAHQfv2E0cz/YQymwV1baPwAAAD+LCAAAAAAAAAF3AwAATAAAAKCfotLeJHc/4l+7K+4c2j8AAAA/mwgAAAAAAAABeAMAAEwAAACgn6LS3iR3P+ZthGk5ANo/AAAAP5sIAAAAAAAAAXkDAABMAAAAQMsl5lsVez/mbYRpOQDaPwAAAD/pCAAAAAAAAAF6AwAATAAAAID2qPnYBX8/6ntNp4Tj2T8AAAA/6QgAAAAAAAABewMAAEwAAACgPBkaqGuFP/KX3yIbqtk/AAAAPwgJAAAAAAAAAXwDAABMAAAAYNLao+Zjhz/4pahgZo3ZPwAAAD8YCQAAAAAAAAF9AwAATAAAAND9XbdjVIs//LNxnrFw2T8AAAA/GAkAAAAAAAABfgMAAEwAAACgkx9BokyNPwDCOtz8U9k/AAAAP5UJAAAAAAAAAX8DAABMAAAAcCnhyuBEjz8E0AMaSDfZPwAAAD+VCQAAAAAAAAGAAwAATAAAAGgqMu+umpE/BNADGkg32T8AAAA/pQkAAAAAAAABgQMAAEwAAAA4wPN47ZKTPwjezFeTGtk/AAAAP7QJAAAAAAAAAYIDAABMAAAAIIvUvQyPlD8O7JWV3v3YPwAAAD/ECQAAAAAAAAGDAwAATAAAAPhVtQIsi5U/DuyVld792D8AAAA/EgoAAAAAAAABhAMAAEwAAADQIJZHS4eWPxL6XtMp4dg/AAAAPzEKAAAAAAAAAYUDAABMAAAA//N8bsMn5j+ICBySe5bmPwAAAD8AAAAAAAAAAAGGAwAATAAAAKntVXTiH+Y/hIE389Wk5j8AAAA/AAAAAAAAAAABhwMAAEwAAABS5y56ARjmP3rewNiZ7OY/AAAAPy8AAAAAAAAAAYgDAABMAAAA++AHgCAQ5j9ywi5dAybnPwAAAD8vAAAAAAAAAAGJAwAATAAAAJ/Ha5ec8OU/ZBHvBHyK5z8AAAA/PwAAAAAAAAABigMAAEwAAADyuh2j2uDlP118QSiLtec/AAAAPz8AAAAAAAAAAYsDAABMAAAAmbT2qPnY5T9X55NLmuDnPwAAAD9OAAAAAAAAAAGMAwAATAAAAEKuz64Y0eU/V+eTS5rg5z8AAAA/jQAAAAAAAAABjQMAAEwAAABCrs+uGNHlP1lueOo/0uc/AAAAP50AAAAAAAAAAY4DAABMAAAAQq7PrhjR5T9b9VyJ5cPnPwAAAD+sAAAAAAAAAAGPAwAATAAAAEKuz64Y0eU/XXxBKIu15z8AAAA/vAAAAAAAAAABkAMAAEwAAABCrs+uGNHlP10DJscwp+c/AAAAPykBAAAAAAAAAZEDAABMAAAAQq7PrhjR5T9higpm1pjnPwAAAD85AQAAAAAAAAGSAwAATAAAAPK6HaPa4OU/ZBHvBHyK5z8AAAA/OQEAAAAAAAABkwMAAEwAAAD74AeAIBDmP2QR7wR8iuc/AAAAP0gBAAAAAAAAAZQDAABMAAAADBpnSwlX5j9oH7hCx23nPwAAAD9IAQAAAAAAAAGVAwAATAAAAHZsYv91veY/aB+4Qsdt5z8AAAA/WAEAAAAAAAABlgMAAEwAAAA5xYStwyvnP2mmnOFsX+c/AAAAP2gBAAAAAAAAAZcDAABMAAAAUiTOVfKh5z9vO0q+XTTnPwAAAD9oAQAAAAAAAAGYAwAATAAAAGyDF/4gGOg/bztKvl005z8AAAA/cAEAAAAAAAABmQMAAEwAAAB+z+u3rHboP3hX3Dn0+uY/AAAAP38BAAAAAAAAAZoDAABMAAAAlRvAcTjV6D963sDYmezmPwAAAD+PAQAAAAAAAAGbAwAATAAAAJguNWDb7Og/et7A2Jns5j8AAAA/jwEAAAAAAAABnAMAAEwAAABJO4NUnfzoP37siRblz+Y/AAAAP58BAAAAAAAAAZ0DAABMAAAA9UfRSF8M6T+Ac261isHmPwAAAD+fAQAAAAAAAAGeAwAATAAAAKRUHz0hHOk/gHNutYrB5j8AAAA/zQEAAAAAAAABnwMAAEwAAABYdOIfhkPpP4BzbrWKweY/AAAAP90BAAAAAAAAAaADAABMAAAAYZrM/Mty6T+Ac261isHmPwAAAD/tAQAAAAAAAAGhAwAATAAAAMLG3dPyqek/gHNutYrB5j8AAAA/7QEAAAAAAAABogMAAEwAAACLMnVw4y/qP4BzbrWKweY/AAAAP/wBAAAAAAAAAaMDAABMAAAAPlI4U0hX6j98ZaV3P97mPwAAAD8MAgAAAAAAAAGkAwAATAAAAJ9+SSpvjuo/fGWldz/e5j8AAAA/DAIAAAAAAAABpQMAAEwAAAClkb4YEqbqP3hX3Dn0+uY/AAAAPxwCAAAAAAAAAaYDAABMAAAA/JflEvOt6j94V9w59PrmPwAAAD8rAgAAAAAAAAGnAwAATAAAAPyX5RLzreo/dtD3mk4J5z8AAAA/qAIAAAAAAAABqAMAAEwAAABRngwN1LXqP3NJE/yoF+c/AAAAP6gCAAAAAAAAAakDAABMAAAAAqtaAZbF6j9ywi5dAybnPwAAAD+4AgAAAAAAAAGqAwAATAAAAAKrWgGWxeo/bztKvl005z8AAAA/uAIAAAAAAAABqwMAAEwAAAAFvs/vON3qP260ZR+4Quc/AAAAP8cCAAAAAAAAAawDAABMAAAAW8T26Rnl6j9rLYGAElHnPwAAAD/HAgAAAAAAAAGtAwAATAAAALTKHeT67Oo/ay2BgBJR5z8AAAA/1wIAAAAAAAABrgMAAEwAAAAL0UTe2/TqP2stgYASUec/AAAAPwYDAAAAAAAAAa8DAABMAAAAuN2S0p0E6z9rLYGAElHnPwAAAD8GAwAAAAAAAAGwAwAATAAAABT3LrshJOs/aB+4Qsdt5z8AAAA/FgMAAAAAAAABsQMAAEwAAAAeHRmYZ1PrP2WY06MhfOc/AAAAPxYDAAAAAAAAAbIDAABMAAAA0jzcesx66z9higpm1pjnPwAAAD8lAwAAAAAAAAGzAwAATAAAAC5WeGNQmus/YYoKZtaY5z8AAAA/JQMAAAAAAAABtAMAAEwAAADbYsZXEqrrP118QSiLtec/AAAAPzUDAAAAAAAAAbUDAABMAAAANGntUfOx6z9b9VyJ5cPnPwAAAD9EAwAAAAAAAAG2AwAATAAAAIqssyfFQ+0/W/VcieXD5z8AAAA/AAAAAAAAAAABtwMAAEwAAAA4uQEch1PtP1v1XInlw+c/AAAAP04AAAAAAAAAAbgDAABMAAAAjr8oFmhb7T9b9VyJ5cPnPwAAAD9OAAAAAAAAAAG5AwAATAAAAOrYxP7reu0/W/VcieXD5z8AAAA/XQAAAAAAAAABugMAAEwAAACc5RLzrYrtP1v1XInlw+c/AAAAP10AAAAAAAAAAbsDAABMAAAATgXW1RKy7T9b9VyJ5cPnPwAAAD9tAAAAAAAAAAG8AwAATAAAAAQ4Dqca8e0/W/VcieXD5z8AAAA/bQAAAAAAAAABvQMAAEwAAAAUcW1yAzjuP1v1XInlw+c/AAAAP30AAAAAAAAAAb4DAABMAAAAdJ1+SSpv7j9b9VyJ5cPnPwAAAD99AAAAAAAAAAG/AwAATAAAANK2GjKuju4/V+eTS5rg5z8AAAA/jAAAAAAAAAABwAMAAEwAAAAovUEsj5buP1fnk0ua4Oc/AAAAP8sAAAAAAAAAAcEDAABMAAAALtC2GjKu7j9TYK+s9O7nPwAAAD/aAAAAAAAAAAHCAwAATAAAADTjKwnVxe4/U2CvrPTu5z8AAAA/6gAAAAAAAAABwwMAAEwAAAA49qD3d93uP1Ngr6z07uc/AAAAP+oAAAAAAAAAAcQDAABMAAAAjvzH8Vjl7j9TYK+s9O7nPwAAAD9XAQAAAAAAAAHFAwAATAAAAOYC7+s57e4/U2CvrPTu5z8AAAA/VwEAAAAAAAABxgMAAEwAAAA+CRbmGvXuP1Ngr6z07uc/AAAAP1cBAAAAAAAAAccDAABMAAAAlA894Pv87j9TYK+s9O7nPwAAAD9nAQAAAAAAAAHIAwAATAAAAOwVZNrcBO8/U2CvrPTu5z8AAAA/dwEAAAAAAAAByQMAAEwAAABCHIvUvQzvP1Ngr6z07uc/AAAAP3cBAAAAAAAAAcoDAABMAAAARi8Aw2Ak7z9TYK+s9O7nPwAAAD+GAQAAAAAAAAHLAwAATAAAAE5CdbEDPO8/U2CvrPTu5z8AAAA/hgEAAAAAAAABzAMAAEwAAAAAYjiUaGPvP1Ngr6z07uc/AAAAP5YBAAAAAAAAAc0DAABMAAAArm6GiCpz7z9TYK+s9O7nPwAAAD/FAQAAAAAAAAHOAwAATAAAAGahvlkysu8/U2CvrPTu5z8AAAA/xQEAAAAAAAABzwMAAEwAAAC+p+VTE7rvP1Ngr6z07uc/AAAAP9QBAAAAAAAAAdADAABMAAAAarQzSNXJ7z9TYK+s9O7nPwAAAD/UAQAAAAAAAAHRAwAATAAAAMK6WkK20e8/T1LmbqkL6D8AAAA/5AEAAAAAAAAB0gMAAEwAAAAawYE8l9nvP09S5m6pC+g/AAAAP+QBAAAAAAAAAdMDAABMAAAAyM3PMFnp7z9PUuZuqQvoPwAAAD/0AQAAAAAAAAHUAwAATAAAAB7U9io68e8/T1LmbqkL6D8AAAA/9AEAAAAAAAAB1QMAAEwAAACGiCpzD7u/P91elolfBOs/AAAAPwAAAAAAAAAAAdYDAABMAAAAPrtiRBf6vz/dXpaJXwTrPwAAAD8AAAAAAAAAAAHXAwAATAAAALGpBVyXW8A/3V6WiV8E6z8AAAA/jAAAAAAAAAAB2AMAAEwAAAAPw6FEG3vAP91elolfBOs/AAAAP4wAAAAAAAAAAdkDAABMAAAAlXTmoLZXwT/dXpaJXwTrPwAAAD+cAAAAAAAAAAHaAwAATAAAAAXaVkPG1cE/3V6WiV8E6z8AAAA/nAAAAAAAAAAB2wMAAEwAAADTWGPOWXPCP91elolfBOs/AAAAP6wAAAAAAAAAAdwDAABMAAAA+/ALQnEwwz/dXpaJXwTrPwAAAD+sAAAAAAAAAAHdAwAATAAAAGtWfOSArsM/3V6WiV8E6z8AAAA/uwAAAAAAAAAB3gMAAEwAAAA31YhvFEzEP93Xseq5Eus/AAAAP7sAAAAAAAAAAd8DAABMAAAApzr5ESTKxD/d17HquRLrPwAAAD/LAAAAAAAAAAHgAwAATAAAABmgabQzSMU/3dex6rkS6z8AAAA/ywAAAAAAAAAB4QMAAEwAAAB1uQWdt2fFP93Xseq5Eus/AAAAP9sAAAAAAAAAAeIDAABMAAAA0dKhhTuHxT/d17HquRLrPwAAAD/qAAAAAAAAAAHjAwAATAAAAIsF2lZDxsU/3dex6rkS6z8AAAA/6gAAAAAAAAAB5AMAAEwAAABBOBIoSwXGP93Xseq5Eus/AAAAP/oAAAAAAAAAAeUDAABMAAAAs52CylqDxj/d17HquRLrPwAAAD/6AAAAAAAAAAHmAwAATAAAAGnQuptiwsY/3dex6rkS6z8AAAA/CQEAAAAAAAAB5wMAAEwAAAA5T8cm9l/HP93Xseq5Eus/AAAAPwkBAAAAAAAAAegDAABMAAAA8YH/9/2exz/d17HquRLrPwAAAD8ZAQAAAAAAAAHpAwAATAAAAL0ADIORPMg/3dex6rkS6z8AAAA/GQEAAAAAAAAB6gMAAEwAAAAtZnwlobrIP93Xseq5Eus/AAAAPy0BAAAAAAAAAesDAABMAAAA++SIsDRYyT/d17HquRLrPwAAAD8tAQAAAAAAAAHsAwAATAAAAA8xXWrAtsk/3V6WiV8E6z8AAAA/PAEAAAAAAAAB7QMAAEwAAADfr2n1U1TKP91elolfBOs/AAAAPzwBAAAAAAAAAe4DAABMAAAAN8kF3tdzyj/dXpaJXwTrPwAAAD9MAQAAAAAAAAHvAwAATAAAAPH7Pa/fsso/3V6WiV8E6z8AAAA/TAEAAAAAAAAB8AMAAEwAAACrLnaA5/HKP91elolfBOs/AAAAP1wBAAAAAAAAAfEDAABMAAAAXWGuUe8wyz/dXpaJXwTrPwAAAD9rAQAAAAAAAAHyAwAATAAAABeU5iL3b8s/3V6WiV8E6z8AAAA/ewEAAAAAAAAB8wMAAEwAAAB3rYILe4/LP91elolfBOs/AAAAP3sBAAAAAAAAAfQDAABMAAAAi/lWxQbuyz/dXpaJXwTrPwAAAD+KAQAAAAAAAAH1AwAATAAAAOMS862KDcw/3V6WiV8E6z8AAAA/igEAAAAAAAAB9gMAAEwAAACdRSt/kkzMP91elolfBOs/AAAAP5oBAAAAAAAAAfcDAABMAAAAV3hjUJqLzD/dXpaJXwTrPwAAAD+aAQAAAAAAAAH4AwAATAAAALOR/zgeq8w/3V6WiV8E6z8AAAA/qgEAAAAAAAAB+QMAAEwAAABpxDcKJurMP91elolfBOs/AAAAP8kBAAAAAAAAAfoDAABMAAAAxd3T8qkJzT/dXpaJXwTrPwAAAD/ZAQAAAAAAAAH7AwAATAAAACP3b9stKc0/3V6WiV8E6z8AAAA/2QEAAAAAAAAB/AMAAEwAAAA1Q0SVuYfNP91elolfBOs/AAAAP+gBAAAAAAAAAf0DAABMAAAAkVzgfT2nzT/dXpaJXwTrPwAAAD/oAQAAAAAAAAH+AwAATAAAAEuPGE9F5s0/3V6WiV8E6z8AAAA/+AEAAAAAAAAB/wMAAEwAAAAFwlAgTSXOP91elolfBOs/AAAAP/gBAAAAAAAAAQAEAABMAAAAvfSI8VRkzj/dXpaJXwTrPwAAAD8HAgAAAAAAAAEBBAAATAAAAHUnwcJco84/4eV6KAX26j8AAAA/BwIAAAAAAAABAgQAAEwAAADRQF2r4MLOP+HleigF9uo/AAAAPxcCAAAAAAAAAQMEAABMAAAAK1r5k2Tizj/h5XooBfbqPwAAAD8nAgAAAAAAAAEEBAAATAAAAIlzlXzoAc8/4eV6KAX26j8AAAA/JwIAAAAAAAABBQQAAEwAAADljDFlbCHPP+HleigF9uo/AAAAPzYCAAAAAAAAAQYEAABMAAAA5YwxZWwhzz/l80NmUNnqPwAAAD9GAgAAAAAAAAEHBAAATAAAAEOmzU3wQM8/5fNDZlDZ6j8AAAA/RgIAAAAAAAABCAQAAEwAAACdv2k2dGDPP+XzQ2ZQ2eo/AAAAP1YCAAAAAAAAAQkEAABMAAAAV/KhB3yfzz/l80NmUNnqPwAAAD9lAgAAAAAAAAEKBAAATAAAALELPvD/vs8/5fNDZlDZ6j8AAAA/fwUAAAAAAAABCwQAAEwAAAAgx2OVO8jVP8+tVjHYaOs/AAAAPwAAAAAAAAAAAQwEAABMAAAAztOxif3X1T/PrVYx2GjrPwAAAD8AAAAAAAAAAAENBAAATAAAAH7g/32/59U/z61WMdho6z8AAAA/HwAAAAAAAAABDgQAAEwAAACGBupaBRfWP8+tVjHYaOs/AAAAPz4AAAAAAAAAAQ8EAABMAAAAnFK+FJF11j/PJnKSMnfrPwAAAD8+AAAAAAAAAAEQBAAATAAAAAKSRNpaxNY/zyZykjJ36z8AAAA/TgAAAAAAAAABEQQAAEwAAAC6xHyrYgPXP88mcpIyd+s/AAAAP04AAAAAAAAAARIEAABMAAAAKirtTXKB1z/Ln43zjIXrPwAAAD9dAAAAAAAAAAETBAAATAAAAORcJR96wNc/y5+N84yF6z8AAAA/XQAAAAAAAAABFAQAAEwAAACaj13wgf/XP8ufjfOMhes/AAAAP20AAAAAAAAAARUEAABMAAAATJyr5EMP2D/Ln43zjIXrPwAAAD9tAAAAAAAAAAEWBAAATAAAAKa1R83HLtg/y5+N84yF6z8AAAA/fQAAAAAAAAABFwQAAEwAAABe6H+ez23YP8ufjfOMhes/AAAAP8sAAAAAAAAAARgEAABMAAAADPXNkpF92D/Ln43zjIXrPwAAAD/aAAAAAAAAAAEZBAAATAAAALoBHIdTjdg/y5+N84yF6z8AAAA/GQEAAAAAAAABGgQAAEwAAAAYG7hv16zYP8ufjfOMhes/AAAAPykBAAAAAAAAARsEAABMAAAAcjRUWFvM2D/Ln43zjIXrPwAAAD84AQAAAAAAAAEcBAAATAAAACBBokwd3Ng/y5+N84yF6z8AAAA/SAEAAAAAAAABHQQAAEwAAADOTfBA3+vYP8ufjfOMhes/AAAAP0gBAAAAAAAAAR4EAABMAAAAflo+NaH72D/Ln43zjIXrPwAAAD9XAQAAAAAAAAEfBAAATAAAACpnjCljC9k/z61WMdho6z8AAAA/VwEAAAAAAAABIAQAAEwAAADYc9odJRvZP8+tVjHYaOs/AAAAP2cBAAAAAAAAASEEAABMAAAANo12Bqk62T/PrVYx2GjrPwAAAD9nAQAAAAAAAAEiBAAATAAAAOSZxPpqStk/z61WMdho6z8AAAA/dwEAAAAAAAABIwQAAEwAAAA+s2Dj7mnZP8+tVjHYaOs/AAAAP4YBAAAAAAAAASQEAABMAAAAStlKwDSZ2T/PrVYx2GjrPwAAAD+GAQAAAAAAAAElBAAATAAAAPjlmLT2qNk/z61WMdho6z8AAAA/lgEAAAAAAAABJgQAAEwAAAACDIORPNjZP8+tVjHYaOs/AAAAP5YBAAAAAAAAAScEAABMAAAAFlhXS8g22j/PrVYx2GjrPwAAAD+mAQAAAAAAAAEoBAAATAAAAH6X3RCShdo/z61WMdho6z8AAAA/pgEAAAAAAAABKQQAAEwAAAA0yhXimcTaP8+tVjHYaOs/AAAAP7UBAAAAAAAAASoEAABMAAAAmgmcp2MT2z/PrVYx2GjrPwAAAD+1AQAAAAAAAAErBAAATAAAAABJIm0tYts/z61WMdho6z8AAAA/xQEAAAAAAAABLAQAAEwAAABeYr5VsYHbP8+tVjHYaOs/AAAAP8UBAAAAAAAAAS0EAABMAAAAGJX2JrnA2z/PrVYx2GjrPwAAAD/UAQAAAAAAAAEuBAAATAAAACC74AP/79s/z61WMdho6z8AAAA/5AEAAAAAAAABLwQAAEwAAADY7RjVBi/cP8+tVjHYaOs/AAAAP+QBAAAAAAAAATAEAABMAAAAPi2fmtB93D/PrVYx2GjrPwAAAD/0AQAAAAAAAAExBAAATAAAAPhf12vYvNw/z61WMdho6z8AAAA/9AEAAAAAAAABMgQAAEwAAACkbCVgmszcP8+tVjHYaOs/AAAAPwMCAAAAAAAAATMEAABMAAAAsJIPPeD73D/PrVYx2GjrPwAAAD8DAgAAAAAAAAE0BAAATAAAABbSlQKqSt0/z61WMdho6z8AAAA/EwIAAAAAAAABNQQAAEwAAABy6zHrLWrdP8+tVjHYaOs/AAAAPxMCAAAAAAAAATYEAABMAAAAzgTO07GJ3T/RNDvQfVrrPwAAAD8jAgAAAAAAAAE3BAAATAAAACoearw1qd0/0TQ70H1a6z8AAAA/IwIAAAAAAAABOAQAAEwAAACINwalucjdP9E0O9B9Wus/AAAAPzICAAAAAAAAATkEAABMAAAANERUmXvY3T/RNDvQfVrrPwAAAD9CAgAAAAAAAAE6BAAATAAAAORQoo096N0/0TQ70H1a6z8AAAA/QgIAAAAAAAABOwQAAEwAAAA+aj52wQfeP9E0O9B9Wus/AAAAP1ECAAAAAAAAATwEAABMAAAA7naMaoMX3j/RNDvQfVrrPwAAAD9hAgAAAAAAAAE9BAAATAAAAJyD2l5FJ94/0TQ70H1a6z8AAAA/YQIAAAAAAAABPgQAAEwAAAD4nHZHyUbeP9E0O9B9Wus/AAAAP3ECAAAAAAAAAT8EAABMAAAAAMNgJA923j/RNDvQfVrrPwAAAD9xAgAAAAAAAAFABAAATAAAAArpSgFVpd4/0TQ70H1a6z8AAAA/gAIAAAAAAAABQQQAAEwAAAAWDzXemtTeP9E0O9B9Wus/AAAAP4ACAAAAAAAAAUIEAABMAAAAhnSlgKpS3z/RNDvQfVrrPwAAAD+QAgAAAAAAAAFDBAAATAAAAOSNQWkuct8/0TQ70H1a6z8AAAA/kAIAAAAAAAABRAQAAEwAAACawHk6NrHfP9E0O9B9Wus/AAAAP6ACAAAAAAAAAUUEAABMAAAApuZjF3zg3z/RNDvQfVrrPwAAAD+vAgAAAAAAAAFGBAAATAAAAFkGJ/rgB+A/0TQ70H1a6z8AAAA/rwIAAAAAAAABRwQAAEwAAAAFE3XuohfgP9E0O9B9Wus/AAAAP78CAAAAAAAAAUgEAABMAAAAXBmc6IMf4D/RNDvQfVrrPwAAAD+/AgAAAAAAAAFJBAAATAAAALMfw+JkJ+A/0TQ70H1a6z8AAAA/zgIAAAAAAAABSgQAAEwAAAAMJurcRS/gP9E0O9B9Wus/AAAAP94CAAAAAAAAAUsEAABMAAAAuTI40Qc/4D/RNDvQfVrrPwAAAD/uAgAAAAAAAAFMBAAATAAAAL9Frb+qVuA/0TQ70H1a6z8AAAA/7gIAAAAAAAABTQQAAEwAAABzZXCiD37gP9E0O9B9Wus/AAAAP/0CAAAAAAAAAU4EAABMAAAAfItaf1Wt4D/PJnKSMnfrPwAAAD8NAwAAAAAAAAFPBAAATAAAAICez234xOA/zyZykjJ36z8AAAA/DQMAAAAAAAABUAQAAEwAAADct2tWfOTgP88mcpIyd+s/AAAAPx0DAAAAAAAAAVEEAABMAAAAOdEHPwAE4T/PJnKSMnfrPwAAAD8dAwAAAAAAAAFSBAAATAAAAD/kfC2jG+E/zyZykjJ36z8AAAA/LAMAAAAAAAABUwQAAEwAAACW6qMnhCPhP88mcpIyd+s/AAAAPywDAAAAAAAAAVQEAABMAAAA7PDKIWUr4T/PJnKSMnfrPwAAAD9rAwAAAAAAAAFVBAAATAAAAEP38RtGM+E/zyZykjJ36z8AAAA/egMAAAAAAAABVgQAAEwAAACa/RgWJzvhP88mcpIyd+s/AAAAP4IDAAAAAAAAAVcEAABMAAAASQpnCulK4T/PJnKSMnfrPwAAAD+SAwAAAAAAAAFYBAAATAAAAEwd3PiLYuE/zyZykjJ36z8AAAA/kgMAAAAAAAABWQQAAEwAAAClIwPzbGrhP88mcpIyd+s/AAAAP6IDAAAAAAAAAVoEAABMAAAA/Ckq7U1y4T/PJnKSMnfrPwAAAD+xAwAAAAAAAAFbBAAATAAAAFIwUecueuE/zyZykjJ36z8AAAA/8AMAAAAAAAABXAQAAEwAAACpNnjhD4LhP88mcpIyd+s/AAAAP/8DAAAAAAAAAV0EAABMAAAAAD2f2/CJ4T/PJnKSMnfrPwAAAD//AwAAAAAAAAFeBAAATAAAAK9J7c+ymeE/zyZykjJ36z8AAAA/GQUAAAAAAAABXwQAAEwAAACGBupaBRfWPyN97IkW5e8/AAAAPwAAAAAAAAAAAWAEAABMAAAANBM4T8cm1j8pi7XHYcjvPwAAAD8fAAAAAAAAAAFhBAAATAAAAOQfhkOJNtY/KxKaZge67z8AAAA/LwAAAAAAAAABYgQAAEwAAACSLNQ3S0bWPysSmmYHuu8/AAAAPz8AAAAAAAAAAWMEAABMAAAA7kVwIM9l1j8tmX4FravvPwAAAD8/AAAAAAAAAAFkBAAATAAAAPhrWv0UldY/LZl+Ba2r7z8AAAA/TgAAAAAAAAABZQQAAEwAAAACkkTaWsTWPy2ZfgWtq+8/AAAAP04AAAAAAAAAAWYEAABMAAAAcPe0fGpC1z8tmX4FravvPwAAAD9eAAAAAAAAAAFnBAAATAAAANg2O0I0kdc/LZl+Ba2r7z8AAAA/XgAAAAAAAAABaAQAAEwAAACaj13wgf/XPy2ZfgWtq+8/AAAAP24AAAAAAAAAAWkEAABMAAAAaA5qexWd2D8tmX4FravvPwAAAD9uAAAAAAAAAAFqBAAATAAAADaNdgapOtk/LZl+Ba2r7z8AAAA/fQAAAAAAAAABawQAAEwAAAACDIORPNjZPy2ZfgWtq+8/AAAAP30AAAAAAAAAAWwEAABMAAAAKqQrBVSV2j8tmX4FravvPwAAAD+NAAAAAAAAAAFtBAAATAAAAKQvhoSpQts/LZl+Ba2r7z8AAAA/jQAAAAAAAAABbgQAAEwAAADOxy74wP/bPzGnR0P4ju8/AAAAP5wAAAAAAAAAAW8EAABMAAAA7jntjpKN3D8xp0dD+I7vPwAAAD+sAAAAAAAAAAFwBAAATAAAAF6fXTGiC90/NbUQgUNy7z8AAAA/rAAAAAAAAAABcQQAAEwAAADOBM7TsYndPznD2b6OVe8/AAAAP7wAAAAAAAAAAXIEAABMAAAA2Cq4sPe43T85w9m+jlXvPwAAAD+8AAAAAAAAAAFzBAAATAAAAJBd8IH/990/PUq+XTRH7z8AAAA/ywAAAAAAAAABdAQAAEwAAABKkChTBzfePz1Kvl00R+8/AAAAP8sAAAAAAAAAAXUEAABMAAAA+Jx2R8lG3j89Sr5dNEfvPwAAAD/bAAAAAAAAAAF2BAAATAAAAKSpxDuLVt4/PUq+XTRH7z8AAAA/2wAAAAAAAAABdwQAAEwAAABSthIwTWbePz1Kvl00R+8/AAAAP+sAAAAAAAAAAXgEAABMAAAAAMNgJA923j89Sr5dNEfvPwAAAD/6AAAAAAAAAAF5BAAATAAAALr1mPUWtd4/PUq+XTRH7z8AAAA/CgEAAAAAAAABegQAAEwAAAAWDzXemtTePz1Kvl00R+8/AAAAPwoBAAAAAAAAAXsEAABMAAAAzkFtr6IT3z89Sr5dNEfvPwAAAD8ZAQAAAAAAAAF8BAAATAAAADKB83RsYt8/PUq+XTRH7z8AAAA/GQEAAAAAAAABfQQAAEwAAAD42RUjutDfPz1Kvl00R+8/AAAAPykBAAAAAAAAAX4EAABMAAAAsx/D4mQn4D89Sr5dNEfvPwAAAD8pAQAAAAAAAAF/BAAATAAAAMJYIq5NbuA/PUq+XTRH7z8AAAA/OQEAAAAAAAABgAQAAEwAAAB2eOWQspXgPz1Kvl00R+8/AAAAPzkBAAAAAAAAAYEEAABMAAAAMKsdYrrU4D89Sr5dNEfvPwAAAD9IAQAAAAAAAAGCBAAATAAAADnRBz8ABOE/PUq+XTRH7z8AAAA/SAEAAAAAAAABgwQAAEwAAADs8MohZSvhPz1Kvl00R+8/AAAAP1gBAAAAAAAAAYQEAABMAAAAnxCOBMpS4T85w9m+jlXvPwAAAD9YAQAAAAAAAAGFBAAATAAAAKUjA/NsauE/OTz1H+lj7z8AAAA/aAEAAAAAAAABhgQAAEwAAAAAPZ/b8InhPzk89R/pY+8/AAAAP3cBAAAAAAAAAYcEAABMAAAAr0ntz7KZ4T81tRCBQ3LvPwAAAD93AQAAAAAAAAGIBAAATAAAALJcYr5VseE/NbUQgUNy7z8AAAA/hwEAAAAAAAABiQQAAEwAAABmfCWhutjhPzUuLOKdgO8/AAAAP4cBAAAAAAAAAYoEAABMAAAAyag2eOEP4j81LizinYDvPwAAAD+WAQAAAAAAAAGLBAAATAAAAHvI+VpGN+I/NS4s4p2A7z8AAAA/lgEAAAAAAAABjAQAAEwAAACMAVkmL37iPzUuLOKdgO8/AAAAP6YBAAAAAAAAAY0EAABMAAAAlSdDA3Wt4j81LizinYDvPwAAAD+mAQAAAAAAAAGOBAAATAAAAKVgos5d9OI/NS4s4p2A7z8AAAA/tgEAAAAAAAABjwQAAEwAAACvhoyroyPjPzUuLOKdgO8/AAAAP7YBAAAAAAAAAZAEAABMAAAAs5kBmkY74z81LizinYDvPwAAAD/FAQAAAAAAAAGRBAAATAAAALmsdojpUuM/NS4s4p2A7z8AAAA/xQEAAAAAAAABkgQAAEwAAAAQs52CylrjPzUuLOKdgO8/AAAAPyECAAAAAAAAAZMEAABMAAAAZbnEfKti4z81LizinYDvPwAAAD8xAgAAAAAAAAGUBAAATAAAAL+/63aMauM/NS4s4p2A7z8AAAA/QAIAAAAAAAABlQQAAEwAAABszDlrTnrjPzUuLOKdgO8/AAAAP1ACAAAAAAAAAZYEAABMAAAAwtJgZS+C4z81LizinYDvPwAAAD9QAgAAAAAAAAGXBAAATAAAABnZh18QiuM/NS4s4p2A7z8AAAA/YAIAAAAAAAABmAQAAEwAAABy365Z8ZHjPzUuLOKdgO8/AAAAP28CAAAAAAAACw=="/>
</p:tagLst>
</file>

<file path=ppt/tags/tag6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wAAAANAAAABwMAAAAAAQAAABAAAAAECUlua0F0b21WMQIAAAAJBAAAAAkFAAAACQYAAAAJBwAAAAkIAAAACQkAAAAJCgAAAAkLAAAACQwAAAAJDQAAAAkOAAAACQ8AAAANBAUEAAAAC1BlblN0cm9rZVYxBAAAAApBdHRyaWJ1dGVzBVRyYWNlCVN0YXJ0VGltZQRUeXBlBAQABA9QZW5BdHRyaWJ1dGVzVjECAAAACklua1RyYWNlVjECAAAAEAxBY3Rpb25UeXBlVjECAAAAAgAAAAkQAAAACREAAABBQgAAAAAAAAXu////DEFjdGlvblR5cGVWMQEAAAAHdmFsdWVfXwAIAgAAAAAAAAABBQAAAAQAAAAJEwAAAAkUAAAA8W0AAAAAAAAB6////+7///8AAAAAAQYAAAAEAAAACRYAAAAJFwAAADOqAAAAAAAAAej////u////AAAAAAEHAAAABAAAAAkZAAAACRoAAADcywAAAAAAAAHl////7v///wAAAAABCAAAAAQAAAAJHAAAAAkdAAAAiO0AAAAAAAAB4v///+7///8AAAAAAQkAAAAEAAAACR8AAAAJIAAAAP3zAAAAAAAAAd/////u////AAAAAAEKAAAABAAAAAkiAAAACSMAAADFIwEAAAAAAAHc////7v///wAAAAABCwAAAAQAAAAJJQAAAAkmAAAAsE0BAAAAAAAB2f///+7///8AAAAAAQwAAAAEAAAACSgAAAAJKQAAAGhXAQAAAAAAAdb////u////AAAAAAENAAAABAAAAAkrAAAACSwAAAB9YAEAAAAAAAHT////7v///wAAAAABDgAAAAQAAAAJLgAAAAkvAAAAfGgBAAAAAAAB0P///+7///8AAAAAAQ8AAAAEAAAACTEAAAAJMgAAAJWZAQAAAAAAAc3////u////AAAAAAUQAAAAD1BlbkF0dHJpYnV0ZXNWMQoAAAAHX2NvbG9yQQdfY29sb3JSB19jb2xvckcHX2NvbG9yQgpGaXRUb0N1cnZlBkhlaWdodA5JZ25vcmVQcmVzc3VyZQ1Jc0hpZ2hsaWdodGVyBVNoYXBlBVdpZHRoAAAAAAAAAAAEAAICAgIBBgEBDEJydXNoU2hhcGVWMQIAAAAGAgAAAP//AAAAAAAAAAAACEAAAAXM////DEJydXNoU2hhcGVWMQEAAAAHdmFsdWVfXwAIAgAAAAEAAAAAAAAAAAAIQAURAAAACklua1RyYWNlVjEDAAAADUxpc3RgMStfaXRlbXMMTGlzdGAxK19zaXplD0xpc3RgMStfdmVyc2lvbgQAABhTaGFyZWQuSW5raW5nLklua1BvaW50W10CAAAACAgCAAAACTUAAAB/AAAAfwAAAAETAAAAEAAAAP//AAAAAAAAAAAACEAAAAHK////zP///wEAAAAAAAAAAAAIQAEUAAAAEQAAAAk3AAAA4QAAAOEAAAABFgAAABAAAAD//wAAAAAAAAAAAAhAAAAByP///8z///8BAAAAAAAAAAAACEABFwAAABEAAAAJOQAAAEAAAABAAAAAARkAAAAQAAAA//8AAAAAAAAAAAAIQAAAAcb////M////AQAAAAAAAAAAAAhAARoAAAARAAAACTsAAABUAAAAVAAAAAEcAAAAEAAAAP//AAAAAAAAAAAACEAAAAHE////zP///wEAAAAAAAAAAAAIQAEdAAAAEQAAAAk9AAAARgAAAEYAAAABHwAAABAAAAD//wAAAAAAAAAAAAhAAAABwv///8z///8BAAAAAAAAAAAACEABIAAAABEAAAAJPwAAAEUAAABFAAAAASIAAAAQAAAA//8AAAAAAAAAAAAIQAAAAcD////M////AQAAAAAAAAAAAAhAASMAAAARAAAACUEAAAC6AAAAugAAAAElAAAAEAAAAP//AAAAAAAAAAAACEAAAAG+////zP///wEAAAAAAAAAAAAIQAEmAAAAEQAAAAlDAAAAMQAAADEAAAABKAAAABAAAAD//wAAAAAAAAAAAAhAAAABvP///8z///8BAAAAAAAAAAAACEABKQAAABEAAAAJRQAAAB8AAAAfAAAAASsAAAAQAAAA//8AAAAAAAAAAAAIQAAAAbr////M////AQAAAAAAAAAAAAhAASwAAAARAAAACUcAAAA2AAAANgAAAAEuAAAAEAAAAP//AAAAAAAAAAAACEAAAAG4////zP///wEAAAAAAAAAAAAIQAEvAAAAEQAAAAlJAAAAVAAAAFQAAAABMQAAABAAAAD//wAAAAAAAAAAAAhAAAABtv///8z///8BAAAAAAAAAAAACEABMgAAABEAAAAJSwAAADoAAAA6AAAABzUAAAAAAQAAAIAAAAAECklua1BvaW50VjEC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CcoAAAAKBzcAAAAAAQAAAAABAAAECklua1BvaW50VjECAAAACcsAAAAJzAAAAAnNAAAACc4AAAAJzwAAAAnQAAAACdEAAAAJ0gAAAAnTAAAACdQAAAAJ1QAAAAnWAAAACdcAAAAJ2AAAAAnZAAAACdoAAAAJ2wAAAAncAAAACd0AAAAJ3gAAAAnfAAAACeAAAAAJ4QAAAAniAAAACeMAAAAJ5AAAAAnlAAAACeYAAAAJ5wAAAAno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CRwBAAAJHQEAAAkeAQAACR8BAAAJIAEAAAkhAQAACSIBAAAJIwEAAAkkAQAACSUBAAAJJgEAAAknAQAACSgBAAAJKQEAAAkqAQAACSsBAAAJLAEAAAktAQAACS4BAAAJLwEAAAkwAQAACTEBAAAJMgEAAAkzAQAACTQBAAAJNQEAAAk2AQAACTcBAAAJOAEAAAk5AQAACToBAAAJOwEAAAk8AQAACT0BAAAJPgEAAAk/AQAACUABAAAJQQEAAAlCAQAACUMBAAAJRAEAAAlFAQAACUYBAAAJRwEAAAlIAQAACUkBAAAJSgEAAAlLAQAACUwBAAAJTQEAAAlOAQAACU8BAAAJUAEAAAlRAQAACVIBAAAJUwEAAAlUAQAACVUBAAAJVgEAAAlXAQAACVgBAAAJWQEAAAlaAQAACVsBAAAJXAEAAAldAQAACV4BAAAJXwEAAAlgAQAACWEBAAAJYgEAAAljAQAACWQBAAAJZQEAAAlmAQAACWcBAAAJaAEAAAlpAQAACWoBAAAJawEAAAlsAQAACW0BAAAJbgEAAAlvAQAACXABAAAJcQEAAAlyAQAACXMBAAAJdAEAAAl1AQAACXYBAAAJdwEAAAl4AQAACXkBAAAJegEAAAl7AQAACXwBAAAJfQEAAAl+AQAACX8BAAAJgAEAAAmBAQAACYIBAAAJgwEAAAmEAQAACYUBAAAJhgEAAAmHAQAACYgBAAAJiQEAAAmKAQAACYsBAAAJjAEAAAmNAQAACY4BAAAJjwEAAAmQAQAACZEBAAAJkgEAAAmTAQAACZQBAAAJlQEAAAmWAQAACZcBAAAJmAEAAAmZAQAACZoBAAAJmwEAAAmcAQAACZ0BAAAJngEAAAmfAQAACaABAAAJoQEAAAmiAQAACaMBAAAJpAEAAAmlAQAACaYBAAAJpwEAAAmoAQAACakBAAAJqgEAAAmrAQAADR8HOQAAAAABAAAAQAAAAAQKSW5rUG9pbnRWMQIAAAAJrAEAAAmtAQAACa4BAAAJrwEAAAmwAQAACbEBAAAJsgEAAAmzAQAACbQBAAAJtQEAAAm2AQAACbcBAAAJuAEAAAm5AQAACboBAAAJuwEAAAm8AQAACb0BAAAJvgEAAAm/AQAACcABAAAJwQEAAAnCAQAACcMBAAAJxAEAAAnFAQAACcYBAAAJxwEAAAnIAQAACckBAAAJygEAAAnLAQAACcwBAAAJzQEAAAnOAQAACc8BAAAJ0AEAAAnRAQAACdIBAAAJ0wEAAAnUAQAACdUBAAAJ1gEAAAnXAQAACdgBAAAJ2QEAAAnaAQAACdsBAAAJ3AEAAAndAQAACd4BAAAJ3wEAAAngAQAACeEBAAAJ4gEAAAnjAQAACeQBAAAJ5QEAAAnmAQAACecBAAAJ6AEAAAnpAQAACeoBAAAJ6wEAAAc7AAAAAAEAAACAAAAABApJbmtQb2ludFYxAgAAAAnsAQAACe0BAAAJ7gEAAAnvAQAACfABAAAJ8QEAAAnyAQAACfMBAAAJ9AEAAAn1AQAACfYBAAAJ9wEAAAn4AQAACfkBAAAJ+gEAAAn7AQAACfwBAAAJ/QEAAAn+AQAACf8BAAAJAAIAAAkBAgAACQICAAAJAwIAAAkEAgAACQUCAAAJBgIAAAkHAgAACQgCAAAJCQIAAAkKAgAACQsCAAAJDAIAAAkNAgAACQ4CAAAJDwIAAAkQAgAACRECAAAJEgIAAAkTAgAACRQCAAAJFQIAAAkWAgAACRcCAAAJGAIAAAkZAgAACRoCAAAJGwIAAAkcAgAACR0CAAAJHgIAAAkfAgAACSACAAAJIQIAAAkiAgAACSMCAAAJJAIAAAklAgAACSYCAAAJJwIAAAkoAgAACSkCAAAJKgIAAAkrAgAACSwCAAAJLQIAAAkuAgAACS8CAAAJMAIAAAkxAgAACTICAAAJMwIAAAk0AgAACTUCAAAJNgIAAAk3AgAACTgCAAAJOQIAAAk6AgAACTsCAAAJPAIAAAk9AgAACT4CAAAJPwIAAA0sBz0AAAAAAQAAAIAAAAAECklua1BvaW50VjECAAAACUACAAAJQQIAAAlCAgAACUMCAAAJRAIAAAlFAgAACUYCAAAJRwIAAAlIAgAACUkCAAAJSgIAAAlLAgAACUwCAAAJTQIAAAlOAgAACU8CAAAJUAIAAAlRAgAACVICAAAJUwIAAAlUAgAACVUCAAAJVgIAAAlXAgAACVgCAAAJWQIAAAlaAgAACVsCAAAJXAIAAAldAgAACV4CAAAJXwIAAAlgAgAACWECAAAJYgIAAAljAgAACWQCAAAJZQIAAAlmAgAACWcCAAAJaAIAAAlpAgAACWoCAAAJawIAAAlsAgAACW0CAAAJbgIAAAlvAgAACXACAAAJcQIAAAlyAgAACXMCAAAJdAIAAAl1AgAACXYCAAAJdwIAAAl4AgAACXkCAAAJegIAAAl7AgAACXwCAAAJfQIAAAl+AgAACX8CAAAJgAIAAAmBAgAACYICAAAJgwIAAAmEAgAACYUCAAANOgc/AAAAAAEAAACAAAAABApJbmtQb2ludFYxAgAAAAmGAgAACYcCAAAJiAIAAAmJAgAACYoCAAAJiwIAAAmMAgAACY0CAAAJjgIAAAmPAgAACZACAAAJkQIAAAmSAgAACZMCAAAJlAIAAAmVAgAACZYCAAAJlwIAAAmYAgAACZkCAAAJmgIAAAmbAgAACZwCAAAJnQIAAAmeAgAACZ8CAAAJoAIAAAmhAgAACaICAAAJowIAAAmkAgAACaUCAAAJpgIAAAmnAgAACagCAAAJqQIAAAmqAgAACasCAAAJrAIAAAmtAgAACa4CAAAJrwIAAAmwAgAACbECAAAJsgIAAAmzAgAACbQCAAAJtQIAAAm2AgAACbcCAAAJuAIAAAm5AgAACboCAAAJuwIAAAm8AgAACb0CAAAJvgIAAAm/AgAACcACAAAJwQIAAAnCAgAACcMCAAAJxAIAAAnFAgAACcYCAAAJxwIAAAnIAgAACckCAAAJygIAAA07B0EAAAAAAQAAAAABAAAECklua1BvaW50VjECAAAACcsCAAAJzAIAAAnNAgAACc4CAAAJzwIAAAnQAgAACdECAAAJ0gIAAAnTAgAACdQCAAAJ1QIAAAnWAgAACdcCAAAJ2AIAAAnZAgAACdoCAAAJ2wIAAAncAgAACd0CAAAJ3gIAAAnfAgAACeACAAAJ4QIAAAniAgAACeMCAAAJ5AIAAAnlAgAACeYCAAAJ5wIAAAnoAgAACekCAAAJ6gIAAAnrAgAACewCAAAJ7QIAAAnuAgAACe8CAAAJ8AIAAAnxAgAACfICAAAJ8wIAAAn0AgAACfUCAAAJ9gIAAAn3AgAACfgCAAAJ+QIAAAn6AgAACfsCAAAJ/AIAAAn9AgAACf4CAAAJ/wIAAAkAAwAACQEDAAAJAgMAAAkDAwAACQQDAAAJBQMAAAkGAwAACQcDAAAJCAMAAAkJAwAACQoDAAAJCwMAAAkMAwAACQ0DAAAJDgMAAAkPAwAACRADAAAJEQMAAAkSAwAACRMDAAAJFAMAAAkVAwAACRYDAAAJFwMAAAkYAwAACRkDAAAJGgMAAAkbAwAACRwDAAAJHQMAAAkeAwAACR8DAAAJIAMAAAkhAwAACSIDAAAJIwMAAAkkAwAACSUDAAAJJgMAAAknAwAACSgDAAAJKQMAAAkqAwAACSsDAAAJLAMAAAktAwAACS4DAAAJLwMAAAkwAwAACTEDAAAJMgMAAAkzAwAACTQDAAAJNQMAAAk2AwAACTcDAAAJOAMAAAk5AwAACToDAAAJOwMAAAk8AwAACT0DAAAJPgMAAAk/AwAACUADAAAJQQMAAAlCAwAACUMDAAAJRAMAAAlFAwAACUYDAAAJRwMAAAlIAwAACUkDAAAJSgMAAAlLAwAACUwDAAAJTQMAAAlOAwAACU8DAAAJUAMAAAlRAwAACVIDAAAJUwMAAAlUAwAACVUDAAAJVgMAAAlXAwAACVgDAAAJWQMAAAlaAwAACVsDAAAJXAMAAAldAwAACV4DAAAJXwMAAAlgAwAACWEDAAAJYgMAAAljAwAACWQDAAAJZQMAAAlmAwAACWcDAAAJaAMAAAlpAwAACWoDAAAJawMAAAlsAwAACW0DAAAJbgMAAAlvAwAACXADAAAJcQMAAAlyAwAACXMDAAAJdAMAAAl1AwAACXYDAAAJdwMAAAl4AwAACXkDAAAJegMAAAl7AwAACXwDAAAJfQMAAAl+AwAACX8DAAAJgAMAAAmBAwAACYIDAAAJgwMAAAmEAwAADUYHQwAAAAABAAAAQAAAAAQKSW5rUG9pbnRWMQIAAAAJhQMAAAmGAwAACYcDAAAJiAMAAAmJAwAACYoDAAAJiwMAAAmMAwAACY0DAAAJjgMAAAmPAwAACZADAAAJkQMAAAmSAwAACZMDAAAJlAMAAAmVAwAACZYDAAAJlwMAAAmYAwAACZkDAAAJmgMAAAmbAwAACZwDAAAJnQMAAAmeAwAACZ8DAAAJoAMAAAmhAwAACaIDAAAJowMAAAmkAwAACaUDAAAJpgMAAAmnAwAACagDAAAJqQMAAAmqAwAACasDAAAJrAMAAAmtAwAACa4DAAAJrwMAAAmwAwAACbEDAAAJsgMAAAmzAwAACbQDAAAJtQMAAA0PB0UAAAAAAQAAACAAAAAECklua1BvaW50VjECAAAACbYDAAAJtwMAAAm4AwAACbkDAAAJugMAAAm7AwAACbwDAAAJvQMAAAm+AwAACb8DAAAJwAMAAAnBAwAACcIDAAAJwwMAAAnEAwAACcUDAAAJxgMAAAnHAwAACcgDAAAJyQMAAAnKAwAACcsDAAAJzAMAAAnNAwAACc4DAAAJzwMAAAnQAwAACdEDAAAJ0gMAAAnTAwAACdQDAAAKB0cAAAAAAQAAAEAAAAAECklua1BvaW50VjECAAAACdUDAAAJ1gMAAAnXAwAACdgDAAAJ2QMAAAnaAwAACdsDAAAJ3AMAAAndAwAACd4DAAAJ3wMAAAngAwAACeEDAAAJ4gMAAAnjAwAACeQDAAAJ5QMAAAnmAwAACecDAAAJ6AMAAAnpAwAACeoDAAAJ6wMAAAnsAwAACe0DAAAJ7gMAAAnvAwAACfADAAAJ8QMAAAnyAwAACfMDAAAJ9AMAAAn1AwAACfYDAAAJ9wMAAAn4AwAACfkDAAAJ+gMAAAn7AwAACfwDAAAJ/QMAAAn+AwAACf8DAAAJAAQAAAkBBAAACQIEAAAJAwQAAAkEBAAACQUEAAAJBgQAAAkHBAAACQgEAAAJCQQAAAkKBAAADQoHSQAAAAABAAAAgAAAAAQKSW5rUG9pbnRWMQIAAAAJCwQAAAkMBAAACQ0EAAAJDgQAAAkPBAAACRAEAAAJEQQAAAkSBAAACRMEAAAJFAQAAAkVBAAACRYEAAAJFwQAAAkYBAAACRkEAAAJGgQAAAkbBAAACRwEAAAJHQQAAAkeBAAACR8EAAAJIAQAAAkhBAAACSIEAAAJIwQAAAkkBAAACSUEAAAJJgQAAAknBAAACSgEAAAJKQQAAAkqBAAACSsEAAAJLAQAAAktBAAACS4EAAAJLwQAAAkwBAAACTEEAAAJMgQAAAkzBAAACTQEAAAJNQQAAAk2BAAACTcEAAAJOAQAAAk5BAAACToEAAAJOwQAAAk8BAAACT0EAAAJPgQAAAk/BAAACUAEAAAJQQQAAAlCBAAACUMEAAAJRAQAAAlFBAAACUYEAAAJRwQAAAlIBAAACUkEAAAJSgQAAAlLBAAACUwEAAAJTQQAAAlOBAAACU8EAAAJUAQAAAlRBAAACVIEAAAJUwQAAAlUBAAACVUEAAAJVgQAAAlXBAAACVgEAAAJWQQAAAlaBAAACVsEAAAJXAQAAAldBAAACV4EAAANLAdLAAAAAAEAAABAAAAABApJbmtQb2ludFYxAgAAAAlfBAAACWAEAAAJYQQAAAliBAAACWMEAAAJZAQAAAllBAAACWYEAAAJZwQAAAloBAAACWkEAAAJagQAAAlrBAAACWwEAAAJbQQAAAluBAAACW8EAAAJcAQAAAlxBAAACXIEAAAJcwQAAAl0BAAACXUEAAAJdgQAAAl3BAAACXgEAAAJeQQAAAl6BAAACXsEAAAJfAQAAAl9BAAACX4EAAAJfwQAAAmABAAACYEEAAAJggQAAAmDBAAACYQEAAAJhQQAAAmGBAAACYcEAAAJiAQAAAmJBAAACYoEAAAJiwQAAAmMBAAACY0EAAAJjgQAAAmPBAAACZAEAAAJkQQAAAmSBAAACZMEAAAJlAQAAAmVBAAACZYEAAAJlwQAAAmYBAAADQYFTAAAAApJbmtQb2ludFYxBAAAAAFYAVkOUHJlc3N1cmVGYWN0b3IJVGltZVN0YW1wAAAAAAYGCxACAAAAsakFXJdbwD88z1i4vAfRPwAAAD8AAAAAAAAAAAFNAAAATAAAALGpBVyXW8A/ROvqM1PO0D8AAAA/nAAAAAAAAAABTgAAAEwAAAAPw6FEG3vAP0j5s3GesdA/AAAAP7UAAAAAAAAAAU8AAABMAAAAa9w9LZ+awD9I+bNxnrHQPwAAAD+1AAAAAAAAAAFQAAAATAAAAMn12RUjusA/SPmzcZ6x0D8AAAA/xQAAAAAAAAABUQAAAEwAAAB/KBLnKvnAP04Hfa/plNA/AAAAP9QAAAAAAAAAAVIAAABMAAAAlXTmoLZXwT9SFUbtNHjQPwAAAD/UAAAAAAAAAAFTAAAATAAAAAXaVkPG1cE/UhVG7TR40D8AAAA/5AAAAAAAAAABVAAAAEwAAAC/DI8UzhTCP1IVRu00eNA/AAAAP+QAAAAAAAAAAVUAAABMAAAALXL/tt2Swj9SFUbtNHjQPwAAAD/0AAAAAAAAAAFWAAAATAAAAJ/Xb1ntEMM/UhVG7TR40D8AAAA/9AAAAAAAAAABVwAAAEwAAAAlibS1iO3DP1IVRu00eNA/AAAAPwMBAAAAAAAAAVgAAABMAAAAYW0x4ysJxT9SFUbtNHjQPwAAAD8DAQAAAAAAAAFZAAAATAAAAC/sPW6/psU/UhVG7TR40D8AAAA/EwEAAAAAAAABWgAAAEwAAACznYLKWoPGP1YjDyuAW9A/AAAAPxMBAAAAAAAAAVsAAABMAAAAOU/HJvZfxz9WIw8rgFvQPwAAAD8iAQAAAAAAAAFcAAAATAAAAEubm+CBvsc/ViMPK4Bb0D8AAAA/IgEAAAAAAAABXQAAAEwAAABh52+aDR3IP1YjDyuAW9A/AAAAPzIBAAAAAAAAAV4AAABMAAAAczNEVJl7yD9WIw8rgFvQPwAAAD8yAQAAAAAAAAFfAAAATAAAAC1mfCWhusg/ViMPK4Bb0D8AAAA/QgEAAAAAAAABYAAAAEwAAACLfxgOJdrIP1YjDyuAW9A/AAAAP1EBAAAAAAAAAWEAAABMAAAAn8vsx7A4yT9WIw8rgFvQPwAAAD9RAQAAAAAAAAFiAAAATAAAALEXwYE8l8k/ViMPK4Bb0D8AAAA/UQEAAAAAAAABYwAAAEwAAAB9ls0M0DTKP1YjDyuAW9A/AAAAP2EBAAAAAAAAAWQAAABMAAAAA0gSaWsRyz9WIw8rgFvQPwAAAD9xAQAAAAAAAAFlAAAATAAAAIv5VsUG7ss/ViMPK4Bb0D8AAAA/cQEAAAAAAAABZgAAAEwAAAAj92/bLSnNP1YjDyuAW9A/AAAAP4ABAAAAAAAAAWcAAABMAAAABcJQIE0lzj9WIw8rgFvQPwAAAD+AAQAAAAAAAAFoAAAATAAAAEOmzU3wQM8/WDHYaMs+0D8AAAA/kAEAAAAAAAABaQAAAEwAAACxCz7w/77PP1gx2GjLPtA/AAAAP5ABAAAAAAAAAWoAAABMAAAA7lHzsQs+0D9YMdhoyz7QPwAAAD+fAQAAAAAAAAFrAAAATAAAAPh33Y5RbdA/WDHYaMs+0D8AAAA/nwEAAAAAAAABbAAAAEwAAAACnsdrl5zQP1gx2GjLPtA/AAAAP68BAAAAAAAAAW0AAABMAAAADMSxSN3L0D9YMdhoyz7QPwAAAD+vAQAAAAAAAAFuAAAATAAAABbqmyUj+9A/WDHYaMs+0D8AAAA/vwEAAAAAAAABbwAAAEwAAAByAzgOpxrRP1gx2GjLPtA/AAAAP78BAAAAAAAAAXAAAABMAAAAfCki6+xJ0T9YMdhoyz7QPwAAAD/OAQAAAAAAAAFxAAAATAAAADRcWrz0iNE/WDHYaMs+0D8AAAA/3gEAAAAAAAABcgAAAEwAAADujpKN/MfRP1gx2GjLPtA/AAAAP94BAAAAAAAAAXMAAABMAAAASKgudoDn0T9YMdhoyz7QPwAAAD/uAQAAAAAAAAF0AAAATAAAAPi0fGpC99E/WDHYaMs+0D8AAAA/7gEAAAAAAAABdQAAAEwAAACmwcpeBAfSP1gx2GjLPtA/AAAAP/0BAAAAAAAAAXYAAABMAAAAVM4YU8YW0j9YMdhoyz7QPwAAAD/9AQAAAAAAAAF3AAAATAAAAK7ntDtKNtI/WDHYaMs+0D8AAAA/DQIAAAAAAAABeAAAAEwAAAC6DZ8YkGXSP1gx2GjLPtA/AAAAPxwCAAAAAAAAAXkAAABMAAAAxDOJ9dWU0j9YMdhoyz7QPwAAAD8cAgAAAAAAAAF6AAAATAAAACxzD7uf49I/WDHYaMs+0D8AAAA/LAIAAAAAAAABewAAAEwAAADipUeMpyLTP1gx2GjLPtA/AAAAPywCAAAAAAAAAXwAAABMAAAA+PEbRjOB0z9YMdhoyz7QPwAAAD88AgAAAAAAAAF9AAAATAAAAK4kVBc7wNM/WDHYaMs+0D8AAAA/PAIAAAAAAAABfgAAAEwAAAAUZNrcBA/UP1gx2GjLPtA/AAAAP0sCAAAAAAAAAX8AAABMAAAAzpYSrgxO1D9YMdhoyz7QPwAAAD9LAgAAAAAAAAGAAAAATAAAADTWmHPWnNQ/WDHYaMs+0D8AAAA/WwIAAAAAAAABgQAAAEwAAACS7zRcWrzUP1gx2GjLPtA/AAAAP1sCAAAAAAAAAYIAAABMAAAAmhUfOaDr1D9YMdhoyz7QPwAAAD9rAgAAAAAAAAGDAAAATAAAAPguuyEkC9U/WDHYaMs+0D8AAAA/awIAAAAAAAABhAAAAEwAAAAMe4/br2nVP1gx2GjLPtA/AAAAP3oCAAAAAAAAAYUAAABMAAAAxK3HrLeo1T9YMdhoyz7QPwAAAD96AgAAAAAAAAGGAAAATAAAANj5m2ZDB9Y/WDHYaMs+0D8AAAA/igIAAAAAAAABhwAAAEwAAACkeKjx1qTWP1gx2GjLPtA/AAAAP5kCAAAAAAAAAYgAAABMAAAAcPe0fGpC1z9YMdhoyz7QPwAAAD+ZAgAAAAAAAAGJAAAATAAAADRQ1yq4sNc/WDHYaMs+0D8AAAA/qQIAAAAAAAABigAAAEwAAACmtUfNxy7YP1gx2GjLPtA/AAAAP6kCAAAAAAAAAYsAAABMAAAAaA5qexWd2D9YMdhoyz7QPwAAAD+5AgAAAAAAAAGMAAAATAAAACpnjCljC9k/WDHYaMs+0D8AAAA/uQIAAAAAAAABjQAAAEwAAADuv67XsHnZP1gx2GjLPtA/AAAAP8wCAAAAAAAAAY4AAABMAAAApPLmqLi42T9YMdhoyz7QPwAAAD/MAgAAAAAAAAGPAAAATAAAAAoybW6CB9o/ViMPK4Bb0D8AAAA/3AIAAAAAAAABkAAAAEwAAAAWWFdLyDbaP1YjDyuAW9A/AAAAP9wCAAAAAAAAAZEAAABMAAAAfpfdEJKF2j9WIw8rgFvQPwAAAD/sAgAAAAAAAAGSAAAATAAAAJLjscod5No/ViMPK4Bb0D8AAAA/7AIAAAAAAAABkwAAAEwAAADu/E2zoQPbP1YjDyuAW9A/AAAAP/sCAAAAAAAAAZQAAABMAAAAslVwYe9x2z9WIw8rgFvQPwAAAD/7AgAAAAAAAAGVAAAATAAAALp7Wj41ods/ViMPK4Bb0D8AAAA/CwMAAAAAAAABlgAAAEwAAAByrpIPPeDbP1YjDyuAW9A/AAAAPxoDAAAAAAAAAZcAAABMAAAA2O0Y1QYv3D9WIw8rgFvQPwAAAD8aAwAAAAAAAAGYAAAATAAAAJAgUaYObtw/ViMPK4Bb0D8AAAA/KgMAAAAAAAABmQAAAEwAAAA+LZ+a0H3cP1YjDyuAW9A/AAAAPyoDAAAAAAAAAZoAAABMAAAApGwlYJrM3D9WIw8rgFvQPwAAAD86AwAAAAAAAAGbAAAATAAAAF6fXTGiC90/ViMPK4Bb0D8AAAA/OgMAAAAAAAABnAAAAEwAAAAW0pUCqkrdP1YjDyuAW9A/AAAAP0kDAAAAAAAAAZ0AAABMAAAAcusx6y1q3T9WIw8rgFvQPwAAAD9JAwAAAAAAAAGeAAAATAAAANgquLD3uN0/ViMPK4Bb0D8AAAA/WQMAAAAAAAABnwAAAEwAAACQXfCB//fdP1YjDyuAW9A/AAAAP1kDAAAAAAAAAaAAAABMAAAASpAoUwc33j9SFUbtNHjQPwAAAD9pAwAAAAAAAAGhAAAATAAAALDPrhjRhd4/UhVG7TR40D8AAAA/aQMAAAAAAAABogAAAEwAAADEG4PSXOTeP0j5s3GesdA/AAAAP3gDAAAAAAAAAaMAAABMAAAAhnSlgKpS3z9I+bNxnrHQPwAAAD94AwAAAAAAAAGkAAAATAAAAJKaj13wgd8/SPmzcZ6x0D8AAAA/iAMAAAAAAAABpQAAAEwAAAD42RUjutDfP0Tr6jNTztA/AAAAP5cDAAAAAAAAAaYAAABMAAAA/v//////3z9E6+ozU87QPwAAAD+XAwAAAAAAAAGnAAAATAAAALMfw+JkJ+A/ROvqM1PO0D8AAAA/pwMAAAAAAAABqAAAAEwAAABiLBHXJjfgP0Tr6jNTztA/AAAAP6cDAAAAAAAAAakAAABMAAAAZj+GxclO4D9E6+ozU87QPwAAAD+3AwAAAAAAAAGqAAAATAAAAG1S+7NsZuA/ROvqM1PO0D8AAAA/twMAAAAAAAABqwAAAEwAAADIa5ec8IXgP0Tr6jNTztA/AAAAP8YDAAAAAAAAAawAAABMAAAAJYUzhXSl4D9E6+ozU87QPwAAAD/GAwAAAAAAAAGtAAAATAAAACmYqHMXveA/ROvqM1PO0D8AAAA/1gMAAAAAAAABrgAAAEwAAADct2tWfOTgP0Tr6jNTztA/AAAAP9YDAAAAAAAAAa8AAABMAAAAOdEHPwAE4T9A3SH2B+vQPwAAAD/mAwAAAAAAAAGwAAAATAAAAEkKZwrpSuE/QN0h9gfr0D8AAAA/5gMAAAAAAAABsQAAAEwAAABMHdz4i2LhPzzPWLi8B9E/AAAAP/UDAAAAAAAAAbIAAABMAAAAr0ntz7KZ4T88z1i4vAfRPwAAAD/1AwAAAAAAAAGzAAAATAAAABWJc5V86OE/PM9YuLwH0T8AAAA/BQQAAAAAAAABtAAAAEwAAAAmwtJgZS/iPzzPWLi8B9E/AAAAPwUEAAAAAAAAAbUAAABMAAAA3PQKMm1u4j88z1i4vAfRPwAAAD8UBAAAAAAAAAG2AAAATAAAAEI0kfc2veI/PM9YuLwH0T8AAAA/FAQAAAAAAAABtwAAAEwAAAClYKLOXfTiPzzPWLi8B9E/AAAAPyQEAAAAAAAAAbgAAABMAAAABY2zpYQr4z88z1i4vAfRPwAAAD8kBAAAAAAAAAG5AAAATAAAALmsdojpUuM/PM9YuLwH0T8AAAA/NAQAAAAAAAABugAAAEwAAAC/v+t2jGrjPzzPWLi8B9E/AAAAP0MEAAAAAAAAAbsAAABMAAAAGdmHXxCK4z88z1i4vAfRPwAAAD9TBAAAAAAAAAG8AAAATAAAAHLfrlnxkeM/PM9YuLwH0T8AAAA/UwQAAAAAAAABvQAAAEwAAAB28iNIlKnjPzzPWLi8B9E/AAAAP2MEAAAAAAAAAb4AAABMAAAA0wvAMBjJ4z84wY96cSTRPwAAAD9jBAAAAAAAAAG/AAAATAAAAH8YDiXa2OM/OMGPenEk0T8AAAA/cgQAAAAAAAABwAAAAEwAAAAuJVwZnOjjPzjBj3pxJNE/AAAAP3IEAAAAAAAAAcEAAABMAAAA4kQf/AAQ5D84wY96cSTRPwAAAD+CBAAAAAAAAAHCAAAATAAAAOZXlOqjJ+Q/OMGPenEk0T8AAAA/ggQAAAAAAAABwwAAAEwAAAA/XrvkhC/kPzjBj3pxJNE/AAAAP5EEAAAAAAAAAcQAAABMAAAA7GoJ2UY/5D84wY96cSTRPwAAAD+RBAAAAAAAAAHFAAAATAAAAEJxMNMnR+Q/OMGPenEk0T8AAAA/sQQAAAAAAAABxgAAAEwAAADxfX7H6VbkPzjBj3pxJNE/AAAAP8AEAAAAAAAAAccAAABMAAAASISlwcpe5D84wY96cSTRPwAAAD/ABAAAAAAAAAHIAAAATAAAAPaQ87WMbuQ/OMGPenEk0T8AAAA/0AQAAAAAAAAByQAAAEwAAABMlxqwbXbkPzjBj3pxJNE/AAAAP9AEAAAAAAAAAcoAAABMAAAApZ1Bqk5+5D84wY96cSTRPwAAAD/gBAAAAAAAAAHLAAAATAAAALjrdoxqg5c/0gMaSDd5tT8AAAA/AAAAAAAAAAABzAAAAEwAAAC463aMaoOXP+I7Pj9kBrU/AAAAPwAAAAAAAAAAAc0AAABMAAAAuOt2jGqDlz/2c2I2kZO0PwAAAD9OAAAAAAAAAAHOAAAATAAAALjrdoxqg5c/BqyGLb4gtD8AAAA/bQAAAAAAAAABzwAAAEwAAAC463aMaoOXPxbkqiTrrbM/AAAAP30AAAAAAAAAAdAAAABMAAAAgIE4Fql7mT9OjBcKclWyPwAAAD+NAAAAAAAAAAHRAAAATAAAADAX+p/nc5s/avxf+MtvsT8AAAA/jQAAAAAAAAAB0gAAAEwAAAAArbspJmydP3o0hO/4/LA/AAAAP5wAAAAAAAAAAdMAAABMAAAAAK27KSZsnT+KbKjmJYqwPwAAAD+cAAAAAAAAAAHUAAAATAAAANBCfbNkZJ8/ZLnhqf9Irz8AAAA/rAAAAAAAAAAB1QAAAEwAAADQBi/8QTCgP4QpKphZY64/AAAAP6wAAAAAAAAAAdYAAABMAAAAmJzwhYAooj+kmXKGs32tPwAAAD+8AAAAAAAAAAHXAAAATAAAAJic8IWAKKI/vAm7dA2YrD8AAAA/ywAAAAAAAAAB2AAAAEwAAAB0Z9HKnySjP/R5A2Nnsqs/AAAAP8sAAAAAAAAAAdkAAABMAAAA5MxBba+ioz8U6ktRwcyqPwAAAD/bAAAAAAAAAAHaAAAATAAAAFgysg+/IKQ/FOpLUcHMqj8AAAA/6gAAAAAAAAAB2wAAAEwAAADMlyKyzp6kPyxalD8b56k/AAAAP+oAAAAAAAAAAdwAAABMAAAANP2SVN4cpT9MytwtdQGpPwAAAD/6AAAAAAAAAAHdAAAATAAAAIgt5DsNl6Y/nKptCik2pz8AAAA/CgEAAAAAAAAB3gAAAEwAAABo+MSALJOnP5yqbQopNqc/AAAAPwoBAAAAAAAAAd8AAABMAAAAmPP2rHoJqj+8Grb4glCmPwAAAD8KAQAAAAAAAAHgAAAATAAAAIC+1/GZBas/vBq2+IJQpj8AAAA/GQEAAAAAAAAB4QAAAEwAAABkibg2uQGsP7watviCUKY/AAAAPxkBAAAAAAAAAeIAAABMAAAAsLkJHuh7rT+8Grb4glCmPwAAAD8pAQAAAAAAAAHjAAAATAAAAOS0O0o28q8/3Ir+5txqpT8AAAA/OQEAAAAAAAAB5AAAAEwAAABUpf5pOvWwP/z6RtU2haQ/AAAAPzkBAAAAAAAAAeUAAABMAAAAfj2n3VGysT/8+kbVNoWkPwAAAD9IAQAAAAAAAAHmAAAATAAAAGAIiCJxrrI/RNvXseq5oj8AAAA/SAEAAAAAAAAB5wAAAEwAAADMbfjEgCyzP0Tb17HquaI/AAAAP1gBAAAAAAAAAegAAABMAAAA2NCBfbfltD9kSyCgRNShPwAAAD9YAQAAAAAAAAHpAAAATAAAAJIDuk6/JLU/hLtojp7uoD8AAAA/ZwEAAAAAAAAB6gAAAEwAAAAqAdNk5l+2P4S7aI6e7qA/AAAAP2cBAAAAAAAAAesAAABMAAAAxP7reg2btz/YF4SyWHucPwAAAD93AQAAAAAAAAHsAAAATAAAABYvPWI8Fbk/2BeEslh7nD8AAAA/dwEAAAAAAAAB7QAAAEwAAABkX45Ja4+6P0jYpWvA5Jg/AAAAP4cBAAAAAAAAAe4AAABMAAAASipvjoqLuz+YuDZIdBmXPwAAAD+HAQAAAAAAAAHvAAAATAAAALiP3zCaCbw/mLg2SHQZlz8AAAA/lgEAAAAAAAAB8AAAAEwAAACYWsB1uQW9P5i4Nkh0GZc/AAAAP6YBAAAAAAAAAfEAAABMAAAAfCWhutgBvj/YmMckKE6VPwAAAD+mAQAAAAAAAAHyAAAATAAAAOqKEV3of74/2JjHJChOlT8AAAA/tgEAAAAAAAAB8wAAAEwAAACxqQVcl1vAP2hZ6d2Pt5E/AAAAP8UBAAAAAAAAAfQAAABMAAAAJQ92/qbZwD9oWendj7eRPwAAAD/VAQAAAAAAAAH1AAAATAAAAJV05qC2V8E/8DMWLu9BjD8AAAA/1QEAAAAAAAAB9gAAAEwAAACnwLpaQrbBP/AzFi7vQYw/AAAAP+QBAAAAAAAAAfcAAABMAAAAGSYr/VE0wj/wtFmgvhSFPwAAAD/0AQAAAAAAAAH4AAAATAAAAC1y/7bdksI/8LRZoL4UhT8AAAA/9AEAAAAAAAAB+QAAAEwAAACf129Z7RDDP/C0WaC+FIU/AAAAPwQCAAAAAAAAAfoAAABMAAAAsSNEE3lvwz/wtFmgvhSFPwAAAD8EAgAAAAAAAAH7AAAATAAAAMlvGM0EzsM/cHV7WSZ+gT8AAAA/EwIAAAAAAAAB/AAAAEwAAACV7iRYmGvEP3B1e1kmfoE/AAAAPxMCAAAAAAAAAf0AAABMAAAAYW0x4ysJxT/gazolHM97PwAAAD8jAgAAAAAAAAH+AAAATAAAANHSoYU7h8U/4Gs6JRzPez8AAAA/MwIAAAAAAAAB/wAAAEwAAACdUa4QzyTGP+BrOiUcz3s/AAAAPzMCAAAAAAAAAQABAABMAAAAV4Tm4dZjxj8g7X2X66F0PwAAAD8zAgAAAAAAAAEBAQAATAAAAA+3HrPeosY/IO19l+uhdD8AAAA/QgIAAAAAAAABAgEAAEwAAADH6VaE5uHGP0DcghN26Wo/AAAAP1ICAAAAAAAAAQMBAABMAAAAIwPzbGoBxz9A3IITdulqPwAAAD9/AgAAAAAAAAEEAQAATAAAADlPxyb2X8c/QNyCE3bpaj8AAAA/jgIAAAAAAAABBQEAAEwAAACVaGMPen/HP0DcghN26Wo/AAAAP54CAAAAAAAAAQYBAABMAAAABc7TsYn9xz9A3IITdulqPwAAAD+uAgAAAAAAAAEHAQAATAAAAC1mfCWhusg/QNyCE3bpaj8AAAA/vQIAAAAAAAABCAEAAEwAAADlmLT2qPnIP0DcghN26Wo/AAAAP70CAAAAAAAAAQkBAABMAAAAWf4kmbh3yT9A3IITdulqPwAAAD+9AgAAAAAAAAEKAQAATAAAAMVjlTvI9ck/QNyCE3bpaj8AAAA/zQIAAAAAAAABCwEAAEwAAADfr2n1U1TKP0DcghN26Wo/AAAAP80CAAAAAAAAAQwBAABMAAAA8fs9r9+yyj9A3IITdulqPwAAAD/cAgAAAAAAAAENAQAATAAAAEsV2pdj0so/QNyCE3bpaj8AAAA/3AIAAAAAAAABDgEAAEwAAACrLnaA5/HKP0DcghN26Wo/AAAAP+wCAAAAAAAAAQ8BAABMAAAAA0gSaWsRyz9A3IITdulqPwAAAD/8AgAAAAAAAAEQAQAATAAAAF1hrlHvMMs/QNyCE3bpaj8AAAA//AIAAAAAAAABEQEAAEwAAAC9eko6c1DLPyDtfZfroXQ/AAAAPwsDAAAAAAAAARIBAABMAAAAF5TmIvdvyz8g7X2X66F0PwAAAD8rAwAAAAAAAAETAQAATAAAANHGHvT+rss/cHV7WSZ+gT8AAAA/KwMAAAAAAAABFAEAAEwAAADRxh70/q7LP/C0WaC+FIU/AAAAPzoDAAAAAAAAARUBAABMAAAALeC63ILOyz9Q9DfnVquIPwAAAD86AwAAAAAAAAEWAQAATAAAAOMS862KDcw/8DMWLu9BjD8AAAA/SgMAAAAAAAABFwEAAEwAAABDLI+WDi3MP1Bz9HSH2I8/AAAAP4gDAAAAAAAAARgBAABMAAAA+V7HZxZszD8oeVgB3IKTPwAAAD+YAwAAAAAAAAEZAQAATAAAAPlex2cWbMw/2JjHJChOlT8AAAA/1gMAAAAAAAABGgEAAEwAAAD5XsdnFmzMP5i4Nkh0GZc/AAAAP+YDAAAAAAAAARsBAABMAAAAV3hjUJqLzD9I2KVrwOSYPwAAAD/mAwAAAAAAAAEcAQAATAAAAFd4Y1Cai8w/CPgUjwywmj8AAAA/9gMAAAAAAAABHQEAAEwAAACzkf84HqvMP6QrsXz4CKA/AAAAPwUEAAAAAAAAAR4BAABMAAAAEaubIaLKzD9kSyCgRNShPwAAAD8FBAAAAAAAAAEfAQAATAAAABGrmyGiysw/RNvXseq5oj8AAAA/FQQAAAAAAAABIAEAAEwAAAARq5shosrMPxRrj8OQn6M/AAAAPxUEAAAAAAAAASEBAABMAAAAEaubIaLKzD/8+kbVNoWkPwAAAD8lBAAAAAAAAAEiAQAATAAAABGrmyGiysw/3Ir+5txqpT8AAAA/NAQAAAAAAAABIwEAAEwAAAARq5shosrMP5yqbQopNqc/AAAAP2MEAAAAAAAAASQBAABMAAAAEaubIaLKzD8sWpQ/G+epPwAAAD+ABAAAAAAAAAElAQAATAAAABGrmyGiysw/FOpLUcHMqj8AAAA/kAQAAAAAAAABJgEAAEwAAAARq5shosrMP/R5A2Nnsqs/AAAAP5AEAAAAAAAAAScBAABMAAAAEaubIaLKzD+8Cbt0DZisPwAAAD+gBAAAAAAAAAEoAQAATAAAABGrmyGiysw/hCkqmFljrj8AAAA/oAQAAAAAAAABKQEAAEwAAAARq5shosrMP6KkzN1SF7A/AAAAP68EAAAAAAAAASoBAABMAAAAEaubIaLKzD+KbKjmJYqwPwAAAD/OBAAAAAAAAAErAQAATAAAABGrmyGiysw/ejSE7/j8sD8AAAA/zgQAAAAAAAABLAEAAEwAAAARq5shosrMP2r8X/jLb7E/AAAAP94EAAAAAAAAAS0BAABMAAAAEaubIaLKzD8mHM8bGDuzPwAAAD/eBAAAAAAAAAEuAQAATAAAABGrmyGiysw/BqyGLb4gtD8AAAA//QQAAAAAAAABLwEAAEwAAAARq5shosrMP/ZzYjaRk7Q/AAAAPw0FAAAAAAAAATABAABMAAAAEaubIaLKzD/SAxpIN3m1PwAAAD8sBQAAAAAAAAExAQAATAAAABGrmyGiysw/spPRWd1etj8AAAA/PAUAAAAAAAABMgEAAEwAAAARq5shosrMP37rZHRWt7c/AAAAP0sFAAAAAAAAATMBAABMAAAAEaubIaLKzD9OQ/iOzw+5PwAAAD9bBQAAAAAAAAE0AQAATAAAABGrmyGiysw/NgvUl6KCuT8AAAA/WwUAAAAAAAABNQEAAEwAAAARq5shosrMPybTr6B19bk/AAAAP2sFAAAAAAAAATYBAABMAAAAEaubIaLKzD8am4upSGi6PwAAAD96BQAAAAAAAAE3AQAATAAAABGrmyGiysw/CmNnshvbuj8AAAA/egUAAAAAAAABOAEAAEwAAAARq5shosrMP+LyHsTBwLs/AAAAP4oFAAAAAAAAATkBAABMAAAAEaubIaLKzD/CgtbVZ6a8PwAAAD+KBQAAAAAAAAE6AQAATAAAALOR/zgeq8w/woLW1WemvD8AAAA/mgUAAAAAAAABOwEAAEwAAACzkf84HqvMP7JKst46Gb0/AAAAP5oFAAAAAAAAATwBAABMAAAAV3hjUJqLzD+mEo7nDYy9PwAAAD+pBQAAAAAAAAE9AQAATAAAAFd4Y1Cai8w/bmohAofkvj8AAAA/uQUAAAAAAAABPgEAAEwAAABXeGNQmovMP14y/QpaV78/AAAAP9gFAAAAAAAAAT8BAABMAAAA+V7HZxZszD9O+tgTLcq/PwAAAD/oBQAAAAAAAAFAAQAATAAAAOMS862KDcw/E0XIkulXwD8AAAA/9wUAAAAAAAABQQEAAEwAAADjEvOtig3MP/3wESAmBME/AAAAPwcGAAAAAAAAAUIBAABMAAAAi/lWxQbuyz/11H+kjz3BPwAAAD8XBgAAAAAAAAFDAQAATAAAAC3gutyCzss/9dR/pI89wT8AAAA/FwYAAAAAAAABRAEAAEwAAADRxh70/q7LP+m47Sj5dsE/AAAAPyYGAAAAAAAAAUUBAABMAAAA0cYe9P6uyz/jnFutYrDBPwAAAD82BgAAAAAAAAFGAQAATAAAAHetggt7j8s/45xbrWKwwT8AAAA/NgYAAAAAAAABRwEAAEwAAAAXlOYi92/LP+OcW61isME/AAAAP0UGAAAAAAAAAUgBAABMAAAAvXpKOnNQyz/ZgMkxzOnBPwAAAD9FBgAAAAAAAAFJAQAATAAAAANIEmlrEcs/2YDJMczpwT8AAAA/VQYAAAAAAAABSgEAAEwAAAADSBJpaxHLP9FkN7Y1I8I/AAAAP1UGAAAAAAAAAUsBAABMAAAASxXal2PSyj/JSKU6n1zCPwAAAD9lBgAAAAAAAAFMAQAATAAAAN+vafVTVMo/vywTvwiWwj8AAAA/ZQYAAAAAAAABTQEAAEwAAABrSvlSRNbJP6/07sfbCMM/AAAAP3QGAAAAAAAAAU4BAABMAAAAWf4kmbh3yT+hvMrQrnvDPwAAAD90BgAAAAAAAAFPAQAATAAAAEGyUN8sGck/k6A4VRi1wz8AAAA/gwYAAAAAAAABUAEAAEwAAADlmLT2qPnIP5OgOFUYtcM/AAAAP4MGAAAAAAAAAVEBAABMAAAAczNEVJl7yD+NhKbZge7DPwAAAD+TBgAAAAAAAAFSAQAATAAAAGHnb5oNHcg/fUyC4lRhxD8AAAA/kwYAAAAAAAABUwEAAEwAAABLm5vggb7HP3cw8Ga+msQ/AAAAP6IGAAAAAAAAAVQBAABMAAAAlWhjD3p/xz93MPBmvprEPwAAAD+yBgAAAAAAAAFVAQAATAAAAH8cj1XuIMc/ZxRe6yfUxD8AAAA/sgYAAAAAAAABVgEAAEwAAACznYLKWoPGP2P4y2+RDcU/AAAAP8EGAAAAAAAAAVcBAABMAAAA+2pK+VJExj9b3Dn0+kbFPwAAAD/BBgAAAAAAAAFYAQAATAAAAC/sPW6/psU/W9w59PpGxT8AAAA/0QYAAAAAAAABWQEAAEwAAAAZoGm0M0jFP0ukFf3NucU/AAAAP9EGAAAAAAAAAVoBAABMAAAABVSV+qfpxD9LpBX9zbnFPwAAAD/hBgAAAAAAAAFbAQAATAAAAPEHwUAci8Q/P4iDgTfzxT8AAAA/4QYAAAAAAAABXAEAAEwAAACV7iRYmGvEPz+Ig4E388U/AAAAP/AGAAAAAAAAAV0BAABMAAAA27vshpAsxD8/iIOBN/PFPwAAAD/wBgAAAAAAAAFeAQAATAAAAH+iUJ4MDcQ/P4iDgTfzxT8AAAA/AAcAAAAAAAABXwEAAEwAAAAlibS1iO3DPz+Ig4E388U/AAAAPwAHAAAAAAAAAWABAABMAAAAa1Z85ICuwz8/iIOBN/PFPwAAAD8QBwAAAAAAAAFhAQAATAAAAFcKqCr1T8M/P4iDgTfzxT8AAAA/HwcAAAAAAAABYgEAAEwAAACf129Z7RDDPz+Ig4E388U/AAAAPx8HAAAAAAAAAWMBAABMAAAA01hjzllzwj8/iIOBN/PFPwAAAD8vBwAAAAAAAAFkAQAATAAAAAXaVkPG1cE/P4iDgTfzxT8AAAA/LwcAAAAAAAABZQEAAEwAAACVdOagtlfBPz+Ig4E388U/AAAAPz4HAAAAAAAAAWYBAABMAAAAsakFXJdbwD9LpBX9zbnFPwAAAD8+BwAAAAAAAAFnAQAATAAAAD67YkQX+r8/S6QV/c25xT8AAAA/TgcAAAAAAAABaAEAAEwAAADKVfKhB3y/P0ukFf3NucU/AAAAP04HAAAAAAAAAWkBAABMAAAApr1JLvC+vj9LpBX9zbnFPwAAAD9eBwAAAAAAAAFqAQAATAAAAOqKEV3of74/S6QV/c25xT8AAAA/XgcAAAAAAAABawEAAEwAAAAyWNmL4EC+P0ukFf3NucU/AAAAP20HAAAAAAAAAWwBAABMAAAAfCWhutgBvj9LpBX9zbnFPwAAAD99BwAAAAAAAAFtAQAATAAAAArAMBjJg70/S6QV/c25xT8AAAA/fQcAAAAAAAABbgEAAEwAAACYWsB1uQW9P0ukFf3NucU/AAAAP5wHAAAAAAAAAW8BAABMAAAAcMIXAqJIvD9LpBX9zbnFPwAAAD+cBwAAAAAAAAFwAQAATAAAAEoqb46Ki7s/S6QV/c25xT8AAAA/rAcAAAAAAAABcQEAAEwAAABkX45Ja4+6P0ukFf3NucU/AAAAP6wHAAAAAAAAAXIBAABMAAAAhJStBEyTuT9nFF7rJ9TEPwAAAD+7BwAAAAAAAAFzAQAATAAAABYvPWI8Fbk/ZxRe6yfUxD8AAAA/uwcAAAAAAAABdAEAAEwAAACmycy/LJe4P3cw8Ga+msQ/AAAAP8sHAAAAAAAAAXUBAABMAAAAfjEkTBXatz+FaBRe6yfEPwAAAD/bBwAAAAAAAAF2AQAATAAAAArMs6kFXLc/hWgUXusnxD8AAAA/2wcAAAAAAAABdwEAAEwAAABSmXvY/Ry3P4VoFF7rJ8Q/AAAAP+oHAAAAAAAAAXgBAABMAAAA5DMLNu6etj+FaBRe6yfEPwAAAD/qBwAAAAAAAAF5AQAATAAAAEw28h/HY7U/jYSm2YHuwz8AAAA/+gcAAAAAAAABegEAAEwAAADY0IF9t+W0P5OgOFUYtcM/AAAAP/oHAAAAAAAAAXsBAABMAAAAsjjZCaAotD+ToDhVGLXDPwAAAD8KCAAAAAAAAAF8AQAATAAAAIagMJaIa7M/k6A4VRi1wz8AAAA/CggAAAAAAAABfQEAAEwAAABgCIgica6yP5OgOFUYtcM/AAAAPxkIAAAAAAAAAX4BAABMAAAAxApvDEpzsT+hvMrQrnvDPwAAAD8ZCAAAAAAAAAF/AQAATAAAAFSl/mk69bA/obzK0K57wz8AAAA/KQgAAAAAAAABgAEAAEwAAAAsDVb2IjiwP6G8ytCue8M/AAAAPykIAAAAAAAAAYEBAABMAAAA5LQ7Sjbyrz+hvMrQrnvDPwAAAD84CAAAAAAAAAGCAQAATAAAAHRPy6cmdK8/qdhcTEVCwz8AAAA/OAgAAAAAAAABgwEAAEwAAAAA6loFF/auP6/07sfbCMM/AAAAP0gIAAAAAAAAAYQBAABMAAAAJB96wPf5rT+3EIFDcs/CPwAAAD9YCAAAAAAAAAGFAQAATAAAAPQjSJSpg6s/vywTvwiWwj8AAAA/ZwgAAAAAAAABhgEAAEwAAAAMWWdPioeqP8lIpTqfXMI/AAAAP2cIAAAAAAAAAYcBAABMAAAAwCgWaFsNqT/JSKU6n1zCPwAAAD93CAAAAAAAAAGIAQAATAAAAGj4xIAsk6c/0WQ3tjUjwj8AAAA/dwgAAAAAAAABiQEAAEwAAABYMrIPvyCkP+OcW61isME/AAAAP4cIAAAAAAAAAYoBAABMAAAA5MxBba+ioz/puO0o+XbBPwAAAD+VCAAAAAAAAAGLAQAATAAAAHRn0cqfJKM/6bjtKPl2wT8AAAA/pAgAAAAAAAABjAEAAEwAAAAEAmEokKaiP+m47Sj5dsE/AAAAP6QIAAAAAAAAAY0BAABMAAAAmJzwhYAooj/puO0o+XbBPwAAAD+0CAAAAAAAAAGOAQAATAAAALTRD0FhLKE/Aw2km7zKwD8AAAA/4wgAAAAAAAABjwEAAEwAAABAbJ+eUa6gPwMNpJu8ysA/AAAAP+MIAAAAAAAAAZABAABMAAAAQGyfnlGuoD8LKTYXU5HAPwAAAD/yCAAAAAAAAAGRAQAATAAAANBCfbNkZJ8/H2FaDoAewD8AAAA/8ggAAAAAAAABkgEAAEwAAAAArbspJmydPx9hWg6AHsA/AAAAPwIJAAAAAAAAAZMBAABMAAAAGOLa5AZwnD9O+tgTLcq/PwAAAD8CCQAAAAAAAAGUAQAATAAAADAX+p/nc5s/XjL9ClpXvz8AAAA/EgkAAAAAAAABlQEAAEwAAABoTBlbyHeaP14y/QpaV78/AAAAPyEJAAAAAAAAAZYBAABMAAAAgIE4Fql7mT9eMv0KWle/PwAAAD8xCQAAAAAAAAGXAQAATAAAAJi2V9GJf5g/eqJF+bNxvj8AAAA/UAkAAAAAAAABmAEAAEwAAADQIJZHS4eWP5baafDg/r0/AAAAP1AJAAAAAAAAAZkBAABMAAAAOMDzeO2Skz/CgtbVZ6a8PwAAAD9gCQAAAAAAAAGaAQAATAAAAGgqMu+umpE/4vIexMHAuz8AAAA/fwkAAAAAAAABmwEAAEwAAACYX1Gqj56QPwpjZ7Ib27o/AAAAP+wJAAAAAAAAAZwBAABMAAAAcCnhyuBEjz8KY2eyG9u6PwAAAD8MCgAAAAAAAAGdAQAATAAAAHAp4crgRI8/GpuLqUhouj8AAAA/DAoAAAAAAAABngEAAEwAAACgkx9BokyNPybTr6B19bk/AAAAPxsKAAAAAAAAAZ8BAABMAAAAoJMfQaJMjT82C9SXooK5PwAAAD86CgAAAAAAAAGgAQAATAAAAKCTH0GiTI0/TkP4js8PuT8AAAA/SgoAAAAAAAABoQEAAEwAAACgkx9BokyNP157HIb8nLg/AAAAP0oKAAAAAAAAAaIBAABMAAAAoJMfQaJMjT9+62R0Vre3PwAAAD9aCgAAAAAAAAGjAQAATAAAAKCTH0GiTI0/iiOJa4NEtz8AAAA/WgoAAAAAAAABpAEAAEwAAACgkx9BokyNP6JbrWKw0bY/AAAAP3kKAAAAAAAAAaUBAABMAAAAoJMfQaJMjT+yk9FZ3V62PwAAAD+YCgAAAAAAAAGmAQAATAAAAHAp4crgRI8/wsv1UArstT8AAAA/qAoAAAAAAAABpwEAAEwAAABoKjLvrpqRP+I7Pj9kBrU/AAAAP6gKAAAAAAAAAagBAABMAAAA+FW1AiyLlT8W5Kok662zPwAAAD+3CgAAAAAAAAGpAQAATAAAANAglkdLh5Y/JhzPGxg7sz8AAAA/twoAAAAAAAABqgEAAEwAAACYtlfRiX+YPzZU8xJFyLI/AAAAP8cKAAAAAAAAAasBAABMAAAAaEwZW8h3mj9exDsBn+KxPwAAAD/HCgAAAAAAAAGsAQAATAAAAKlzF70ADOM/QEvj/8Jf3j8AAAA/AAAAAAAAAAABrQEAAEwAAAD/eT634RPjP0hndXtZJt4/AAAAP5wAAAAAAAAAAa4BAABMAAAAWIBlscIb4z9IZ3V7WSbePwAAAD+7AAAAAAAAAAGvAQAATAAAAAWNs6WEK+M/SGd1e1km3j8AAAA/uwAAAAAAAAABsAEAAEwAAAAMoCiUJ0PjP0hndXtZJt4/AAAAP8sAAAAAAAAAAbEBAABMAAAAuax2iOlS4z9IZ3V7WSbePwAAAD/LAAAAAAAAAAGyAQAATAAAABbGEnFtcuM/TnU+uaQJ3j8AAAA/2wAAAAAAAAABswEAAEwAAADC0mBlL4LjP051PrmkCd4/AAAAP9sAAAAAAAAAAbQBAABMAAAAfAWZNjfB4z9OdT65pAnePwAAAD/qAAAAAAAAAAG1AQAATAAAAC4lXBmc6OM/UoMH9+/s3T8AAAA/6gAAAAAAAAABtgEAAEwAAADiRB/8ABDkP1KDB/fv7N0/AAAAP/oAAAAAAAAAAbcBAABMAAAAQnEw0ydH5D9Sgwf37+zdPwAAAD/6AAAAAAAAAAG4AQAATAAAAPaQ87WMbuQ/UoMH9+/s3T8AAAA/CgEAAAAAAAABuQEAAEwAAABSqo+eEI7kP1KDB/fv7N0/AAAAPwoBAAAAAAAAAboBAABMAAAAr8Mrh5St5D9Sgwf37+zdPwAAAD8ZAQAAAAAAAAG7AQAATAAAALLWoHU3xeQ/UoMH9+/s3T8AAAA/GQEAAAAAAAABvAEAAEwAAAAL3cdvGM3kP1aR0DQ70N0/AAAAPzgBAAAAAAAAAb0BAABMAAAAYuPuafnU5D9WkdA0O9DdPwAAAD9YAQAAAAAAAAG+AQAATAAAAA/wPF675OQ/VpHQNDvQ3T8AAAA/ZwEAAAAAAAABvwEAAEwAAABsCdlGPwTlP1qfmXKGs90/AAAAP2cBAAAAAAAAAcABAABMAAAAww8AQSAM5T9an5lyhrPdPwAAAD93AQAAAAAAAAHBAQAATAAAAB8pnCmkK+U/Wp+Zcoaz3T8AAAA/dwEAAAAAAAABwgEAAEwAAADSSF8MCVPlP1qfmXKGs90/AAAAP4cBAAAAAAAAAcMBAABMAAAAf1WtAMti5T9an5lyhrPdPwAAAD+WAQAAAAAAAAHEAQAATAAAAIZoIu9teuU/Wp+Zcoaz3T8AAAA/lgEAAAAAAAABxQEAAEwAAAAydXDjL4rlP1qfmXKGs90/AAAAP6YBAAAAAAAAAcYBAABMAAAA4YG+1/GZ5T9an5lyhrPdPwAAAD+mAQAAAAAAAAHHAQAATAAAADiI5dHSoeU/Xq1isNGW3T8AAAA/tQEAAAAAAAAByAEAAEwAAADmlDPGlLHlP16tYrDRlt0/AAAAP7UBAAAAAAAAAckBAABMAAAA7KeotDfJ5T9erWKw0ZbdPwAAAD/FAQAAAAAAAAHKAQAATAAAAJm09qj52OU/Xq1isNGW3T8AAAA/xQEAAAAAAAABywEAAEwAAABM1LmLXgDmP16tYrDRlt0/AAAAP9UBAAAAAAAAAcwBAABMAAAAWPqjaKQv5j9kuyvuHHrdPwAAAD/VAQAAAAAAAAHNAQAATAAAAAwaZ0sJV+Y/bNe9abNA3T8AAAA/5AEAAAAAAAABzgEAAEwAAABlMwM0jXbmP2zXvWmzQN0/AAAAP+QBAAAAAAAAAc8BAABMAAAAa0Z4IjCO5j9s171ps0DdPwAAAD/0AQAAAAAAAAHQAQAATAAAAHJZ7RDTpeY/bNe9abNA3T8AAAA/9AEAAAAAAAAB0QEAAEwAAADIXxQLtK3mP2zXvWmzQN0/AAAAPwQCAAAAAAAAAdIBAABMAAAAH2Y7BZW15j9s171ps0DdPwAAAD8TAgAAAAAAAAHTAQAATAAAAHZsYv91veY/bNe9abNA3T8AAAA/EwIAAAAAAAAB1AEAAEwAAAB8f9ftGNXmP2zXvWmzQN0/AAAAPzICAAAAAAAAAdUBAABMAAAAf5JM3Lvs5j9s171ps0DdPwAAAD8yAgAAAAAAAAHWAQAATAAAANyr6MQ/DOc/bNe9abNA3T8AAAA/QgIAAAAAAAAB1wEAAEwAAACOy6unpDPnP2zXvWmzQN0/AAAAP0ICAAAAAAAAAdgBAABMAAAAQutuiglb5z9s171ps0DdPwAAAD9SAgAAAAAAAAHZAQAATAAAAPUKMm1uguc/bNe9abNA3T8AAAA/UgIAAAAAAAAB2gEAAEwAAABMEVlnT4rnP2zXvWmzQN0/AAAAP2ECAAAAAAAAAdsBAABMAAAA/zAcSrSx5z9y80/lSQfdPwAAAD9hAgAAAAAAAAHcAQAATAAAAFc3Q0SVuec/egEZI5Xq3D8AAAA/cQIAAAAAAAAB3QEAAEwAAACuPWo+dsHnP3oBGSOV6tw/AAAAP6ACAAAAAAAAAd4BAABMAAAABUSROFfJ5z96ARkjlercPwAAAD+gAgAAAAAAAAHfAQAATAAAAFxKuDI40ec/egEZI5Xq3D8AAAA/rwIAAAAAAAAB4AEAAEwAAACyUN8sGdnnP3oBGSOV6tw/AAAAP68CAAAAAAAAAeEBAABMAAAAC1cGJ/rg5z96ARkjlercPwAAAD+/AgAAAAAAAAHiAQAATAAAAGJdLSHb6Oc/egEZI5Xq3D8AAAA/vwIAAAAAAAAB4wEAAEwAAAC4Y1QbvPDnP3oBGSOV6tw/AAAAP88CAAAAAAAAAeQBAABMAAAAD2p7FZ345z96ARkjlercPwAAAD/PAgAAAAAAAAHlAQAATAAAAL92yQlfCOg/egEZI5Xq3D8AAAA/3gIAAAAAAAAB5gEAAEwAAAAVffADQBDoP3oBGSOV6tw/AAAAP/4CAAAAAAAAAecBAABMAAAAGJBl8uIn6D9y80/lSQfdPwAAAD8NAwAAAAAAAAHoAQAATAAAAMics+akN+g/cvNP5UkH3T8AAAA/HQMAAAAAAAAB6QEAAEwAAAB1qQHbZkfoP3Dlhqf+I90/AAAAPx0DAAAAAAAAAeoBAABMAAAAJbZPzyhX6D9s171ps0DdPwAAAD8sAwAAAAAAAAHrAQAATAAAAHu8dskJX+g/aMn0K2hd3T8AAAA/LAMAAAAAAAAB7AEAAEwAAACwuQke6HutPwOf4pEBVuM/AAAAPwAAAAAAAAAAAe0BAABMAAAAPFSZe9j9rD8Dn+KRAVbjPwAAAD8AAAAAAAAAAAHuAQAATAAAACQfesD3+a0/A5/ikQFW4z8AAAA/6gAAAAAAAAAB7wEAAEwAAAAsDVb2IjiwPwOf4pEBVuM/AAAAP/oAAAAAAAAAAfABAABMAAAAfj2n3VGysT8BGP7yW2TjPwAAAD8KAQAAAAAAAAHxAQAATAAAAMxt+MSALLM/+oJQFmuP4z8AAAA/EgEAAAAAAAAB8gEAAEwAAADY0IF9t+W0P/qCUBZrj+M/AAAAPyEBAAAAAAAAAfMBAABMAAAAcs6ak94gtj/6glAWa4/jPwAAAD8hAQAAAAAAAAH0AQAATAAAAJpmQwf23bY/+oJQFmuP4z8AAAA/MQEAAAAAAAAB9QEAAEwAAAB+MSRMFdq3P/f7a3fFneM/AAAAPzEBAAAAAAAAAfYBAABMAAAAMmRcHR0ZuD/3+2t3xZ3jPwAAAD9AAQAAAAAAAAH3AQAATAAAAGD8BJE01rg/9/trd8Wd4z8AAAA/fwEAAAAAAAAB+AEAAEwAAADMYXUzRFS5P/f7a3fFneM/AAAAP48BAAAAAAAAAfkBAABMAAAAhJStBEyTuT/3+2t3xZ3jPwAAAD+PAQAAAAAAAAH6AQAATAAAALIsVnhjULo/9/trd8Wd4z8AAAA/ngEAAAAAAAAB+wEAAEwAAAAeksYac866P/f7a3fFneM/AAAAP64BAAAAAAAAAfwBAABMAAAAkvc2vYJMuz/3+2t3xZ3jPwAAAD+9AQAAAAAAAAH9AQAATAAAAEoqb46Ki7s/9/trd8Wd4z8AAAA/zQEAAAAAAAAB/gEAAEwAAAC4j98wmgm8P/f7a3fFneM/AAAAP90BAAAAAAAAAf8BAABMAAAA5CeIpLHGvD/3+2t3xZ3jPwAAAD/dAQAAAAAAAAEAAgAATAAAAMTyaOnQwr0/9/trd8Wd4z8AAAA/7AEAAAAAAAABAQIAAEwAAAB8JaG62AG+P/f7a3fFneM/AAAAP/wBAAAAAAAAAQICAABMAAAA6ooRXeh/vj/3+2t3xZ3jPwAAAD/8AQAAAAAAAAEDAgAATAAAAF7wgf/3/b4/9/trd8Wd4z8AAAA/DAIAAAAAAAABBAIAAEwAAAA+u2JEF/q/P/f7a3fFneM/AAAAPwwCAAAAAAAAAQUCAABMAAAAsakFXJdbwD/3+2t3xZ3jPwAAAD8bAgAAAAAAAAEGAgAATAAAAA/DoUQbe8A/9/trd8Wd4z8AAAA/GwIAAAAAAAABBwIAAEwAAAAlD3b+ptnAP/0JNbUQgeM/AAAAPysCAAAAAAAAAQgCAABMAAAAlXTmoLZXwT//kBlUtnLjPwAAAD8rAgAAAAAAAAEJAgAATAAAAAXaVkPG1cE/ARj+8ltk4z8AAAA/OgIAAAAAAAABCgIAAEwAAAAZJiv9UTTCPwOf4pEBVuM/AAAAPzoCAAAAAAAAAQsCAABMAAAA01hjzllzwj8EJscwp0fjPwAAAD9KAgAAAAAAAAEMAgAATAAAAEO+03Bp8cI/B62rz0w54z8AAAA/WgIAAAAAAAABDQIAAEwAAABXCqgq9U/DPwetq89MOeM/AAAAP1oCAAAAAAAAAQ4CAABMAAAAf6JQngwNxD8JNJBu8irjPwAAAD9pAgAAAAAAAAEPAgAATAAAAJXuJFiYa8Q/C7t0DZgc4z8AAAA/aQIAAAAAAAABEAIAAEwAAAAFVJX6p+nEPwu7dA2YHOM/AAAAP3kCAAAAAAAAARECAABMAAAAdbkFnbdnxT8Lu3QNmBzjPwAAAD95AgAAAAAAAAESAgAATAAAAOMedj/H5cU/D8k9S+P/4j8AAAA/iQIAAAAAAAABEwIAAEwAAACznYLKWoPGPxFQIuqI8eI/AAAAP5gCAAAAAAAAARQCAABMAAAAadC6m2LCxj8T1waJLuPiPwAAAD+YAgAAAAAAAAEVAgAATAAAAMfpVoTm4cY/E9cGiS7j4j8AAAA/twIAAAAAAAABFgIAAEwAAAB/HI9V7iDHPxPXBoku4+I/AAAAP7cCAAAAAAAAARcCAABMAAAAOU/HJvZfxz8T1waJLuPiPwAAAD/HAgAAAAAAAAEYAgAATAAAAL0ADIORPMg/E9cGiS7j4j8AAAA/xwIAAAAAAAABGQIAAEwAAADRTOA8HZvIPxPXBoku4+I/AAAAP9cCAAAAAAAAARoCAABMAAAAn8vsx7A4yT8T1waJLuPiPwAAAD/XAgAAAAAAAAEbAgAATAAAAGtK+VJE1sk/E9cGiS7j4j8AAAA/5gIAAAAAAAABHAIAAEwAAAA3yQXe13PKPxPXBoku4+I/AAAAP+YCAAAAAAAAAR0CAABMAAAASxXal2PSyj8VXusn1NTiPwAAAD/2AgAAAAAAAAEeAgAATAAAAF1hrlHvMMs/FV7rJ9TU4j8AAAA/9gIAAAAAAAABHwIAAEwAAAC9eko6c1DLPxVe6yfU1OI/AAAAPwYDAAAAAAAAASACAABMAAAAd62CC3uPyz8VXusn1NTiPwAAAD8VAwAAAAAAAAEhAgAATAAAANHGHvT+rss/FV7rJ9TU4j8AAAA/FQMAAAAAAAABIgIAAEwAAACL+VbFBu7LPxVe6yfU1OI/AAAAPykDAAAAAAAAASMCAABMAAAA4xLzrYoNzD8VXusn1NTiPwAAAD85AwAAAAAAAAEkAgAATAAAAEMsj5YOLcw/FV7rJ9TU4j8AAAA/OQMAAAAAAAABJQIAAEwAAACdRSt/kkzMPxVe6yfU1OI/AAAAP0kDAAAAAAAAASYCAABMAAAA+V7HZxZszD8VXusn1NTiPwAAAD9JAwAAAAAAAAEnAgAATAAAALOR/zgeq8w/FV7rJ9TU4j8AAAA/WAMAAAAAAAABKAIAAEwAAAARq5shosrMPxVe6yfU1OI/AAAAP1gDAAAAAAAAASkCAABMAAAAacQ3CibqzD8VXusn1NTiPwAAAD9oAwAAAAAAAAEqAgAATAAAAN0pqKw1aM0/FV7rJ9TU4j8AAAA/aAMAAAAAAAABKwIAAEwAAAA1Q0SVuYfNPxVe6yfU1OI/AAAAP3gDAAAAAAAAASwCAABMAAAA73V8ZsHGzT8VXusn1NTiPwAAAD+HAwAAAAAAAAEtAgAATAAAAF/b7AjRRM4/FV7rJ9TU4j8AAAA/hwMAAAAAAAABLgIAAEwAAAAXDiXa2IPOPxVe6yfU1OI/AAAAP5cDAAAAAAAAAS8CAABMAAAAK1r5k2Tizj8VXusn1NTiPwAAAD+XAwAAAAAAAAEwAgAATAAAAEOmzU3wQM8/FV7rJ9TU4j8AAAA/pgMAAAAAAAABMQIAAEwAAACdv2k2dGDPPxVe6yfU1OI/AAAAP6YDAAAAAAAAATICAABMAAAA99gFH/h/zz8VXusn1NTiPwAAAD+2AwAAAAAAAAEzAgAATAAAALELPvD/vs8/FV7rJ9TU4j8AAAA/tgMAAAAAAAABNAIAAEwAAADiKwnVxQ7QPxVe6yfU1OI/AAAAP9UDAAAAAAAAATUCAABMAAAAkjhXyYce0D8VXusn1NTiPwAAAD/VAwAAAAAAAAE2AgAATAAAAD5Fpb1JLtA/D8k9S+P/4j8AAAA/5QMAAAAAAAABNwIAAEwAAADuUfOxCz7QPw/JPUvj/+I/AAAAP+UDAAAAAAAAATgCAABMAAAAnF5Bps1N0D8PyT1L4//iPwAAAD/1AwAAAAAAAAE5AgAATAAAAFaReXfVjNA/D8k9S+P/4j8AAAA/9QMAAAAAAAABOgIAAEwAAACuqhVgWazQPw/JPUvj/+I/AAAAPwQEAAAAAAAAATsCAABMAAAAXrdjVBu80D8PyT1L4//iPwAAAD8EBAAAAAAAAAE8AgAATAAAALzQ/zyf29A/D8k9S+P/4j8AAAA/FAQAAAAAAAABPQIAAEwAAAAW6pslI/vQPw/JPUvj/+I/AAAAPxQEAAAAAAAAAT4CAABMAAAAxPbpGeUK0T8PyT1L4//iPwAAAD9yBAAAAAAAAAE/AgAATAAAAHIDOA6nGtE/D8k9S+P/4j8AAAA/cgQAAAAAAAABQAIAAEwAAACk8uaouLjZPyEBYkIQjeI/AAAAPwAAAAAAAAAAAUECAABMAAAApPLmqLi42T8fen2japviPwAAAD8AAAAAAAAAAAFCAgAATAAAAFT/NJ16yNk/GWy0ZR+44j8AAAA/jQAAAAAAAAABQwIAAEwAAAACDIORPNjZPxlstGUfuOI/AAAAP50AAAAAAAAAAUQCAABMAAAAsBjRhf7n2T8ZbLRlH7jiPwAAAD+sAAAAAAAAAAFFAgAATAAAAAoybW6CB9o/GWy0ZR+44j8AAAA/ywAAAAAAAAABRgIAAEwAAABoSwlXBifaPxlstGUfuOI/AAAAP8sAAAAAAAAAAUcCAABMAAAAFlhXS8g22j8ZbLRlH7jiPwAAAD/bAAAAAAAAAAFIAgAATAAAAHJx8zNMVto/GWy0ZR+44j8AAAA/6wAAAAAAAAABSQIAAEwAAAAifkEoDmbaPxlstGUfuOI/AAAAP+sAAAAAAAAAAUoCAABMAAAAKqQrBVSV2j8ZbLRlH7jiPwAAAD/6AAAAAAAAAAFLAgAATAAAAOTWY9Zb1No/GWy0ZR+44j8AAAA/+gAAAAAAAAABTAIAAEwAAADu/E2zoQPbPxlstGUfuOI/AAAAPwoBAAAAAAAAAU0CAABMAAAAShbqmyUj2z8ZbLRlH7jiPwAAAD8KAQAAAAAAAAFOAgAATAAAAPgiOJDnMts/GWy0ZR+44j8AAAA/GgEAAAAAAAABTwIAAEwAAACkL4aEqULbPxlstGUfuOI/AAAAPxoBAAAAAAAAAVACAABMAAAAAEkibS1i2z8ZbLRlH7jiPwAAAD8pAQAAAAAAAAFRAgAATAAAALJVcGHvcds/GWy0ZR+44j8AAAA/OQEAAAAAAAABUgIAAEwAAAAMbwxKc5HbPxlstGUfuOI/AAAAP0gBAAAAAAAAAVMCAABMAAAAxKFEG3vQ2z8d85gExaniPwAAAD9YAQAAAAAAAAFUAgAATAAAAHKukg894Ns/HfOYBMWp4j8AAAA/WAEAAAAAAAABVQIAAEwAAADOxy74wP/bPx3zmATFqeI/AAAAP1gBAAAAAAAAAVYCAABMAAAA2O0Y1QYv3D8d85gExaniPwAAAD9oAQAAAAAAAAFXAgAATAAAADQHtb2KTtw/HfOYBMWp4j8AAAA/aAEAAAAAAAABWAIAAEwAAACQIFGmDm7cPx3zmATFqeI/AAAAP3cBAAAAAAAAAVkCAABMAAAAPi2fmtB93D8d85gExaniPwAAAD+HAQAAAAAAAAFaAgAATAAAAO457Y6Sjdw/HfOYBMWp4j8AAAA/hwEAAAAAAAABWwIAAEwAAABKU4l3Fq3cPx3zmATFqeI/AAAAP5cBAAAAAAAAAVwCAABMAAAA+F/Xa9i83D8d85gExaniPwAAAD+XAQAAAAAAAAFdAgAATAAAAKRsJWCazNw/HfOYBMWp4j8AAAA/pgEAAAAAAAABXgIAAEwAAAAChsFIHuzcPx3zmATFqeI/AAAAP6YBAAAAAAAAAV8CAABMAAAAurj5GSYr3T8d85gExaniPwAAAD+2AQAAAAAAAAFgAgAATAAAAHLrMestat0/H3p9o2qb4j8AAAA/xQEAAAAAAAABYQIAAEwAAADYKriw97jdPx96faNqm+I/AAAAP8UBAAAAAAAAAWICAABMAAAAPmo+dsEH3j8fen2japviPwAAAD/VAQAAAAAAAAFjAgAATAAAAPicdkfJRt4/H3p9o2qb4j8AAAA/1QEAAAAAAAABZAIAAEwAAAAK6UoBVaXePx96faNqm+I/AAAAP+UBAAAAAAAAAWUCAABMAAAAFg813prU3j8jiEbhtX7iPwAAAD/lAQAAAAAAAAFmAgAATAAAAHIo0cYe9N4/I4hG4bV+4j8AAAA/9AEAAAAAAAABZwIAAEwAAAAgNR+74APfPyOIRuG1fuI/AAAAPwQCAAAAAAAAAWgCAABMAAAAzkFtr6IT3z8jiEbhtX7iPwAAAD8EAgAAAAAAAAFpAgAATAAAAH5Ou6NkI98/I4hG4bV+4j8AAAA/FAIAAAAAAAABagIAAEwAAADYZ1eM6ELfPyOIRuG1fuI/AAAAPxQCAAAAAAAAAWsCAABMAAAAPqfdUbKR3z8jiEbhtX7iPwAAAD8jAgAAAAAAAAFsAgAATAAAAKbmYxd84N8/I4hG4bV+4j8AAAA/IwIAAAAAAAABbQIAAEwAAACzH8PiZCfgPyOIRuG1fuI/AAAAPzMCAAAAAAAAAW4CAABMAAAAFkzUuYte4D8jiEbhtX7iPwAAAD8zAgAAAAAAAAFvAgAATAAAABlfSaguduA/I4hG4bV+4j8AAAA/QgIAAAAAAAABcAIAAEwAAAB2eOWQspXgPyOIRuG1fuI/AAAAP1ICAAAAAAAAAXECAABMAAAAfItaf1Wt4D8jiEbhtX7iPwAAAD9SAgAAAAAAAAFyAgAATAAAANORgXk2teA/I4hG4bV+4j8AAAA/YgIAAAAAAAABcwIAAEwAAAApmKhzF73gPyOIRuG1fuI/AAAAP2ICAAAAAAAAAXQCAABMAAAAMKsdYrrU4D8jiEbhtX7iPwAAAD9xAgAAAAAAAAF1AgAATAAAADO+klBd7OA/I4hG4bV+4j8AAAA/gQIAAAAAAAABdgIAAEwAAADiyuBEH/zgPyOIRuG1fuI/AAAAP4ECAAAAAAAAAXcCAABMAAAAP+R8LaMb4T8jiEbhtX7iPwAAAD+RAgAAAAAAAAF4AgAATAAAAEP38RtGM+E/I4hG4bV+4j8AAAA/oAIAAAAAAAABeQIAAEwAAAD2FrX+qlrhPx96faNqm+I/AAAAP6ACAAAAAAAAAXoCAABMAAAA/Ckq7U1y4T8fen2japviPwAAAD+wAgAAAAAAAAF7AgAATAAAAKk2eOEPguE/H3p9o2qb4j8AAAA/sAIAAAAAAAABfAIAAEwAAAAAPZ/b8InhPx3zmATFqeI/AAAAP78CAAAAAAAAAX0CAABMAAAAr0ntz7KZ4T8ZbLRlH7jiPwAAAD+/AgAAAAAAAAF+AgAATAAAAAZQFMqToeE/GWy0ZR+44j8AAAA/zwIAAAAAAAABfwIAAEwAAABdVjvEdKnhPxlstGUfuOI/AAAAP98CAAAAAAAAAYACAABMAAAAY2mwshfB4T8ZbLRlH7jiPwAAAD/fAgAAAAAAAAGBAgAATAAAAL+CTJub4OE/GWy0ZR+44j8AAAA/7gIAAAAAAAABggIAAEwAAABsj5qPXfDhPxflz8Z5xuI/AAAAP+4CAAAAAAAAAYMCAABMAAAAGZzogx8A4j8X5c/GecbiPwAAAD/+AgAAAAAAAAGEAgAATAAAAHKiD34ACOI/F+XPxnnG4j8AAAA//gIAAAAAAAABhQIAAEwAAADJqDZ44Q/iPxflz8Z5xuI/AAAAP/gDAAAAAAAAAYYCAABMAAAAi7g2uQEc5z8RUCLqiPHiPwAAAD8AAAAAAAAAAAGHAgAATAAAAIu4NrkBHOc/D8k9S+P/4j8AAAA/AAAAAAAAAAABiAIAAEwAAADivl2z4iPnPw1CWaw9DuM/AAAAP2YAAAAAAAAAAYkCAABMAAAAlN4glkdL5z8JNJBu8irjPwAAAD+FAAAAAAAAAAGKAgAATAAAAJnxlYTqYuc/CTSQbvIq4z8AAAA/hQAAAAAAAAABiwIAAEwAAACfBAtzjXrnPwk0kG7yKuM/AAAAP4UAAAAAAAAAAYwCAABMAAAApReAYTCS5z8JNJBu8irjPwAAAD+VAAAAAAAAAAGNAgAATAAAAFIkzlXyoec/CTSQbvIq4z8AAAA/pAAAAAAAAAABjgIAAEwAAACoKvVP06nnPwk0kG7yKuM/AAAAP6QAAAAAAAAAAY8CAABMAAAA/zAcSrSx5z8JNJBu8irjPwAAAD+kAAAAAAAAAAGQAgAATAAAAK49aj52wec/CTSQbvIq4z8AAAA/tAAAAAAAAAABkQIAAEwAAAAFRJE4V8nnPwk0kG7yKuM/AAAAP8QAAAAAAAAAAZICAABMAAAAslDfLBnZ5z8JNJBu8irjPwAAAD/TAAAAAAAAAAGTAgAATAAAALhjVBu88Oc/CTSQbvIq4z8AAAA/4wAAAAAAAAABlAIAAEwAAABmcKIPfgDoPwk0kG7yKuM/AAAAP+MAAAAAAAAAAZUCAABMAAAAbIMX/iAY6D8JNJBu8irjPwAAAD/zAAAAAAAAAAGWAgAATAAAAMics+akN+g/C7t0DZgc4z8AAAA/8wAAAAAAAAABlwIAAEwAAAAltk/PKFfoPwu7dA2YHOM/AAAAPwIBAAAAAAAAAZgCAABMAAAA0sKdw+pm6D8Lu3QNmBzjPwAAAD8CAQAAAAAAAAGZAgAATAAAANjVErKNfug/C7t0DZgc4z8AAAA/EgEAAAAAAAABmgIAAEwAAADb6IegMJboPwu7dA2YHOM/AAAAPxIBAAAAAAAAAZsCAABMAAAA4fv8jtOt6D8Lu3QNmBzjPwAAAD8hAQAAAAAAAAGcAgAATAAAADgCJIm0teg/DUJZrD0O4z8AAAA/IQEAAAAAAAABnQIAAEwAAACPCEuDlb3oPw1CWaw9DuM/AAAAP1ABAAAAAAAAAZ4CAABMAAAAPhWZd1fN6D8PyT1L4//iPwAAAD9gAQAAAAAAAAGfAgAATAAAAJguNWDb7Og/D8k9S+P/4j8AAAA/YAEAAAAAAAABoAIAAEwAAACkVB89IRzpPw/JPUvj/+I/AAAAP3ABAAAAAAAAAaECAABMAAAAr3oJGmdL6T8PyT1L4//iPwAAAD9/AQAAAAAAAAGiAgAATAAAAGGazPzLcuk/D8k9S+P/4j8AAAA/fwEAAAAAAAABowIAAEwAAADCxt3T8qnpPw/JPUvj/+I/AAAAP38BAAAAAAAAAaQCAABMAAAAdeagtlfR6T8Lu3QNmBzjPwAAAD+PAQAAAAAAAAGlAgAATAAAAHv5FaX66Ok/C7t0DZgc4z8AAAA/ngEAAAAAAAABpgIAAEwAAAB/DIuTnQDqPwu7dA2YHOM/AAAAP54BAAAAAAAAAacCAABMAAAA3CUnfCEg6j8HravPTDnjPwAAAD+uAQAAAAAAAAGoAgAATAAAAIsydXDjL+o/B62rz0w54z8AAAA/vgEAAAAAAAABqQIAAEwAAADiOJxqxDfqPwetq89MOeM/AAAAP80BAAAAAAAAAaoCAABMAAAAjkXqXoZH6j8EJscwp0fjPwAAAD/NAQAAAAAAAAGrAgAATAAAAOhLEVlnT+o/BCbHMKdH4z8AAAA/3QEAAAAAAAABrAIAAEwAAAA+UjhTSFfqPwQmxzCnR+M/AAAAP90BAAAAAAAAAa0CAABMAAAAQmWtQetu6j8Dn+KRAVbjPwAAAD/tAQAAAAAAAAGuAgAATAAAAJtr1DvMduo/A5/ikQFW4z8AAAA/7QEAAAAAAAABrwIAAEwAAABIeCIwjobqPwEY/vJbZOM/AAAAP/wBAAAAAAAAAbACAABMAAAATouXHjGe6j8BGP7yW2TjPwAAAD/8AQAAAAAAAAGxAgAATAAAAKikMwe1veo/ARj+8ltk4z8AAAA/DAIAAAAAAAABsgIAAEwAAABbxPbpGeXqP/+QGVS2cuM/AAAAPwwCAAAAAAAAAbMCAABMAAAAYtdr2Lz86j//kBlUtnLjPwAAAD8bAgAAAAAAAAG0AgAATAAAAA7kucx+DOs//5AZVLZy4z8AAAA/GwIAAAAAAAABtQIAAEwAAABo6uDGXxTrP/+QGVS2cuM/AAAAPysCAAAAAAAAAbYCAABMAAAAvfAHwUAc6z//kBlUtnLjPwAAAD8rAgAAAAAAAAG3AgAATAAAABT3LrshJOs//5AZVLZy4z8AAAA/OwIAAAAAAAABuAIAAEwAAABr/VW1AizrP/+QGVS2cuM/AAAAP0oCAAAAAAAAAbkCAABMAAAAwgN9r+Mz6z//kBlUtnLjPwAAAD9aAgAAAAAAAAG6AgAATAAAAHEQy6OlQ+s//5AZVLZy4z8AAAA/WgIAAAAAAAABuwIAAEwAAAAeHRmYZ1PrP/+QGVS2cuM/AAAAP2oCAAAAAAAAAbwCAABMAAAAzilnjClj6z//kBlUtnLjPwAAAD9qAgAAAAAAAAG9AgAATAAAACUwjoYKa+s//5AZVLZy4z8AAAA/eQIAAAAAAAABvgIAAEwAAAB7NrWA63LrP/+QGVS2cuM/AAAAP3kCAAAAAAAAAb8CAABMAAAA0jzcesx66z//kBlUtnLjPwAAAD+JAgAAAAAAAAHAAgAATAAAAChDA3Wtgus//5AZVLZy4z8AAAA/iQIAAAAAAAABwQIAAEwAAACBSSpvjorrP/+QGVS2cuM/AAAAP6gCAAAAAAAAAcICAABMAAAAhVyfXTGi6z//kBlUtnLjPwAAAD+4AgAAAAAAAAHDAgAATAAAANtixlcSqus//5AZVLZy4z8AAAA/uAIAAAAAAAABxAIAAEwAAADhdTtGtcHrP/+QGVS2cuM/AAAAP8cCAAAAAAAAAcUCAABMAAAAPo/XLjnh6z//kBlUtnLjPwAAAD/XAgAAAAAAAAHGAgAATAAAAPTBDwBBIOw/ARj+8ltk4z8AAAA/1wIAAAAAAAABxwIAAEwAAACkzl30AjDsPwEY/vJbZOM/AAAAP+cCAAAAAAAAAcgCAABMAAAAWO4g12dX7D8BGP7yW2TjPwAAAD/nAgAAAAAAAAHJAgAATAAAAFwBlsUKb+w/BCbHMKdH4z8AAAA/9gIAAAAAAAABygIAAEwAAAC0B72/63bsPwQmxzCnR+M/AAAAP/YCAAAAAAAAAcsCAABMAAAAYNLao+Zjhz/cUfLtojnaPwAAAD8AAAAAAAAAAAHMAgAATAAAABBonC0lXIk/6ntNp4Tj2T8AAAA/XgAAAAAAAAABzQIAAEwAAADQ/V23Y1SLP+p7TaeE49k/AAAAP20AAAAAAAAAAc4CAABMAAAAcCnhyuBEjz/uiRblz8bZPwAAAD9tAAAAAAAAAAHPAgAATAAAADjA83jtkpM/+KWoYGaN2T8AAAA/fQAAAAAAAAAB0AIAAEwAAAC463aMaoOXP/yzcZ6xcNk/AAAAP30AAAAAAAAAAdECAABMAAAAMBf6n+dzmz8E0AMaSDfZPwAAAD+NAAAAAAAAAAHSAgAATAAAAEBsn55RrqA/FggoEXXE2D8AAAA/nAAAAAAAAAAB0wIAAEwAAAB0Z9HKnySjPxYIKBF1xNg/AAAAP5wAAAAAAAAAAdQCAABMAAAANP2SVN4cpT8YFvFOwKfYPwAAAD+sAAAAAAAAAAHVAgAATAAAABzIc5n9GKY/GBbxTsCn2D8AAAA/rAAAAAAAAAAB1gIAAEwAAADYXTUjPBGoPyIyg8pWbtg/AAAAP7sAAAAAAAAAAdcCAABMAAAAmPP2rHoJqj8mQEwIolHYPwAAAD+7AAAAAAAAAAHYAgAATAAAAGSJuDa5Aaw/JkBMCKJR2D8AAAA/ywAAAAAAAAAB2QIAAEwAAACwuQke6HutPyZATAiiUdg/AAAAP8sAAAAAAAAAAdoCAABMAAAAmITqYgd4rj8qThVG7TTYPwAAAD/bAAAAAAAAAAHbAgAATAAAACwNVvYiOLA/Kk4VRu002D8AAAA/2wAAAAAAAAAB3AIAAEwAAADECm8MSnOxPy5c3oM4GNg/AAAAP+oAAAAAAAAAAd0CAABMAAAA7KIXgGEwsj8yaqfBg/vXPwAAAD/qAAAAAAAAAAHeAgAATAAAAGAIiCJxrrI/MmqnwYP71z8AAAA/+gAAAAAAAAAB3wIAAEwAAAAWO8DzeO2yPzJqp8GD+9c/AAAAP/oAAAAAAAAAAeACAABMAAAAQNNoZ5Cqsz84eHD/zt7XPwAAAD8KAQAAAAAAAAHhAgAATAAAAPgFoTiY6bM/OHhw/87e1z8AAAA/GQEAAAAAAAAB4gIAAEwAAABkaxHbp2e0Pzh4cP/O3tc/AAAAPxkBAAAAAAAAAeMCAABMAAAA2NCBfbfltD84eHD/zt7XPwAAAD84AQAAAAAAAAHkAgAATAAAAJIDuk6/JLU/OHhw/87e1z8AAAA/OAEAAAAAAAAB5QIAAEwAAAByzpqT3iC2Pzh4cP/O3tc/AAAAP0gBAAAAAAAAAeYCAABMAAAAUpl72P0ctz84eHD/zt7XPwAAAD9IAQAAAAAAAAHnAgAATAAAAKbJzL8sl7g/PIY5PRrC1z8AAAA/WAEAAAAAAAAB6AIAAEwAAAD4+R2nWxG6P0Siy7iwiNc/AAAAP2cBAAAAAAAAAekCAABMAAAAuI/fMJoJvD9IsJT2+2vXPwAAAD9nAQAAAAAAAAHqAgAATAAAADJY2YvgQL4/Tr5dNEdP1z8AAAA/dwEAAAAAAAAB6wIAAEwAAADKVfKhB3y/P1LMJnKSMtc/AAAAP3cBAAAAAAAAAewCAABMAAAAD8OhRBt7wD9W2u+v3RXXPwAAAD+HAQAAAAAAAAHtAgAATAAAAJV05qC2V8E/ZARLab+/1j8AAAA/hwEAAAAAAAAB7gIAAEwAAABNpx5yvpbBP2QES2m/v9Y/AAAAP5YBAAAAAAAAAe8CAABMAAAAp8C6WkK2wT9kBEtpv7/WPwAAAD+1AQAAAAAAAAHwAgAATAAAAGHz8itK9cE/ZARLab+/1j8AAAA/xQEAAAAAAAAB8QIAAEwAAAC/DI8UzhTCP2QES2m/v9Y/AAAAP9UBAAAAAAAAAfICAABMAAAAdT/H5dVTwj9kBEtpv7/WPwAAAD/VAQAAAAAAAAHzAgAATAAAANNYY85Zc8I/ZARLab+/1j8AAAA/5AEAAAAAAAAB9AIAAEwAAAAtcv+23ZLCP2QES2m/v9Y/AAAAP+QBAAAAAAAAAfUCAABMAAAAn9dvWe0Qwz9kBEtpv7/WPwAAAD/0AQAAAAAAAAH2AgAATAAAAFcKqCr1T8M/ZARLab+/1j8AAAA/9AEAAAAAAAAB9wIAAEwAAABrVnzkgK7DP1z2gSt03NY/AAAAPwQCAAAAAAAAAfgCAABMAAAAJYm0tYjtwz9c9oErdNzWPwAAAD8EAgAAAAAAAAH5AgAATAAAADfViG8UTMQ/XPaBK3Tc1j8AAAA/EwIAAAAAAAAB+gIAAEwAAACnOvkRJMrEP1rouO0o+dY/AAAAPxMCAAAAAAAAAfsCAABMAAAAv4bNy68oxT9a6LjtKPnWPwAAAD8jAgAAAAAAAAH8AgAATAAAABmgabQzSMU/Wui47Sj51j8AAAA/IwIAAAAAAAAB/QIAAEwAAADR0qGFO4fFP1LMJnKSMtc/AAAAPzICAAAAAAAAAf4CAABMAAAAL+w9br+mxT9SzCZykjLXPwAAAD+BAgAAAAAAAAH/AgAATAAAAIsF2lZDxsU/SLCU9vtr1z8AAAA/kAIAAAAAAAABAAMAAEwAAADjHnY/x+XFP0iwlPb7a9c/AAAAP5ACAAAAAAAAAQEDAABMAAAAnVGuEM8kxj9Eosu4sIjXPwAAAD+gAgAAAAAAAAECAwAATAAAAA+3HrPeosY/QJQCe2Wl1z8AAAA/oAIAAAAAAAABAwMAAEwAAADH6VaE5uHGPzyGOT0awtc/AAAAP68CAAAAAAAAAQQDAABMAAAAfxyPVe4gxz84eHD/zt7XPwAAAD+/AgAAAAAAAAEFAwAATAAAADlPxyb2X8c/OHhw/87e1z8AAAA/zwIAAAAAAAABBgMAAEwAAACVaGMPen/HPzJqp8GD+9c/AAAAP/4CAAAAAAAAAQcDAABMAAAAlWhjD3p/xz8uXN6DOBjYPwAAAD/+AgAAAAAAAAEIAwAATAAAAEubm+CBvsc/LlzegzgY2D8AAAA/DQMAAAAAAAABCQMAAEwAAAAFztOxif3HPyIyg8pWbtg/AAAAPx0DAAAAAAAAAQoDAABMAAAAYedvmg0dyD8iMoPKVm7YPwAAAD8dAwAAAAAAAAELAwAATAAAAL0ADIORPMg/HCS6jAuL2D8AAAA/LAMAAAAAAAABDAMAAEwAAAAZGqhrFVzIPxgW8U7Ap9g/AAAAPywDAAAAAAAAAQ0DAABMAAAAczNEVJl7yD8WCCgRdcTYPwAAAD+5AwAAAAAAAAEOAwAATAAAAHMzRFSZe8g/Evpe0ynh2D8AAAA/uQMAAAAAAAABDwMAAEwAAADRTOA8HZvIPw7slZXe/dg/AAAAP8kDAAAAAAAAARADAABMAAAALWZ8JaG6yD8E0AMaSDfZPwAAAD/JAwAAAAAAAAERAwAATAAAAC1mfCWhusg/AMI63PxT2T8AAAA/2AMAAAAAAAABEgMAAEwAAAAtZnwlobrIP/yzcZ6xcNk/AAAAP9gDAAAAAAAAARMDAABMAAAAi38YDiXayD/4pahgZo3ZPwAAAD/oAwAAAAAAAAEUAwAATAAAAIt/GA4l2sg/8pffIhuq2T8AAAA/+AMAAAAAAAABFQMAAEwAAACLfxgOJdrIP+6JFuXPxtk/AAAAP/gDAAAAAAAAARYDAABMAAAA5Zi09qj5yD/iX7sr7hzaPwAAAD8HBAAAAAAAAAEXAwAATAAAAOWYtPao+cg/3FHy7aI52j8AAAA/BwQAAAAAAAABGAMAAEwAAABBslDfLBnJP9AnlzTBj9o/AAAAPxcEAAAAAAAAARkDAABMAAAAn8vsx7A4yT/E/Tt73+XaPwAAAD8jBAAAAAAAAAEaAwAATAAAAJ/L7MewOMk/wO9yPZQC2z8AAAA/MwQAAAAAAAABGwMAAEwAAAD75IiwNFjJP8Dvcj2UAts/AAAAP0MEAAAAAAAAARwDAABMAAAA++SIsDRYyT+40+DB/TvbPwAAAD9SBAAAAAAAAAEdAwAATAAAAPvkiLA0WMk/tMUXhLJY2z8AAAA/YgQAAAAAAAABHgMAAEwAAAD75IiwNFjJP6yphQgckts/AAAAP4EEAAAAAAAAAR8DAABMAAAA++SIsDRYyT+om7zK0K7bPwAAAD+BBAAAAAAAAAEgAwAATAAAAPvkiLA0WMk/pI3zjIXL2z8AAAA/kQQAAAAAAAABIQMAAEwAAAD75IiwNFjJP55/Kk866Ns/AAAAP6AEAAAAAAAAASIDAABMAAAA++SIsDRYyT+acWER7wTcPwAAAD+gBAAAAAAAAAEjAwAATAAAAPvkiLA0WMk/jkcGWA1b3D8AAAA/sAQAAAAAAAABJAMAAEwAAACfy+zHsDjJP4g5PRrCd9w/AAAAP88EAAAAAAAAASUDAABMAAAAn8vsx7A4yT+EK3TcdpTcPwAAAD/fBAAAAAAAAAEmAwAATAAAAEGyUN8sGck/hCt03HaU3D8AAAA/7wQAAAAAAAABJwMAAEwAAADlmLT2qPnIP4QrdNx2lNw/AAAAP+8EAAAAAAAAASgDAABMAAAA0UzgPB2byD+AHaueK7HcPwAAAD/+BAAAAAAAAAEpAwAATAAAAHMzRFSZe8g/fA/iYODN3D8AAAA//gQAAAAAAAABKgMAAEwAAAAFztOxif3HP3Dlhqf+I90/AAAAPw4FAAAAAAAAASsDAABMAAAA2zUrPnJAxz9s171ps0DdPwAAAD8dBQAAAAAAAAEsAwAATAAAAGnQuptiwsY/ZLsr7hx63T8AAAA/HQUAAAAAAAABLQMAAEwAAAD7akr5UkTGP16tYrDRlt0/AAAAPy0FAAAAAAAAAS4DAABMAAAAdbkFnbdnxT9WkdA0O9DdPwAAAD8tBQAAAAAAAAEvAwAATAAAAAVUlfqn6cQ/UoMH9+/s3T8AAAA/PQUAAAAAAAABMAMAAEwAAAA31YhvFEzEP0RZrD0OQ94/AAAAPz0FAAAAAAAAATEDAABMAAAAsSNEE3lvwz9AS+P/wl/ePwAAAD9MBQAAAAAAAAEyAwAATAAAAEO+03Bp8cI/PD0awnd83j8AAAA/TAUAAAAAAAABMwMAAEwAAAAtcv+23ZLCPzw9GsJ3fN4/AAAAP1wFAAAAAAAAATQDAABMAAAAGSYr/VE0wj88PRrCd3zePwAAAD9cBQAAAAAAAAE1AwAATAAAAGHz8itK9cE/PD0awnd83j8AAAA/bAUAAAAAAAABNgMAAEwAAADxjYKJOnfBPzw9GsJ3fN4/AAAAP2wFAAAAAAAAATcDAABMAAAAfygS5yr5wD88PRrCd3zePwAAAD97BQAAAAAAAAE4AwAATAAAALGpBVyXW8A/PD0awnd83j8AAAA/ewUAAAAAAAABOQMAAEwAAABXkGlzEzzAPzgvUYQsmd4/AAAAP4sFAAAAAAAAAToDAABMAAAAxPJo6dDCvT8yIYhG4bXePwAAAD+LBQAAAAAAAAE7AwAATAAAALiP3zCaCbw/LhO/CJbS3j8AAAA/mgUAAAAAAAABPAMAAEwAAACElK0ETJO5Py4TvwiW0t4/AAAAP6oFAAAAAAAAAT0DAABMAAAA7JaU7iRYuD8uE78IltLePwAAAD+qBQAAAAAAAAE+AwAATAAAAFKZe9j9HLc/LhO/CJbS3j8AAAA/ugUAAAAAAAABPwMAAEwAAAAqAdNk5l+2Py4TvwiW0t4/AAAAP7oFAAAAAAAAAUADAABMAAAAcs6ak94gtj8uE78IltLePwAAAD/JBQAAAAAAAAFBAwAATAAAALibYsLW4bU/LhO/CJbS3j8AAAA/+AUAAAAAAAABQgMAAEwAAAAAaSrxzqK1Py4TvwiW0t4/AAAAPwgGAAAAAAAAAUMDAABMAAAATDbyH8djtT8uE78IltLePwAAAD8IBgAAAAAAAAFEAwAATAAAAJIDuk6/JLU/LhO/CJbS3j8AAAA/FwYAAAAAAAABRQMAAEwAAABkaxHbp2e0Py4TvwiW0t4/AAAAPxcGAAAAAAAAAUYDAABMAAAA+AWhOJjpsz8uE78IltLePwAAAD8nBgAAAAAAAAFHAwAATAAAAIagMJaIa7M/LhO/CJbS3j8AAAA/NQYAAAAAAAABSAMAAEwAAAAWO8DzeO2yPy4TvwiW0t4/AAAAPzUGAAAAAAAAAUkDAABMAAAAptVPUWlvsj8yIYhG4bXePwAAAD9EBgAAAAAAAAFKAwAATAAAADJw365Z8bE/OC9RhCyZ3j8AAAA/RAYAAAAAAAABSwMAAEwAAAB+PafdUbKxPzgvUYQsmd4/AAAAP2QGAAAAAAAAAUwDAABMAAAADNg2O0I0sT84L1GELJnePwAAAD9kBgAAAAAAAAFNAwAATAAAAJpyxpgytrA/PD0awnd83j8AAAA/cwYAAAAAAAABTgMAAEwAAADktDtKNvKvP0BL4//CX94/AAAAP3MGAAAAAAAAAU8DAABMAAAAAOpaBRf2rj9AS+P/wl/ePwAAAD+DBgAAAAAAAAFQAwAATAAAAJiE6mIHeK4/QEvj/8Jf3j8AAAA/kgYAAAAAAAABUQMAAEwAAAAkH3rA9/mtP0BL4//CX94/AAAAP6IGAAAAAAAAAVIDAABMAAAAPFSZe9j9rD9AS+P/wl/ePwAAAD+yBgAAAAAAAAFTAwAATAAAADxUmXvY/aw/RFmsPQ5D3j8AAAA/sgYAAAAAAAABVAMAAEwAAABkibg2uQGsP0RZrD0OQ94/AAAAP8EGAAAAAAAAAVUDAABMAAAA9CNIlKmDqz9EWaw9DkPePwAAAD/RBgAAAAAAAAFWAwAATAAAAIC+1/GZBas/SGd1e1km3j8AAAA/4QYAAAAAAAABVwMAAEwAAAAMWWdPioeqP0hndXtZJt4/AAAAP+EGAAAAAAAAAVgDAABMAAAAmPP2rHoJqj9IZ3V7WSbePwAAAD/wBgAAAAAAAAFZAwAATAAAADCOhgpri6k/TnU+uaQJ3j8AAAA/AAcAAAAAAAABWgMAAEwAAADAKBZoWw2pP051PrmkCd4/AAAAPw8HAAAAAAAAAVsDAABMAAAAaPjEgCyTpz9WkdA0O9DdPwAAAD8PBwAAAAAAAAFcAwAATAAAAIgt5DsNl6Y/VpHQNDvQ3T8AAAA/HwcAAAAAAAABXQMAAEwAAACoYgP37ZqlP1aR0DQ70N0/AAAAPx8HAAAAAAAAAV4DAABMAAAAWDKyD78gpD9erWKw0ZbdPwAAAD8vBwAAAAAAAAFfAwAATAAAAAQCYSiQpqI/Xq1isNGW3T8AAAA/LwcAAAAAAAABYAMAAEwAAAAkN4DjcKqhP2S7K+4cet0/AAAAPz4HAAAAAAAAAWEDAABMAAAAQGyfnlGuoD9kuyvuHHrdPwAAAD9OBwAAAAAAAAFiAwAATAAAANAGL/xBMKA/aMn0K2hd3T8AAAA/XgcAAAAAAAABYwMAAEwAAADQBi/8QTCgP2zXvWmzQN0/AAAAP14HAAAAAAAAAWQDAABMAAAA0EJ9s2Rknz9s171ps0DdPwAAAD9tBwAAAAAAAAFlAwAATAAAAOh3nG5FaJ4/cOWGp/4j3T8AAAA/bQcAAAAAAAABZgMAAEwAAAAArbspJmydP3Dlhqf+I90/AAAAP30HAAAAAAAAAWcDAABMAAAAGOLa5AZwnD9w5Yan/iPdPwAAAD99BwAAAAAAAAFoAwAATAAAAGhMGVvId5o/fA/iYODN3D8AAAA/jAcAAAAAAAABaQMAAEwAAACYtlfRiX+YP4Adq54rsdw/AAAAP5wHAAAAAAAAAWoDAABMAAAAuOt2jGqDlz+AHaueK7HcPwAAAD+sBwAAAAAAAAFrAwAATAAAANAglkdLh5Y/hCt03HaU3D8AAAA/ywcAAAAAAAABbAMAAEwAAAA4wPN47ZKTP4g5PRrCd9w/AAAAP9sHAAAAAAAAAW0DAABMAAAAaCoy766akT+SVc+VWD7cPwAAAD/qBwAAAAAAAAFuAwAATAAAAHAp4crgRI8/klXPlVg+3D8AAAA/6gcAAAAAAAABbwMAAEwAAADQ/V23Y1SLP5ZjmNOjIdw/AAAAP+oHAAAAAAAAAXADAABMAAAAgPao+dgFfz+om7zK0K7bPwAAAD/6BwAAAAAAAAFxAwAATAAAAMCQOFfJh24/sLdORmd12z8AAAA/CQgAAAAAAAABcgMAAEwAAADAOTIwz6ZmP7TFF4SyWNs/AAAAPzgIAAAAAAAAAXMDAABMAAAAgMZXEqqLXT+40+DB/TvbPwAAAD9sCAAAAAAAAAF0AwAATAAAAIDGVxKqi10/yAsFuSrJ2j8AAAA/fAgAAAAAAAABdQMAAEwAAADAOTIwz6ZmP9AnlzTBj9o/AAAAP4sIAAAAAAAAAXYDAABMAAAAAHQfv2E0cz/YQymwV1baPwAAAD+LCAAAAAAAAAF3AwAATAAAAKCfotLeJHc/4l+7K+4c2j8AAAA/mwgAAAAAAAABeAMAAEwAAACgn6LS3iR3P+ZthGk5ANo/AAAAP5sIAAAAAAAAAXkDAABMAAAAQMsl5lsVez/mbYRpOQDaPwAAAD/pCAAAAAAAAAF6AwAATAAAAID2qPnYBX8/6ntNp4Tj2T8AAAA/6QgAAAAAAAABewMAAEwAAACgPBkaqGuFP/KX3yIbqtk/AAAAPwgJAAAAAAAAAXwDAABMAAAAYNLao+Zjhz/4pahgZo3ZPwAAAD8YCQAAAAAAAAF9AwAATAAAAND9XbdjVIs//LNxnrFw2T8AAAA/GAkAAAAAAAABfgMAAEwAAACgkx9BokyNPwDCOtz8U9k/AAAAP5UJAAAAAAAAAX8DAABMAAAAcCnhyuBEjz8E0AMaSDfZPwAAAD+VCQAAAAAAAAGAAwAATAAAAGgqMu+umpE/BNADGkg32T8AAAA/pQkAAAAAAAABgQMAAEwAAAA4wPN47ZKTPwjezFeTGtk/AAAAP7QJAAAAAAAAAYIDAABMAAAAIIvUvQyPlD8O7JWV3v3YPwAAAD/ECQAAAAAAAAGDAwAATAAAAPhVtQIsi5U/DuyVld792D8AAAA/EgoAAAAAAAABhAMAAEwAAADQIJZHS4eWPxL6XtMp4dg/AAAAPzEKAAAAAAAAAYUDAABMAAAA//N8bsMn5j+ICBySe5bmPwAAAD8AAAAAAAAAAAGGAwAATAAAAKntVXTiH+Y/hIE389Wk5j8AAAA/AAAAAAAAAAABhwMAAEwAAABS5y56ARjmP3rewNiZ7OY/AAAAPy8AAAAAAAAAAYgDAABMAAAA++AHgCAQ5j9ywi5dAybnPwAAAD8vAAAAAAAAAAGJAwAATAAAAJ/Ha5ec8OU/ZBHvBHyK5z8AAAA/PwAAAAAAAAABigMAAEwAAADyuh2j2uDlP118QSiLtec/AAAAPz8AAAAAAAAAAYsDAABMAAAAmbT2qPnY5T9X55NLmuDnPwAAAD9OAAAAAAAAAAGMAwAATAAAAEKuz64Y0eU/V+eTS5rg5z8AAAA/jQAAAAAAAAABjQMAAEwAAABCrs+uGNHlP1lueOo/0uc/AAAAP50AAAAAAAAAAY4DAABMAAAAQq7PrhjR5T9b9VyJ5cPnPwAAAD+sAAAAAAAAAAGPAwAATAAAAEKuz64Y0eU/XXxBKIu15z8AAAA/vAAAAAAAAAABkAMAAEwAAABCrs+uGNHlP10DJscwp+c/AAAAPykBAAAAAAAAAZEDAABMAAAAQq7PrhjR5T9higpm1pjnPwAAAD85AQAAAAAAAAGSAwAATAAAAPK6HaPa4OU/ZBHvBHyK5z8AAAA/OQEAAAAAAAABkwMAAEwAAAD74AeAIBDmP2QR7wR8iuc/AAAAP0gBAAAAAAAAAZQDAABMAAAADBpnSwlX5j9oH7hCx23nPwAAAD9IAQAAAAAAAAGVAwAATAAAAHZsYv91veY/aB+4Qsdt5z8AAAA/WAEAAAAAAAABlgMAAEwAAAA5xYStwyvnP2mmnOFsX+c/AAAAP2gBAAAAAAAAAZcDAABMAAAAUiTOVfKh5z9vO0q+XTTnPwAAAD9oAQAAAAAAAAGYAwAATAAAAGyDF/4gGOg/bztKvl005z8AAAA/cAEAAAAAAAABmQMAAEwAAAB+z+u3rHboP3hX3Dn0+uY/AAAAP38BAAAAAAAAAZoDAABMAAAAlRvAcTjV6D963sDYmezmPwAAAD+PAQAAAAAAAAGbAwAATAAAAJguNWDb7Og/et7A2Jns5j8AAAA/jwEAAAAAAAABnAMAAEwAAABJO4NUnfzoP37siRblz+Y/AAAAP58BAAAAAAAAAZ0DAABMAAAA9UfRSF8M6T+Ac261isHmPwAAAD+fAQAAAAAAAAGeAwAATAAAAKRUHz0hHOk/gHNutYrB5j8AAAA/zQEAAAAAAAABnwMAAEwAAABYdOIfhkPpP4BzbrWKweY/AAAAP90BAAAAAAAAAaADAABMAAAAYZrM/Mty6T+Ac261isHmPwAAAD/tAQAAAAAAAAGhAwAATAAAAMLG3dPyqek/gHNutYrB5j8AAAA/7QEAAAAAAAABogMAAEwAAACLMnVw4y/qP4BzbrWKweY/AAAAP/wBAAAAAAAAAaMDAABMAAAAPlI4U0hX6j98ZaV3P97mPwAAAD8MAgAAAAAAAAGkAwAATAAAAJ9+SSpvjuo/fGWldz/e5j8AAAA/DAIAAAAAAAABpQMAAEwAAAClkb4YEqbqP3hX3Dn0+uY/AAAAPxwCAAAAAAAAAaYDAABMAAAA/JflEvOt6j94V9w59PrmPwAAAD8rAgAAAAAAAAGnAwAATAAAAPyX5RLzreo/dtD3mk4J5z8AAAA/qAIAAAAAAAABqAMAAEwAAABRngwN1LXqP3NJE/yoF+c/AAAAP6gCAAAAAAAAAakDAABMAAAAAqtaAZbF6j9ywi5dAybnPwAAAD+4AgAAAAAAAAGqAwAATAAAAAKrWgGWxeo/bztKvl005z8AAAA/uAIAAAAAAAABqwMAAEwAAAAFvs/vON3qP260ZR+4Quc/AAAAP8cCAAAAAAAAAawDAABMAAAAW8T26Rnl6j9rLYGAElHnPwAAAD/HAgAAAAAAAAGtAwAATAAAALTKHeT67Oo/ay2BgBJR5z8AAAA/1wIAAAAAAAABrgMAAEwAAAAL0UTe2/TqP2stgYASUec/AAAAPwYDAAAAAAAAAa8DAABMAAAAuN2S0p0E6z9rLYGAElHnPwAAAD8GAwAAAAAAAAGwAwAATAAAABT3LrshJOs/aB+4Qsdt5z8AAAA/FgMAAAAAAAABsQMAAEwAAAAeHRmYZ1PrP2WY06MhfOc/AAAAPxYDAAAAAAAAAbIDAABMAAAA0jzcesx66z9higpm1pjnPwAAAD8lAwAAAAAAAAGzAwAATAAAAC5WeGNQmus/YYoKZtaY5z8AAAA/JQMAAAAAAAABtAMAAEwAAADbYsZXEqrrP118QSiLtec/AAAAPzUDAAAAAAAAAbUDAABMAAAANGntUfOx6z9b9VyJ5cPnPwAAAD9EAwAAAAAAAAG2AwAATAAAAIqssyfFQ+0/W/VcieXD5z8AAAA/AAAAAAAAAAABtwMAAEwAAAA4uQEch1PtP1v1XInlw+c/AAAAP04AAAAAAAAAAbgDAABMAAAAjr8oFmhb7T9b9VyJ5cPnPwAAAD9OAAAAAAAAAAG5AwAATAAAAOrYxP7reu0/W/VcieXD5z8AAAA/XQAAAAAAAAABugMAAEwAAACc5RLzrYrtP1v1XInlw+c/AAAAP10AAAAAAAAAAbsDAABMAAAATgXW1RKy7T9b9VyJ5cPnPwAAAD9tAAAAAAAAAAG8AwAATAAAAAQ4Dqca8e0/W/VcieXD5z8AAAA/bQAAAAAAAAABvQMAAEwAAAAUcW1yAzjuP1v1XInlw+c/AAAAP30AAAAAAAAAAb4DAABMAAAAdJ1+SSpv7j9b9VyJ5cPnPwAAAD99AAAAAAAAAAG/AwAATAAAANK2GjKuju4/V+eTS5rg5z8AAAA/jAAAAAAAAAABwAMAAEwAAAAovUEsj5buP1fnk0ua4Oc/AAAAP8sAAAAAAAAAAcEDAABMAAAALtC2GjKu7j9TYK+s9O7nPwAAAD/aAAAAAAAAAAHCAwAATAAAADTjKwnVxe4/U2CvrPTu5z8AAAA/6gAAAAAAAAABwwMAAEwAAAA49qD3d93uP1Ngr6z07uc/AAAAP+oAAAAAAAAAAcQDAABMAAAAjvzH8Vjl7j9TYK+s9O7nPwAAAD9XAQAAAAAAAAHFAwAATAAAAOYC7+s57e4/U2CvrPTu5z8AAAA/VwEAAAAAAAABxgMAAEwAAAA+CRbmGvXuP1Ngr6z07uc/AAAAP1cBAAAAAAAAAccDAABMAAAAlA894Pv87j9TYK+s9O7nPwAAAD9nAQAAAAAAAAHIAwAATAAAAOwVZNrcBO8/U2CvrPTu5z8AAAA/dwEAAAAAAAAByQMAAEwAAABCHIvUvQzvP1Ngr6z07uc/AAAAP3cBAAAAAAAAAcoDAABMAAAARi8Aw2Ak7z9TYK+s9O7nPwAAAD+GAQAAAAAAAAHLAwAATAAAAE5CdbEDPO8/U2CvrPTu5z8AAAA/hgEAAAAAAAABzAMAAEwAAAAAYjiUaGPvP1Ngr6z07uc/AAAAP5YBAAAAAAAAAc0DAABMAAAArm6GiCpz7z9TYK+s9O7nPwAAAD/FAQAAAAAAAAHOAwAATAAAAGahvlkysu8/U2CvrPTu5z8AAAA/xQEAAAAAAAABzwMAAEwAAAC+p+VTE7rvP1Ngr6z07uc/AAAAP9QBAAAAAAAAAdADAABMAAAAarQzSNXJ7z9TYK+s9O7nPwAAAD/UAQAAAAAAAAHRAwAATAAAAMK6WkK20e8/T1LmbqkL6D8AAAA/5AEAAAAAAAAB0gMAAEwAAAAawYE8l9nvP09S5m6pC+g/AAAAP+QBAAAAAAAAAdMDAABMAAAAyM3PMFnp7z9PUuZuqQvoPwAAAD/0AQAAAAAAAAHUAwAATAAAAB7U9io68e8/T1LmbqkL6D8AAAA/9AEAAAAAAAAB1QMAAEwAAACGiCpzD7u/P91elolfBOs/AAAAPwAAAAAAAAAAAdYDAABMAAAAPrtiRBf6vz/dXpaJXwTrPwAAAD8AAAAAAAAAAAHXAwAATAAAALGpBVyXW8A/3V6WiV8E6z8AAAA/jAAAAAAAAAAB2AMAAEwAAAAPw6FEG3vAP91elolfBOs/AAAAP4wAAAAAAAAAAdkDAABMAAAAlXTmoLZXwT/dXpaJXwTrPwAAAD+cAAAAAAAAAAHaAwAATAAAAAXaVkPG1cE/3V6WiV8E6z8AAAA/nAAAAAAAAAAB2wMAAEwAAADTWGPOWXPCP91elolfBOs/AAAAP6wAAAAAAAAAAdwDAABMAAAA+/ALQnEwwz/dXpaJXwTrPwAAAD+sAAAAAAAAAAHdAwAATAAAAGtWfOSArsM/3V6WiV8E6z8AAAA/uwAAAAAAAAAB3gMAAEwAAAA31YhvFEzEP93Xseq5Eus/AAAAP7sAAAAAAAAAAd8DAABMAAAApzr5ESTKxD/d17HquRLrPwAAAD/LAAAAAAAAAAHgAwAATAAAABmgabQzSMU/3dex6rkS6z8AAAA/ywAAAAAAAAAB4QMAAEwAAAB1uQWdt2fFP93Xseq5Eus/AAAAP9sAAAAAAAAAAeIDAABMAAAA0dKhhTuHxT/d17HquRLrPwAAAD/qAAAAAAAAAAHjAwAATAAAAIsF2lZDxsU/3dex6rkS6z8AAAA/6gAAAAAAAAAB5AMAAEwAAABBOBIoSwXGP93Xseq5Eus/AAAAP/oAAAAAAAAAAeUDAABMAAAAs52CylqDxj/d17HquRLrPwAAAD/6AAAAAAAAAAHmAwAATAAAAGnQuptiwsY/3dex6rkS6z8AAAA/CQEAAAAAAAAB5wMAAEwAAAA5T8cm9l/HP93Xseq5Eus/AAAAPwkBAAAAAAAAAegDAABMAAAA8YH/9/2exz/d17HquRLrPwAAAD8ZAQAAAAAAAAHpAwAATAAAAL0ADIORPMg/3dex6rkS6z8AAAA/GQEAAAAAAAAB6gMAAEwAAAAtZnwlobrIP93Xseq5Eus/AAAAPy0BAAAAAAAAAesDAABMAAAA++SIsDRYyT/d17HquRLrPwAAAD8tAQAAAAAAAAHsAwAATAAAAA8xXWrAtsk/3V6WiV8E6z8AAAA/PAEAAAAAAAAB7QMAAEwAAADfr2n1U1TKP91elolfBOs/AAAAPzwBAAAAAAAAAe4DAABMAAAAN8kF3tdzyj/dXpaJXwTrPwAAAD9MAQAAAAAAAAHvAwAATAAAAPH7Pa/fsso/3V6WiV8E6z8AAAA/TAEAAAAAAAAB8AMAAEwAAACrLnaA5/HKP91elolfBOs/AAAAP1wBAAAAAAAAAfEDAABMAAAAXWGuUe8wyz/dXpaJXwTrPwAAAD9rAQAAAAAAAAHyAwAATAAAABeU5iL3b8s/3V6WiV8E6z8AAAA/ewEAAAAAAAAB8wMAAEwAAAB3rYILe4/LP91elolfBOs/AAAAP3sBAAAAAAAAAfQDAABMAAAAi/lWxQbuyz/dXpaJXwTrPwAAAD+KAQAAAAAAAAH1AwAATAAAAOMS862KDcw/3V6WiV8E6z8AAAA/igEAAAAAAAAB9gMAAEwAAACdRSt/kkzMP91elolfBOs/AAAAP5oBAAAAAAAAAfcDAABMAAAAV3hjUJqLzD/dXpaJXwTrPwAAAD+aAQAAAAAAAAH4AwAATAAAALOR/zgeq8w/3V6WiV8E6z8AAAA/qgEAAAAAAAAB+QMAAEwAAABpxDcKJurMP91elolfBOs/AAAAP8kBAAAAAAAAAfoDAABMAAAAxd3T8qkJzT/dXpaJXwTrPwAAAD/ZAQAAAAAAAAH7AwAATAAAACP3b9stKc0/3V6WiV8E6z8AAAA/2QEAAAAAAAAB/AMAAEwAAAA1Q0SVuYfNP91elolfBOs/AAAAP+gBAAAAAAAAAf0DAABMAAAAkVzgfT2nzT/dXpaJXwTrPwAAAD/oAQAAAAAAAAH+AwAATAAAAEuPGE9F5s0/3V6WiV8E6z8AAAA/+AEAAAAAAAAB/wMAAEwAAAAFwlAgTSXOP91elolfBOs/AAAAP/gBAAAAAAAAAQAEAABMAAAAvfSI8VRkzj/dXpaJXwTrPwAAAD8HAgAAAAAAAAEBBAAATAAAAHUnwcJco84/4eV6KAX26j8AAAA/BwIAAAAAAAABAgQAAEwAAADRQF2r4MLOP+HleigF9uo/AAAAPxcCAAAAAAAAAQMEAABMAAAAK1r5k2Tizj/h5XooBfbqPwAAAD8nAgAAAAAAAAEEBAAATAAAAIlzlXzoAc8/4eV6KAX26j8AAAA/JwIAAAAAAAABBQQAAEwAAADljDFlbCHPP+HleigF9uo/AAAAPzYCAAAAAAAAAQYEAABMAAAA5YwxZWwhzz/l80NmUNnqPwAAAD9GAgAAAAAAAAEHBAAATAAAAEOmzU3wQM8/5fNDZlDZ6j8AAAA/RgIAAAAAAAABCAQAAEwAAACdv2k2dGDPP+XzQ2ZQ2eo/AAAAP1YCAAAAAAAAAQkEAABMAAAAV/KhB3yfzz/l80NmUNnqPwAAAD9lAgAAAAAAAAEKBAAATAAAALELPvD/vs8/5fNDZlDZ6j8AAAA/fwUAAAAAAAABCwQAAEwAAAAgx2OVO8jVP8+tVjHYaOs/AAAAPwAAAAAAAAAAAQwEAABMAAAAztOxif3X1T/PrVYx2GjrPwAAAD8AAAAAAAAAAAENBAAATAAAAH7g/32/59U/z61WMdho6z8AAAA/HwAAAAAAAAABDgQAAEwAAACGBupaBRfWP8+tVjHYaOs/AAAAPz4AAAAAAAAAAQ8EAABMAAAAnFK+FJF11j/PJnKSMnfrPwAAAD8+AAAAAAAAAAEQBAAATAAAAAKSRNpaxNY/zyZykjJ36z8AAAA/TgAAAAAAAAABEQQAAEwAAAC6xHyrYgPXP88mcpIyd+s/AAAAP04AAAAAAAAAARIEAABMAAAAKirtTXKB1z/Ln43zjIXrPwAAAD9dAAAAAAAAAAETBAAATAAAAORcJR96wNc/y5+N84yF6z8AAAA/XQAAAAAAAAABFAQAAEwAAACaj13wgf/XP8ufjfOMhes/AAAAP20AAAAAAAAAARUEAABMAAAATJyr5EMP2D/Ln43zjIXrPwAAAD9tAAAAAAAAAAEWBAAATAAAAKa1R83HLtg/y5+N84yF6z8AAAA/fQAAAAAAAAABFwQAAEwAAABe6H+ez23YP8ufjfOMhes/AAAAP8sAAAAAAAAAARgEAABMAAAADPXNkpF92D/Ln43zjIXrPwAAAD/aAAAAAAAAAAEZBAAATAAAALoBHIdTjdg/y5+N84yF6z8AAAA/GQEAAAAAAAABGgQAAEwAAAAYG7hv16zYP8ufjfOMhes/AAAAPykBAAAAAAAAARsEAABMAAAAcjRUWFvM2D/Ln43zjIXrPwAAAD84AQAAAAAAAAEcBAAATAAAACBBokwd3Ng/y5+N84yF6z8AAAA/SAEAAAAAAAABHQQAAEwAAADOTfBA3+vYP8ufjfOMhes/AAAAP0gBAAAAAAAAAR4EAABMAAAAflo+NaH72D/Ln43zjIXrPwAAAD9XAQAAAAAAAAEfBAAATAAAACpnjCljC9k/z61WMdho6z8AAAA/VwEAAAAAAAABIAQAAEwAAADYc9odJRvZP8+tVjHYaOs/AAAAP2cBAAAAAAAAASEEAABMAAAANo12Bqk62T/PrVYx2GjrPwAAAD9nAQAAAAAAAAEiBAAATAAAAOSZxPpqStk/z61WMdho6z8AAAA/dwEAAAAAAAABIwQAAEwAAAA+s2Dj7mnZP8+tVjHYaOs/AAAAP4YBAAAAAAAAASQEAABMAAAAStlKwDSZ2T/PrVYx2GjrPwAAAD+GAQAAAAAAAAElBAAATAAAAPjlmLT2qNk/z61WMdho6z8AAAA/lgEAAAAAAAABJgQAAEwAAAACDIORPNjZP8+tVjHYaOs/AAAAP5YBAAAAAAAAAScEAABMAAAAFlhXS8g22j/PrVYx2GjrPwAAAD+mAQAAAAAAAAEoBAAATAAAAH6X3RCShdo/z61WMdho6z8AAAA/pgEAAAAAAAABKQQAAEwAAAA0yhXimcTaP8+tVjHYaOs/AAAAP7UBAAAAAAAAASoEAABMAAAAmgmcp2MT2z/PrVYx2GjrPwAAAD+1AQAAAAAAAAErBAAATAAAAABJIm0tYts/z61WMdho6z8AAAA/xQEAAAAAAAABLAQAAEwAAABeYr5VsYHbP8+tVjHYaOs/AAAAP8UBAAAAAAAAAS0EAABMAAAAGJX2JrnA2z/PrVYx2GjrPwAAAD/UAQAAAAAAAAEuBAAATAAAACC74AP/79s/z61WMdho6z8AAAA/5AEAAAAAAAABLwQAAEwAAADY7RjVBi/cP8+tVjHYaOs/AAAAP+QBAAAAAAAAATAEAABMAAAAPi2fmtB93D/PrVYx2GjrPwAAAD/0AQAAAAAAAAExBAAATAAAAPhf12vYvNw/z61WMdho6z8AAAA/9AEAAAAAAAABMgQAAEwAAACkbCVgmszcP8+tVjHYaOs/AAAAPwMCAAAAAAAAATMEAABMAAAAsJIPPeD73D/PrVYx2GjrPwAAAD8DAgAAAAAAAAE0BAAATAAAABbSlQKqSt0/z61WMdho6z8AAAA/EwIAAAAAAAABNQQAAEwAAABy6zHrLWrdP8+tVjHYaOs/AAAAPxMCAAAAAAAAATYEAABMAAAAzgTO07GJ3T/RNDvQfVrrPwAAAD8jAgAAAAAAAAE3BAAATAAAACoearw1qd0/0TQ70H1a6z8AAAA/IwIAAAAAAAABOAQAAEwAAACINwalucjdP9E0O9B9Wus/AAAAPzICAAAAAAAAATkEAABMAAAANERUmXvY3T/RNDvQfVrrPwAAAD9CAgAAAAAAAAE6BAAATAAAAORQoo096N0/0TQ70H1a6z8AAAA/QgIAAAAAAAABOwQAAEwAAAA+aj52wQfeP9E0O9B9Wus/AAAAP1ECAAAAAAAAATwEAABMAAAA7naMaoMX3j/RNDvQfVrrPwAAAD9hAgAAAAAAAAE9BAAATAAAAJyD2l5FJ94/0TQ70H1a6z8AAAA/YQIAAAAAAAABPgQAAEwAAAD4nHZHyUbeP9E0O9B9Wus/AAAAP3ECAAAAAAAAAT8EAABMAAAAAMNgJA923j/RNDvQfVrrPwAAAD9xAgAAAAAAAAFABAAATAAAAArpSgFVpd4/0TQ70H1a6z8AAAA/gAIAAAAAAAABQQQAAEwAAAAWDzXemtTeP9E0O9B9Wus/AAAAP4ACAAAAAAAAAUIEAABMAAAAhnSlgKpS3z/RNDvQfVrrPwAAAD+QAgAAAAAAAAFDBAAATAAAAOSNQWkuct8/0TQ70H1a6z8AAAA/kAIAAAAAAAABRAQAAEwAAACawHk6NrHfP9E0O9B9Wus/AAAAP6ACAAAAAAAAAUUEAABMAAAApuZjF3zg3z/RNDvQfVrrPwAAAD+vAgAAAAAAAAFGBAAATAAAAFkGJ/rgB+A/0TQ70H1a6z8AAAA/rwIAAAAAAAABRwQAAEwAAAAFE3XuohfgP9E0O9B9Wus/AAAAP78CAAAAAAAAAUgEAABMAAAAXBmc6IMf4D/RNDvQfVrrPwAAAD+/AgAAAAAAAAFJBAAATAAAALMfw+JkJ+A/0TQ70H1a6z8AAAA/zgIAAAAAAAABSgQAAEwAAAAMJurcRS/gP9E0O9B9Wus/AAAAP94CAAAAAAAAAUsEAABMAAAAuTI40Qc/4D/RNDvQfVrrPwAAAD/uAgAAAAAAAAFMBAAATAAAAL9Frb+qVuA/0TQ70H1a6z8AAAA/7gIAAAAAAAABTQQAAEwAAABzZXCiD37gP9E0O9B9Wus/AAAAP/0CAAAAAAAAAU4EAABMAAAAfItaf1Wt4D/PJnKSMnfrPwAAAD8NAwAAAAAAAAFPBAAATAAAAICez234xOA/zyZykjJ36z8AAAA/DQMAAAAAAAABUAQAAEwAAADct2tWfOTgP88mcpIyd+s/AAAAPx0DAAAAAAAAAVEEAABMAAAAOdEHPwAE4T/PJnKSMnfrPwAAAD8dAwAAAAAAAAFSBAAATAAAAD/kfC2jG+E/zyZykjJ36z8AAAA/LAMAAAAAAAABUwQAAEwAAACW6qMnhCPhP88mcpIyd+s/AAAAPywDAAAAAAAAAVQEAABMAAAA7PDKIWUr4T/PJnKSMnfrPwAAAD9rAwAAAAAAAAFVBAAATAAAAEP38RtGM+E/zyZykjJ36z8AAAA/egMAAAAAAAABVgQAAEwAAACa/RgWJzvhP88mcpIyd+s/AAAAP4IDAAAAAAAAAVcEAABMAAAASQpnCulK4T/PJnKSMnfrPwAAAD+SAwAAAAAAAAFYBAAATAAAAEwd3PiLYuE/zyZykjJ36z8AAAA/kgMAAAAAAAABWQQAAEwAAAClIwPzbGrhP88mcpIyd+s/AAAAP6IDAAAAAAAAAVoEAABMAAAA/Ckq7U1y4T/PJnKSMnfrPwAAAD+xAwAAAAAAAAFbBAAATAAAAFIwUecueuE/zyZykjJ36z8AAAA/8AMAAAAAAAABXAQAAEwAAACpNnjhD4LhP88mcpIyd+s/AAAAP/8DAAAAAAAAAV0EAABMAAAAAD2f2/CJ4T/PJnKSMnfrPwAAAD//AwAAAAAAAAFeBAAATAAAAK9J7c+ymeE/zyZykjJ36z8AAAA/GQUAAAAAAAABXwQAAEwAAACGBupaBRfWPyN97IkW5e8/AAAAPwAAAAAAAAAAAWAEAABMAAAANBM4T8cm1j8pi7XHYcjvPwAAAD8fAAAAAAAAAAFhBAAATAAAAOQfhkOJNtY/KxKaZge67z8AAAA/LwAAAAAAAAABYgQAAEwAAACSLNQ3S0bWPysSmmYHuu8/AAAAPz8AAAAAAAAAAWMEAABMAAAA7kVwIM9l1j8tmX4FravvPwAAAD8/AAAAAAAAAAFkBAAATAAAAPhrWv0UldY/LZl+Ba2r7z8AAAA/TgAAAAAAAAABZQQAAEwAAAACkkTaWsTWPy2ZfgWtq+8/AAAAP04AAAAAAAAAAWYEAABMAAAAcPe0fGpC1z8tmX4FravvPwAAAD9eAAAAAAAAAAFnBAAATAAAANg2O0I0kdc/LZl+Ba2r7z8AAAA/XgAAAAAAAAABaAQAAEwAAACaj13wgf/XPy2ZfgWtq+8/AAAAP24AAAAAAAAAAWkEAABMAAAAaA5qexWd2D8tmX4FravvPwAAAD9uAAAAAAAAAAFqBAAATAAAADaNdgapOtk/LZl+Ba2r7z8AAAA/fQAAAAAAAAABawQAAEwAAAACDIORPNjZPy2ZfgWtq+8/AAAAP30AAAAAAAAAAWwEAABMAAAAKqQrBVSV2j8tmX4FravvPwAAAD+NAAAAAAAAAAFtBAAATAAAAKQvhoSpQts/LZl+Ba2r7z8AAAA/jQAAAAAAAAABbgQAAEwAAADOxy74wP/bPzGnR0P4ju8/AAAAP5wAAAAAAAAAAW8EAABMAAAA7jntjpKN3D8xp0dD+I7vPwAAAD+sAAAAAAAAAAFwBAAATAAAAF6fXTGiC90/NbUQgUNy7z8AAAA/rAAAAAAAAAABcQQAAEwAAADOBM7TsYndPznD2b6OVe8/AAAAP7wAAAAAAAAAAXIEAABMAAAA2Cq4sPe43T85w9m+jlXvPwAAAD+8AAAAAAAAAAFzBAAATAAAAJBd8IH/990/PUq+XTRH7z8AAAA/ywAAAAAAAAABdAQAAEwAAABKkChTBzfePz1Kvl00R+8/AAAAP8sAAAAAAAAAAXUEAABMAAAA+Jx2R8lG3j89Sr5dNEfvPwAAAD/bAAAAAAAAAAF2BAAATAAAAKSpxDuLVt4/PUq+XTRH7z8AAAA/2wAAAAAAAAABdwQAAEwAAABSthIwTWbePz1Kvl00R+8/AAAAP+sAAAAAAAAAAXgEAABMAAAAAMNgJA923j89Sr5dNEfvPwAAAD/6AAAAAAAAAAF5BAAATAAAALr1mPUWtd4/PUq+XTRH7z8AAAA/CgEAAAAAAAABegQAAEwAAAAWDzXemtTePz1Kvl00R+8/AAAAPwoBAAAAAAAAAXsEAABMAAAAzkFtr6IT3z89Sr5dNEfvPwAAAD8ZAQAAAAAAAAF8BAAATAAAADKB83RsYt8/PUq+XTRH7z8AAAA/GQEAAAAAAAABfQQAAEwAAAD42RUjutDfPz1Kvl00R+8/AAAAPykBAAAAAAAAAX4EAABMAAAAsx/D4mQn4D89Sr5dNEfvPwAAAD8pAQAAAAAAAAF/BAAATAAAAMJYIq5NbuA/PUq+XTRH7z8AAAA/OQEAAAAAAAABgAQAAEwAAAB2eOWQspXgPz1Kvl00R+8/AAAAPzkBAAAAAAAAAYEEAABMAAAAMKsdYrrU4D89Sr5dNEfvPwAAAD9IAQAAAAAAAAGCBAAATAAAADnRBz8ABOE/PUq+XTRH7z8AAAA/SAEAAAAAAAABgwQAAEwAAADs8MohZSvhPz1Kvl00R+8/AAAAP1gBAAAAAAAAAYQEAABMAAAAnxCOBMpS4T85w9m+jlXvPwAAAD9YAQAAAAAAAAGFBAAATAAAAKUjA/NsauE/OTz1H+lj7z8AAAA/aAEAAAAAAAABhgQAAEwAAAAAPZ/b8InhPzk89R/pY+8/AAAAP3cBAAAAAAAAAYcEAABMAAAAr0ntz7KZ4T81tRCBQ3LvPwAAAD93AQAAAAAAAAGIBAAATAAAALJcYr5VseE/NbUQgUNy7z8AAAA/hwEAAAAAAAABiQQAAEwAAABmfCWhutjhPzUuLOKdgO8/AAAAP4cBAAAAAAAAAYoEAABMAAAAyag2eOEP4j81LizinYDvPwAAAD+WAQAAAAAAAAGLBAAATAAAAHvI+VpGN+I/NS4s4p2A7z8AAAA/lgEAAAAAAAABjAQAAEwAAACMAVkmL37iPzUuLOKdgO8/AAAAP6YBAAAAAAAAAY0EAABMAAAAlSdDA3Wt4j81LizinYDvPwAAAD+mAQAAAAAAAAGOBAAATAAAAKVgos5d9OI/NS4s4p2A7z8AAAA/tgEAAAAAAAABjwQAAEwAAACvhoyroyPjPzUuLOKdgO8/AAAAP7YBAAAAAAAAAZAEAABMAAAAs5kBmkY74z81LizinYDvPwAAAD/FAQAAAAAAAAGRBAAATAAAALmsdojpUuM/NS4s4p2A7z8AAAA/xQEAAAAAAAABkgQAAEwAAAAQs52CylrjPzUuLOKdgO8/AAAAPyECAAAAAAAAAZMEAABMAAAAZbnEfKti4z81LizinYDvPwAAAD8xAgAAAAAAAAGUBAAATAAAAL+/63aMauM/NS4s4p2A7z8AAAA/QAIAAAAAAAABlQQAAEwAAABszDlrTnrjPzUuLOKdgO8/AAAAP1ACAAAAAAAAAZYEAABMAAAAwtJgZS+C4z81LizinYDvPwAAAD9QAgAAAAAAAAGXBAAATAAAABnZh18QiuM/NS4s4p2A7z8AAAA/YAIAAAAAAAABmAQAAEwAAABy365Z8ZHjPzUuLOKdgO8/AAAAP28CAAAAAAAACw=="/>
</p:tagLst>
</file>

<file path=ppt/tags/tag62.xml><?xml version="1.0" encoding="utf-8"?>
<p:tagLst xmlns:a="http://schemas.openxmlformats.org/drawingml/2006/main" xmlns:r="http://schemas.openxmlformats.org/officeDocument/2006/relationships" xmlns:p="http://schemas.openxmlformats.org/presentationml/2006/main">
  <p:tag name="PROBLEMSCORE" val="1.0"/>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POVQz8JAwAAAAYAAAALAAAABwMAAAAAAQAAAAgAAAAECUlua0F0b21WMQIAAAAJBAAAAAkFAAAACQYAAAAJBwAAAAkIAAAACQkAAAANAgUEAAAAC1BlblN0cm9rZVYxBAAAAApBdHRyaWJ1dGVzBVRyYWNlCVN0YXJ0VGltZQRUeXBlBAQABA9QZW5BdHRyaWJ1dGVzVjECAAAACklua1RyYWNlVjECAAAAEAxBY3Rpb25UeXBlVjECAAAAAgAAAAkKAAAACQsAAADHVQAAAAAAAAX0////DEFjdGlvblR5cGVWMQEAAAAHdmFsdWVfXwAIAgAAAAAAAAABBQAAAAQAAAAJDQAAAAkOAAAApNUAAAAAAAAB8f////T///8AAAAAAQYAAAAEAAAACRAAAAAJEQAAAMMYAQAAAAAAAe7////0////AAAAAAEHAAAABAAAAAkTAAAACRQAAABTUAEAAAAAAAHr////9P///wAAAAABCAAAAAQAAAAJFgAAAAkXAAAADHQBAAAAAAAB6P////T///8AAAAAAQkAAAAEAAAACRkAAAAJGgAAALHBAQAAAAAAAeX////0////AAAAAAUKAAAAD1BlbkF0dHJpYnV0ZXNWMQoAAAAHX2NvbG9yQQdfY29sb3JSB19jb2xvckcHX2NvbG9yQgpGaXRUb0N1cnZlBkhlaWdodA5JZ25vcmVQcmVzc3VyZQ1Jc0hpZ2hsaWdodGVyBVNoYXBlBVdpZHRoAAAAAAAAAAAEAAICAgIBBgEBDEJydXNoU2hhcGVWMQIAAAAGAgAAAP//AAAAAAAAAAAACEAAAAXk////DEJydXNoU2hhcGVWMQEAAAAHdmFsdWVfXwAIAgAAAAEAAAAAAAAAAAAIQAULAAAACklua1RyYWNlVjEDAAAADUxpc3RgMStfaXRlbXMMTGlzdGAxK19zaXplD0xpc3RgMStfdmVyc2lvbgQAABhTaGFyZWQuSW5raW5nLklua1BvaW50W10CAAAACAgCAAAACR0AAACiAAAAogAAAAENAAAACgAAAP//AAAAAAAAAAAACEAAAAHi////5P///wEAAAAAAAAAAAAIQAEOAAAACwAAAAkfAAAAaAAAAGgAAAABEAAAAAoAAAD//wAAAAAAAAAAAAhAAAAB4P///+T///8BAAAAAAAAAAAACEABEQAAAAsAAAAJIQAAACMAAAAjAAAAARMAAAAKAAAA//8AAAAAAAAAAAAIQAAAAd7////k////AQAAAAAAAAAAAAhAARQAAAALAAAACSMAAAAZAAAAGQAAAAEWAAAACgAAAP//AAAAAAAAAAAACEAAAAHc////5P///wEAAAAAAAAAAAAIQAEXAAAACwAAAAklAAAAjQAAAI0AAAABGQAAAAoAAAD//wAAAAAAAAAAAAhAAAAB2v///+T///8BAAAAAAAAAAAACEABGgAAAAsAAAAJJwAAAHUAAAB1AAAABx0AAAAAAQAAAAABAAAECklua1BvaW50VjECAAAACSgAAAAJKQAAAAkqAAAACSsAAAAJLAAAAAktAAAACS4AAAAJLwAAAAkwAAAACTEAAAAJMgAAAAkzAAAACTQAAAAJNQAAAAk2AAAACTcAAAAJOAAAAAk5AAAACToAAAAJOwAAAAk8AAAACT0AAAAJPgAAAAk/AAAACUAAAAAJQQAAAAlCAAAACUMAAAAJRAAAAAlFAAAACUYAAAAJRwAAAAlIAAAACUkAAAAJSgAAAAlLAAAACUwAAAAJTQAAAAlOAAAACU8AAAAJUAAAAAlRAAAACVIAAAAJUwAAAAlUAAAACVUAAAAJVgAAAAlXAAAACVgAAAAJWQAAAAlaAAAACVsAAAAJXAAAAAldAAAACV4AAAAJXwAAAAlgAAAACWE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mfAAAACaAAAAAJoQAAAAmiAAAACaMAAAAJpAAAAAmlAAAACaYAAAAJpwAAAAmoAAAACakAAAAJqgAAAAmrAAAACawAAAAJrQAAAAmuAAAACa8AAAAJsAAAAAmxAAAACbIAAAAJswAAAAm0AAAACbUAAAAJtgAAAAm3AAAACbgAAAAJuQAAAAm6AAAACbsAAAAJvAAAAAm9AAAACb4AAAAJvwAAAAnAAAAACcEAAAAJwgAAAAnDAAAACcQAAAAJxQAAAAnGAAAACccAAAAJyAAAAAnJAAAADV4HHwAAAAABAAAAgAAAAAQKSW5rUG9pbnRWMQIAAAAJygAAAAnLAAAACcwAAAAJzQAAAAnOAAAACc8AAAAJ0AAAAAnRAAAACdIAAAAJ0wAAAAnUAAAACdUAAAAJ1gAAAAnXAAAACdgAAAAJ2QAAAAnaAAAACdsAAAAJ3AAAAAndAAAACd4AAAAJ3wAAAAngAAAACeEAAAAJ4gAAAAnjAAAACeQAAAAJ5QAAAAnmAAAACecAAAAJ6AAAAAnpAAAACeoAAAAJ6wAAAAnsAAAACe0AAAAJ7gAAAAnvAAAACfAAAAAJ8QAAAAnyAAAACfMAAAAJ9AAAAAn1AAAACfYAAAAJ9wAAAAn4AAAACfkAAAAJ+gAAAAn7AAAACfwAAAAJ/QAAAAn+AAAACf8AAAAJAAEAAAkBAQAACQIBAAAJAwEAAAkEAQAACQUBAAAJBgEAAAkHAQAACQgBAAAJCQEAAAkKAQAACQsBAAAJDAEAAAkNAQAACQ4BAAAJDwEAAAkQAQAACREBAAAJEgEAAAkTAQAACRQBAAAJFQEAAAkWAQAACRcBAAAJGAEAAAkZAQAACRoBAAAJGwEAAAkcAQAACR0BAAAJHgEAAAkfAQAACSABAAAJIQEAAAkiAQAACSMBAAAJJAEAAAklAQAACSYBAAAJJwEAAAkoAQAACSkBAAAJKgEAAAkrAQAACSwBAAAJLQEAAAkuAQAACS8BAAAJMAEAAAkxAQAADRgHIQAAAAABAAAAQAAAAAQKSW5rUG9pbnRWMQIAAAAJMgEAAAkzAQAACTQBAAAJNQEAAAk2AQAACTcBAAAJOAEAAAk5AQAACToBAAAJOwEAAAk8AQAACT0BAAAJPgEAAAk/AQAACUABAAAJQQEAAAlCAQAACUMBAAAJRAEAAAlFAQAACUYBAAAJRwEAAAlIAQAACUkBAAAJSgEAAAlLAQAACUwBAAAJTQEAAAlOAQAACU8BAAAJUAEAAAlRAQAACVIBAAAJUwEAAAlUAQAADR0HIwAAAAABAAAAIAAAAAQKSW5rUG9pbnRWMQIAAAAJVQEAAAlWAQAACVcBAAAJWAEAAAlZAQAACVoBAAAJWwEAAAlcAQAACV0BAAAJXgEAAAlfAQAACWABAAAJYQEAAAliAQAACWMBAAAJZAEAAAllAQAACWYBAAAJZwEAAAloAQAACWkBAAAJagEAAAlrAQAACWwBAAAJbQEAAA0HByUAAAAAAQAAAAABAAAECklua1BvaW50VjECAAAACW4BAAAJbwEAAAlwAQAACXEBAAAJcgEAAAlzAQAACXQBAAAJdQEAAAl2AQAACXcBAAAJeAEAAAl5AQAACXoBAAAJewEAAAl8AQAACX0BAAAJfgEAAAl/AQAACYABAAAJgQEAAAmCAQAACYMBAAAJhAEAAAmFAQAACYYBAAAJhwEAAAmIAQAACYkBAAAJigEAAAmLAQAACYwBAAAJjQEAAAmOAQAACY8BAAAJkAEAAAmRAQAACZIBAAAJkwEAAAmUAQAACZUBAAAJlgEAAAmXAQAACZgBAAAJmQEAAAmaAQAACZsBAAAJnAEAAAmdAQAACZ4BAAAJnwEAAAmgAQAACaEBAAAJogEAAAmjAQAACaQBAAAJpQEAAAmmAQAACacBAAAJqAEAAAmpAQAACaoBAAAJqwEAAAmsAQAACa0BAAAJrgEAAAmvAQAACbABAAAJsQEAAAmyAQAACbMBAAAJtAEAAAm1AQAACbYBAAAJtwEAAAm4AQAACbkBAAAJugEAAAm7AQAACbwBAAAJvQEAAAm+AQAACb8BAAAJwAEAAAnBAQAACcIBAAAJwwEAAAnEAQAACcUBAAAJxgEAAAnHAQAACcgBAAAJyQEAAAnKAQAACcsBAAAJzAEAAAnNAQAACc4BAAAJzwEAAAnQAQAACdEBAAAJ0gEAAAnTAQAACdQBAAAJ1QEAAAnWAQAACdcBAAAJ2AEAAAnZAQAACdoBAAAJ2wEAAAncAQAACd0BAAAJ3gEAAAnfAQAACeABAAAJ4QEAAAniAQAACeMBAAAJ5AEAAAnlAQAACeYBAAAJ5wEAAAnoAQAACekBAAAJ6gEAAAnrAQAACewBAAAJ7QEAAAnuAQAACe8BAAAJ8AEAAAnxAQAACfIBAAAJ8wEAAAn0AQAACfUBAAAJ9gEAAAn3AQAACfgBAAAJ+QEAAAn6AQAADXMHJwAAAAABAAAAgAAAAAQKSW5rUG9pbnRWMQIAAAAJ+wEAAAn8AQAACf0BAAAJ/gEAAAn/AQAACQACAAAJAQIAAAkCAgAACQMCAAAJBAIAAAkFAgAACQYCAAAJBwIAAAkIAgAACQkCAAAJCgIAAAkLAgAACQwCAAAJDQIAAAkOAgAACQ8CAAAJEAIAAAkRAgAACRICAAAJEwIAAAkUAgAACRUCAAAJFgIAAAkXAgAACRgCAAAJGQIAAAkaAgAACRsCAAAJHAIAAAkdAgAACR4CAAAJHwIAAAkgAgAACSECAAAJIgIAAAkjAgAACSQCAAAJJQIAAAkmAgAACScCAAAJKAIAAAkpAgAACSoCAAAJKwIAAAksAgAACS0CAAAJLgIAAAkvAgAACTACAAAJMQIAAAkyAgAACTMCAAAJNAIAAAk1AgAACTYCAAAJNwIAAAk4AgAACTkCAAAJOgIAAAk7AgAACTwCAAAJPQIAAAk+AgAACT8CAAAJQAIAAAlBAgAACUICAAAJQwIAAAlEAgAACUUCAAAJRgIAAAlHAgAACUgCAAAJSQIAAAlKAgAACUsCAAAJTAIAAAlNAgAACU4CAAAJTwIAAAlQAgAACVECAAAJUgIAAAlTAgAACVQCAAAJVQIAAAlWAgAACVcCAAAJWAIAAAlZAgAACVoCAAAJWwIAAAlcAgAACV0CAAAJXgIAAAlfAgAACWACAAAJYQIAAAliAgAACWMCAAAJZAIAAAllAgAACWYCAAAJZwIAAAloAgAACWkCAAAJagIAAAlrAgAACWwCAAAJbQIAAAluAgAACW8CAAANCwUoAAAACklua1BvaW50VjEEAAAAAVgBWQ5QcmVzc3VyZUZhY3RvcglUaW1lU3RhbXAAAAAABgYLEAIAAABHZan4JWjOP9w8ZhNT+ec/AAAAPwAAAAAAAAAAASkAAAAoAAAAe99VSuFGzj/cPGYTU/nnPwAAAD8AAAAAAAAAAAEqAAAAKAAAAEdlqfglaM4/3DxmE1P55z8AAAA/+gAAAAAAAAABKwAAACgAAAAR6/ymaonOP9w8ZhNT+ec/AAAAPygBAAAAAAAAASwAAAAoAAAArfajA/TLzj/cPGYTU/nnPwAAAD83AQAAAAAAAAEtAAAAKAAAAEECS2B9Ds8/3DxmE1P55z8AAAA/NwEAAAAAAAABLgAAACgAAAARiJ4Owi/PP9w8ZhNT+ec/AAAAP0cBAAAAAAAAAS8AAAAoAAAAcxmZGZCTzz/cPGYTU/nnPwAAAD9HAQAAAAAAAAEwAAAAKAAAAA0lQHYZ1s8/3DxmE1P55z8AAAA/VwEAAAAAAAABMQAAACgAAADbqpMkXvfPP9w8ZhNT+ec/AAAAP1cBAAAAAAAAATIAAAAoAAAAIB7HF5Yt0D/cPGYTU/nnPwAAAD9mAQAAAAAAAAEzAAAAKAAAANBmRB19X9A/3DxmE1P55z8AAAA/ZgEAAAAAAAABNAAAACgAAABQNRXRqLLQP9w8ZhNT+ec/AAAAP3YBAAAAAAAAATUAAAAoAAAA0APmhNQF0T/cPGYTU/nnPwAAAD92AQAAAAAAAAE2AAAAKAAAAIBMY4q7N9E/3DxmE1P55z8AAAA/hgEAAAAAAAABNwAAACgAAAA0leCPomnRP9w8ZhNT+ec/AAAAP4YBAAAAAAAAATgAAAAoAAAA5N1dlYmb0T/cPGYTU/nnPwAAAD+VAQAAAAAAAAE5AAAAKAAAAMygh+wrrNE/3DxmE1P55z8AAAA/4wEAAAAAAAABOgAAACgAAACYJtuacM3RP9w8ZhNT+ec/AAAAP+MBAAAAAAAAATsAAAAoAAAAZKwuSbXu0T/cPGYTU/nnPwAAAD/zAQAAAAAAAAE8AAAAKAAAAEpvWKBX/9E/3DxmE1P55z8AAAA/AwIAAAAAAAABPQAAACgAAAD8t9WlPjHSP9w8ZhNT+ec/AAAAPxICAAAAAAAAAT4AAAAoAAAA4Hr//OBB0j/cPGYTU/nnPwAAAD8SAgAAAAAAAAE/AAAAKAAAAJbDfALIc9I/3DxmE1P55z8AAAA/IgIAAAAAAAABQAAAACgAAAAszyNfUbbSP2MrHDe36+c/AAAAPyICAAAAAAAAAUEAAAAoAAAAFJJNtvPG0j9jKxw3t+vnPwAAAD8xAgAAAAAAAAFCAAAAKAAAAN4XoWQ46NI/YyscN7fr5z8AAAA/MQIAAAAAAAABQwAAACgAAACSYB5qHxrTP+gZ0lob3uc/AAAAP0ECAAAAAAAAAUQAAAAoAAAAdiNIwcEq0z/oGdJaG97nPwAAAD9BAgAAAAAAAAFFAAAAKAAAACpsxcaoXNM/6BnSWhve5z8AAAA/UQIAAAAAAAABRgAAACgAAADatELMj47TP+gZ0lob3uc/AAAAP1ECAAAAAAAAAUcAAAAoAAAAqDqWetSv0z/oGdJaG97nPwAAAD9gAgAAAAAAAAFIAAAAKAAAAI79v9F2wNM/bgiIfn/Q5z8AAAA/YAIAAAAAAAABSQAAACgAAAB2wOkoGdHTP24IiH5/0Oc/AAAAP3ACAAAAAAAAAUoAAAAoAAAAWoMTgLvh0z9uCIh+f9DnPwAAAD9wAgAAAAAAAAFLAAAAKAAAAEJGPddd8tM/bgiIfn/Q5z8AAAA/gAIAAAAAAAABTAAAACgAAAAOzJCFohPUP24IiH5/0Oc/AAAAP48CAAAAAAAAAU0AAAAoAAAA8o663EQk1D9uCIh+f9DnPwAAAD+PAgAAAAAAAAFOAAAAKAAAANpR5DPnNNQ/bgiIfn/Q5z8AAAA/nwIAAAAAAAABTwAAACgAAACm1zfiK1bUP24IiH5/0Oc/AAAAP58CAAAAAAAAAVAAAAAoAAAAjpphOc5m1D9uCIh+f9DnPwAAAD+uAgAAAAAAAAFRAAAAKAAAAD7j3j61mNQ/bgiIfn/Q5z8AAAA/rgIAAAAAAAABUgAAACgAAAAmpgiWV6nUP24IiH5/0Oc/AAAAP74CAAAAAAAAAVMAAAAoAAAADGky7fm51D9uCIh+f9DnPwAAAD++AgAAAAAAAAFUAAAAKAAAAPArXEScytQ/bgiIfn/Q5z8AAAA/zgIAAAAAAAABVQAAACgAAADW7oWbPtvUP24IiH5/0Oc/AAAAP84CAAAAAAAAAVYAAAAoAAAAvLGv8uDr1D9uCIh+f9DnPwAAAD/dAgAAAAAAAAFXAAAAKAAAAIg3A6ElDdU/bgiIfn/Q5z8AAAA/3QIAAAAAAAABWAAAACgAAAAiQ6r9rk/VP/b2PaLjwuc/AAAAP/0CAAAAAAAAAVkAAAAoAAAAuk5RWjiS1T/29j2i48LnPwAAAD/9AgAAAAAAAAFaAAAAKAAAAGyXzl8fxNU/9vY9ouPC5z8AAAA/DAMAAAAAAAABWwAAACgAAAAe4EtlBvbVP/b2PaLjwuc/AAAAPwwDAAAAAAAAAVwAAAAoAAAAuOvywY841j/29j2i48LnPwAAAD8cAwAAAAAAAAFdAAAAKAAAAFD3mR4Ze9Y/9vY9ouPC5z8AAAA/KwMAAAAAAAABXgAAACgAAAA4usN1u4vWP/b2PaLjwuc/AAAAPysDAAAAAAAAAV8AAAAoAAAA6AJBe6K91j/29j2i48LnPwAAAD87AwAAAAAAAAFgAAAAKAAAAMzFatJEztY/9vY9ouPC5z8AAAA/OwMAAAAAAAABYQAAACgAAAC0iJQp597WP/b2PaLjwuc/AAAAP0sDAAAAAAAAAWIAAAAoAAAAnEu+gInv1j/29j2i48LnPwAAAD9LAwAAAAAAAAFjAAAAKAAAAIIO6NcrANc/9vY9ouPC5z8AAAA/WgMAAAAAAAABZAAAACgAAABm0REvzhDXP/b2PaLjwuc/AAAAP1oDAAAAAAAAAWUAAAAoAAAANFdl3RIy1z9uCIh+f9DnPwAAAD9qAwAAAAAAAAFmAAAAKAAAAP7cuItXU9c/bgiIfn/Q5z8AAAA/agMAAAAAAAABZwAAACgAAADKYgw6nHTXP24IiH5/0Oc/AAAAP3oDAAAAAAAAAWgAAAAoAAAAluhf6OCV1z/oGdJaG97nPwAAAD96AwAAAAAAAAFpAAAAKAAAAEgx3e3Hx9c/6BnSWhve5z8AAAA/iQMAAAAAAAABagAAACgAAADI/62h8xrYP+gZ0lob3uc/AAAAP4kDAAAAAAAAAWsAAAAoAAAAYgtV/nxd2D/oGdJaG97nPwAAAD+ZAwAAAAAAAAFsAAAAKAAAABJU0gNkj9g/6BnSWhve5z8AAAA/mQMAAAAAAAABbQAAACgAAAB45cwOMvPYP2MrHDe36+c/AAAAP6gDAAAAAAAAAW4AAAAoAAAARGsgvXYU2T9jKxw3t+vnPwAAAD+oAwAAAAAAAAFvAAAAKAAAAPizncJdRtk/YyscN7fr5z8AAAA/uAMAAAAAAAABcAAAACgAAACMv0Qf54jZP2MrHDe36+c/AAAAP8gDAAAAAAAAAXEAAAAoAAAAXEWYzSuq2T9jKxw3t+vnPwAAAD/3AwAAAAAAAAFyAAAAKAAAAAyOFdMS3Nk/3DxmE1P55z8AAAA/BgQAAAAAAAABcwAAACgAAAD0UD8qtezZP9w8ZhNT+ec/AAAAPxYEAAAAAAAAAXQAAAAoAAAAwNaS2PkN2j/cPGYTU/nnPwAAAD8WBAAAAAAAAAF1AAAAKAAAAEClY4wlYdo/3DxmE1P55z8AAAA/FgQAAAAAAAABdgAAACgAAADWsArprqPaP1ROsO/uBug/AAAAPyUEAAAAAAAAAXcAAAAoAAAAojZel/PE2j9UTrDv7gboPwAAAD81BAAAAAAAAAF4AAAAKAAAACIFL0sfGNs/VE6w7+4G6D8AAAA/NQQAAAAAAAABeQAAACgAAADUTaxQBkrbP1ROsO/uBug/AAAAP0UEAAAAAAAAAXoAAAAoAAAAbllTrY+M2z9UTrDv7gboPwAAAD9FBAAAAAAAAAF7AAAAKAAAAB6i0LJ2vts/y1/6y4oU6D8AAAA/VAQAAAAAAAABfAAAACgAAAACZfoJGc/bP8tf+suKFOg/AAAAP4MEAAAAAAAAAX0AAAAoAAAA6ickYbvf2z/LX/rLihToPwAAAD+TBAAAAAAAAAF+AAAAKAAAANLqTbhd8Ns/y1/6y4oU6D8AAAA/kwQAAAAAAAABfwAAACgAAACCM8u9RCLcP72CjoTCL+g/AAAAP6IEAAAAAAAAAYAAAAAoAAAAavb0FOcy3D+9go6Ewi/oPwAAAD+iBAAAAAAAAAGBAAAAKAAAAAICnHFwddw/vYKOhMIv6D8AAAA/sgQAAAAAAAABggAAACgAAAB+0GwlnMjcP72CjoTCL+g/AAAAP7IEAAAAAAAAAYMAAAAoAAAAGNwTgiUL3T84lNhgXj3oPwAAAD/CBAAAAAAAAAGEAAAAKAAAAMgkkYcMPd0/OJTYYF496D8AAAA/wgQAAAAAAAABhQAAACgAAABI82E7OJDdPziU2GBePeg/AAAAP9EEAAAAAAAAAYYAAAAoAAAAFHm16Xyx3T84lNhgXj3oPwAAAD/RBAAAAAAAAAGHAAAAKAAAAJRHhp2oBN4/OJTYYF496D8AAAA/4QQAAAAAAAABiAAAACgAAABgzdlL7SXePziU2GBePeg/AAAAP+EEAAAAAAAAAYkAAAAoAAAA4Juq/xh53j84lNhgXj3oPwAAAD/xBAAAAAAAAAGKAAAAKAAAAMRe1Fa7id4/OJTYYF496D8AAAA/AAUAAAAAAAABiwAAACgAAACqIf6tXZrePziU2GBePeg/AAAAPwAFAAAAAAAAAYwAAAAoAAAAeKdRXKK73j84lNhgXj3oPwAAAD8QBQAAAAAAAAGNAAAAKAAAAEItpQrn3N4/OJTYYF496D8AAAA/EAUAAAAAAAABjgAAACgAAADcOExncB/fPziU2GBePeg/AAAAPx8FAAAAAAAAAY8AAAAoAAAAqr6fFbVA3z84lNhgXj3oPwAAAD8fBQAAAAAAAAGQAAAAKAAAAHRE88P5Yd8/OJTYYF496D8AAAA/LwUAAAAAAAABkQAAACgAAAA+ykZyPoPfPziU2GBePeg/AAAAPz8FAAAAAAAAAZIAAAAoAAAAJo1wyeCT3z84lNhgXj3oPwAAAD8/BQAAAAAAAAGTAAAAKAAAAA5QmiCDpN8/OJTYYF496D8AAAA/TgUAAAAAAAABlAAAACgAAADa1e3Ox8XfPziU2GBePeg/AAAAP14FAAAAAAAAAZUAAAAoAAAApltBfQzn3z+wpSI9+kroPwAAAD9uBQAAAAAAAAGWAAAAKAAAAIoea9Su998/sKUiPfpK6D8AAAA/bgUAAAAAAAABlwAAACgAAACfM/TsyhTgP7ClIj36Sug/AAAAP30FAAAAAAAAAZgAAAAoAAAA99eyb74t4D+wpSI9+kroPwAAAD99BQAAAAAAAAGZAAAAKAAAAN6a3MZgPuA/sKUiPfpK6D8AAAA/jQUAAAAAAAABmgAAACgAAAAdAsWg9mfgP7ClIj36Sug/AAAAP40FAAAAAAAAAZsAAAAoAAAABMXu95h44D+wpSI9+kroPwAAAD+cBQAAAAAAAAGcAAAAKAAAAFxprXqMkeA/KrdsGZZY6D8AAAA/nAUAAAAAAAABnQAAACgAAABDLNfRLqLgPyq3bBmWWOg/AAAAP7wFAAAAAAAAAZ4AAAAoAAAAtQ1s/X+q4D8qt2wZlljoPwAAAD/LBQAAAAAAAAGfAAAAKAAAAJzQlVQiu+A/KrdsGZZY6D8AAAA/ywUAAAAAAAABoAAAACgAAACCk7+rxMvgPyq3bBmWWOg/AAAAP9sFAAAAAAAAAaEAAAAoAAAA2jd+Lrjk4D8qt2wZlljoPwAAAD/bBQAAAAAAAAGiAAAAKAAAABqfZghODuE/osi29TFm6D8AAAA/6wUAAAAAAAABowAAACgAAAA/yXg5hkjhP6LItvUxZug/AAAAP/oFAAAAAAAAAaQAAAAoAAAAfzBhExxy4T8a2gDSzXPoPwAAAD/6BQAAAAAAAAGlAAAAKAAAAKVac0RUrOE/GtoA0s1z6D8AAAA/CgYAAAAAAAABpgAAACgAAACwR6/MLvfhP5brSq5pgeg/AAAAPwoGAAAAAAAAAacAAAAoAAAA8K6XpsQg4j8M/ZSKBY/oPwAAAD8ZBgAAAAAAAAGoAAAAKAAAAElTVim4OeI/DP2UigWP6D8AAAA/GQYAAAAAAAABqQAAACgAAAAvFoCAWkriPwz9lIoFj+g/AAAAPykGAAAAAAAAAaoAAAAoAAAAibo+A05j4j8M/ZSKBY/oPwAAAD8pBgAAAAAAAAGrAAAAKAAAAG59aFrwc+I/DP2UigWP6D8AAAA/WAYAAAAAAAABrAAAACgAAABUQJKxkoTiP/4fKUM9qug/AAAAP2gGAAAAAAAAAa0AAAAoAAAAyCEn3eOM4j/+HylDParoPwAAAD9oBgAAAAAAAAGuAAAAKAAAADoDvAg1leI//h8pQz2q6D8AAAA/dwYAAAAAAAABrwAAACgAAAAgxuVf16XiP/4fKUM9qug/AAAAP3cGAAAAAAAAAbAAAAAoAAAAkqd6iyiu4j/+HylDParoPwAAAD+HBgAAAAAAAAGxAAAAKAAAAHpqpOLKvuI//h8pQz2q6D8AAAA/hwYAAAAAAAABsgAAACgAAABG8PeQD+DiP/4fKUM9qug/AAAAP5YGAAAAAAAAAbMAAAAoAAAAK7Mh6LHw4j/+HylDParoPwAAAD+mBgAAAAAAAAG0AAAAKAAAAKCUthMD+eI//h8pQz2q6D8AAAA/pgYAAAAAAAABtQAAACgAAAASdks/VAHjP/4fKUM9qug/AAAAP7YGAAAAAAAAAbYAAAAoAAAAhlfgaqUJ4z/+HylDParoPwAAAD/VBgAAAAAAAAG3AAAAKAAAAPg4dZb2EeM//h8pQz2q6D8AAAA/1QYAAAAAAAABuAAAACgAAABrGgrCRxrjP/4fKUM9qug/AAAAP+UGAAAAAAAAAbkAAAAoAAAAxL7IRDsz4z/+HylDParoPwAAAD/lBgAAAAAAAAG6AAAAKAAAAKuB8pvdQ+M//h8pQz2q6D8AAAA/9AYAAAAAAAABuwAAACgAAAB2B0ZKImXjP/4fKUM9qug/AAAAP/QGAAAAAAAAAbwAAAAoAAAAz6sEzRV+4z/+HylDParoPwAAAD8EBwAAAAAAAAG9AAAAKAAAACdQw08Jl+M//h8pQz2q6D8AAAA/BAcAAAAAAAABvgAAACgAAACcMVh7Wp/jP/4fKUM9qug/AAAAPxMHAAAAAAAAAb8AAAAoAAAAZ7erKZ/A4z/+HylDParoPwAAAD8TBwAAAAAAAAHAAAAAKAAAANuYQFXwyOM//h8pQz2q6D8AAAA/MwcAAAAAAAABwQAAACgAAADCW2qsktnjPwz9lIoFj+g/AAAAP2kHAAAAAAAAAcIAAAAoAAAANT3/1+Ph4z8M/ZSKBY/oPwAAAD94BwAAAAAAAAHDAAAAKAAAAKcelAM16uM/DP2UigWP6D8AAAA/iAcAAAAAAAABxAAAACgAAAAbACkvhvLjP5brSq5pgeg/AAAAP9YHAAAAAAAAAcUAAAAoAAAAjeG9Wtf64z+W60quaYHoPwAAAD8kCAAAAAAAAAHGAAAAKAAAAAHDUoYoA+Q/GtoA0s1z6D8AAAA/NAgAAAAAAAABxwAAACgAAABzpOexeQvkPxraANLNc+g/AAAAP0MIAAAAAAAAAcgAAAAoAAAAc6TnsXkL5D+iyLb1MWboPwAAAD9DCAAAAAAAAAHJAAAAKAAAAFtnEQkcHOQ/KrdsGZZY6D8AAAA/awkAAAAAAAABygAAACgAAACXjuK+sZjtP2YJMiaibbE/AAAAPwAAAAAAAAAAAcsAAAAoAAAAl47ivrGY7T/yINPqX0eyPwAAAD8vAAAAAAAAAAHMAAAAKAAAAJeO4r6xmO0/TsTEkfyNsz8AAAA/TgAAAAAAAAABzQAAACgAAACXjuK+sZjtPxZQFXTb+rM/AAAAP30AAAAAAAAAAc4AAAAoAAAACXB36gKh7T8WUBV02/qzPwAAAD+NAAAAAAAAAAHPAAAAKAAAAO8yoUGlse0/FlAVdNv6sz8AAAA/nQAAAAAAAAAB0AAAACgAAABjFDZt9rntPxZQFXTb+rM/AAAAP8sAAAAAAAAAAdEAAAAoAAAA1fXKmEfC7T/e22VWume0PwAAAD/LAAAAAAAAAAHSAAAAKAAAALu49O/p0u0/3ttlVrpntD8AAAA/2wAAAAAAAAAB0wAAACgAAACHPkieLvTtP97bZVa6Z7Q/AAAAP+sAAAAAAAAAAdQAAAAoAAAAO4fFoxUm7j/e22VWume0PwAAAD/rAAAAAAAAAAHVAAAAKAAAAGGx19RNYO4/ome2OJnUtD8AAAA/+gAAAAAAAAAB1gAAACgAAACF2+kFhpruP6JntjiZ1LQ/AAAAP/oAAAAAAAAAAdcAAAAoAAAAw0LS3xvE7j+iZ7Y4mdS0PwAAAD8KAQAAAAAAAAHYAAAAKAAAAB3nkGIP3e4/ome2OJnUtD8AAAA/CgEAAAAAAAAB2QAAACgAAACRyCWOYOXuP6JntjiZ1LQ/AAAAP0gBAAAAAAAAAdoAAAAoAAAAA6q6ubHt7j+iZ7Y4mdS0PwAAAD9YAQAAAAAAAAHbAAAAKAAAAOds5BBU/u4/ome2OJnUtD8AAAA/WAEAAAAAAAAB3AAAACgAAABDEaOTRxfvP6JntjiZ1LQ/AAAAP2gBAAAAAAAAAd0AAAAoAAAAm7VhFjsw7z+iZ7Y4mdS0PwAAAD93AQAAAAAAAAHeAAAAKAAAAA+X9kGMOO8/ome2OJnUtD8AAAA/lwEAAAAAAAAB3wAAACgAAADzWSCZLknvP97bZVa6Z7Q/AAAAP6YBAAAAAAAAAeAAAAAoAAAAZzu1xH9R7z/e22VWume0PwAAAD+mAQAAAAAAAAHhAAAAKAAAANscSvDQWe8/TsTEkfyNsz8AAAA/tgEAAAAAAAAB4gAAACgAAADB33NHc2rvP07ExJH8jbM/AAAAP7YBAAAAAAAAAeMAAAAoAAAAM8EIc8Ry7z9OxMSR/I2zPwAAAD/FAQAAAAAAAAHkAAAAKAAAAKeinZ4Ve+8/fjh0rx0hsz8AAAA/1QEAAAAAAAAB5QAAACgAAAAZhDLKZoPvP344dK8dIbM/AAAAP9UBAAAAAAAAAeYAAAAoAAAAj2XH9beL7z/CrCPNPrSyPwAAAD/lAQAAAAAAAAHnAAAAKAAAAP9GXCEJlO8/wqwjzT60sj8AAAA/BAIAAAAAAAAB6AAAACgAAABzKPFMWpzvP8KsI80+tLI/AAAAPxQCAAAAAAAAAekAAAAoAAAA5wmGeKuk7z/yINPqX0eyPwAAAD8UAgAAAAAAAAHqAAAAKAAAAFnrGqT8rO8/8iDT6l9Hsj8AAAA/IwIAAAAAAAAB6wAAACgAAABZ6xqk/KzvPzKVggiB2rE/AAAAPyMCAAAAAAAAAewAAAAoAAAAz8yvz0217z9mCTImom2xPwAAAD8zAgAAAAAAAAHtAAAAKAAAAM/Mr89Nte8/nn3hQ8MAsT8AAAA/QgIAAAAAAAAB7gAAACgAAADPzK/PTbXvPw5mQH8FJ7A/AAAAP0ICAAAAAAAAAe8AAAAoAAAAP65E+5697z8EnT51j5quPwAAAD9SAgAAAAAAAAHwAAAAKAAAALGP2Sbwxe8/fIWdsNHArT8AAAA/YgIAAAAAAAAB8QAAACgAAACxj9km8MXvP+Rt/OsT56w/AAAAP2ICAAAAAAAAAfIAAAAoAAAAsY/ZJvDF7z/UPrpimDOrPwAAAD9xAgAAAAAAAAHzAAAAKAAAALGP2Sbwxe8/pA942RyAqT8AAAA/gQIAAAAAAAAB9AAAACgAAACxj9km8MXvP4zgNVChzKc/AAAAP5ECAAAAAAAAAfUAAAAoAAAAsY/ZJvDF7z/cmVICaD+lPwAAAD+gAgAAAAAAAAH2AAAAKAAAALGP2Sbwxe8/VIKxPaplpD8AAAA/oAIAAAAAAAAB9wAAACgAAACxj9km8MXvP8RqEHnsi6M/AAAAP7ACAAAAAAAAAfgAAAAoAAAAsY/ZJvDF7z80U2+0LrKiPwAAAD+/AgAAAAAAAAH5AAAAKAAAALGP2Sbwxe8/6OnVQ2+Wnj8AAAA/zwIAAAAAAAAB+gAAACgAAACxj9km8MXvP9i6k7rz4pw/AAAAP98CAAAAAAAAAfsAAAAoAAAAsY/ZJvDF7z+4i1ExeC+bPwAAAD/fAgAAAAAAAAH8AAAAKAAAALGP2Sbwxe8/iFwPqPx7mT8AAAA/DgMAAAAAAAAB/QAAACgAAACxj9km8MXvP3gtzR6ByJc/AAAAPx0DAAAAAAAAAf4AAAAoAAAAP65E+5697z9Iz0gMimGUPwAAAD8dAwAAAAAAAAH/AAAAKAAAAM/Mr89Nte8/GKAGgw6ukj8AAAA/LQMAAAAAAAABAAEAACgAAADPzK/PTbXvP/hwxPmS+pA/AAAAPy0DAAAAAAAAAQEBAAAoAAAAWesapPys7z/QgwThLo6OPwAAAD88AwAAAAAAAAECAQAAKAAAAP9GXCEJlO8/cMf7u0DAhz8AAAA/TAMAAAAAAAABAwEAACgAAACPZcf1t4vvPxBpd6lJWYQ/AAAAP0wDAAAAAAAAAQQBAAAoAAAAGYQyymaD7z9AWd0ItxZ7PwAAAD9cAwAAAAAAAAEFAQAAKAAAAKeinZ4Ve+8/QFndCLcWez8AAAA/XAMAAAAAAAABBgEAACgAAAAzwQhzxHLvP0BZ3Qi3Fns/AAAAP3sDAAAAAAAAAQcBAAAoAAAAT/7eGyJi7z+AnNTjyEh0PwAAAD+aAwAAAAAAAAEIAQAAKAAAANscSvDQWe8/gJzU48hIdD8AAAA/qgMAAAAAAAABCQEAACgAAADzWSCZLknvP8DAl3219Wo/AAAAP7kDAAAAAAAAAQoBAAAoAAAAg3iLbd1A7z/AwJd9tfVqPwAAAD+5AwAAAAAAAAELAQAAKAAAAEMRo5NHF+8/wMCXfbX1aj8AAAA/yQMAAAAAAAABDAEAACgAAACRyCWOYOXuP8DAl3219Wo/AAAAP8kDAAAAAAAAAQ0BAAAoAAAAUWE9tMq77j/AwJd9tfVqPwAAAD/ZAwAAAAAAAAEOAQAAKAAAACs3K4OSge4/wMCXfbX1aj8AAAA/2QMAAAAAAAABDwEAACgAAADTkmwAn2juP8DAl3219Wo/AAAAP+gDAAAAAAAAARABAAAoAAAA689CqfxX7j9AWd0ItxZ7PwAAAD/oAwAAAAAAAAERAQAAKAAAACFK7/q3Nu4/0ArzllLygD8AAAA/+AMAAAAAAAABEgEAACgAAACtaFrPZi7uPxBpd6lJWYQ/AAAAPycEAAAAAAAAARMBAAAoAAAAO4fFoxUm7j8QaXepSVmEPwAAAD82BAAAAAAAAAEUAQAAKAAAAFXEm0xzFe4/EGl3qUlZhD8AAAA/RgQAAAAAAAABFQEAACgAAADh4gYhIg3uP3DH+7tAwIc/AAAAP1YEAAAAAAAAARYBAAAoAAAAhz5Ini707T/QgwThLo6OPwAAAD9lBAAAAAAAAAEXAQAAKAAAABVds3Ld6+0/GKAGgw6ukj8AAAA/dQQAAAAAAAABGAEAACgAAAC7uPTv6dLtP3gtzR6ByJc/AAAAP3UEAAAAAAAAARkBAAAoAAAAR9dfxJjK7T+IXA+o/HuZPwAAAD+FBAAAAAAAAAEaAQAAKAAAANX1yphHwu0/uItRMXgvmz8AAAA/hQQAAAAAAAABGwEAACgAAADV9cqYR8LtP9i6k7rz4pw/AAAAP5QEAAAAAAAAARwBAAAoAAAAYxQ2bfa57T/o6dVDb5aePwAAAD+UBAAAAAAAAAEdAQAAKAAAAGMUNm32ue0/jAyMZvUkoD8AAAA/pAQAAAAAAAABHgEAACgAAADvMqFBpbHtPwwkLSuz/qA/AAAAP7MEAAAAAAAAAR8BAAAoAAAAfVEMFlSp7T+kO87vcNihPwAAAD/TBAAAAAAAAAEgAQAAKAAAAAlwd+oCoe0/pDvO73DYoT8AAAA/4gQAAAAAAAABIQEAACgAAAAJcHfqAqHtP8RqEHnsi6M/AAAAP/IEAAAAAAAAASIBAAAoAAAACXB36gKh7T9UgrE9qmWkPwAAAD/yBAAAAAAAAAEjAQAAKAAAAAlwd+oCoe0/bLHzxiUZpj8AAAA/EQUAAAAAAAABJAEAACgAAAAJcHfqAqHtP/zIlIvj8qY/AAAAPxEFAAAAAAAAASUBAAAoAAAACXB36gKh7T+M4DVQocynPwAAAD8hBQAAAAAAAAEmAQAAKAAAAAlwd+oCoe0/FPjWFF+mqD8AAAA/MAUAAAAAAAABJwEAACgAAAAJcHfqAqHtP6QPeNkcgKk/AAAAP1AFAAAAAAAAASgBAAAoAAAACXB36gKh7T/UPrpimDOrPwAAAD9fBQAAAAAAAAEpAQAAKAAAAAlwd+oCoe0/XFZbJ1YNrD8AAAA/nwUAAAAAAAABKgEAACgAAAAJcHfqAqHtP3yFnbDRwK0/AAAAP58FAAAAAAAAASsBAAAoAAAA7zKhQaWx7T+UtN85TXSvPwAAAD/uBQAAAAAAAAEsAQAAKAAAAO8yoUGlse0/DmZAfwUnsD8AAAA/PAYAAAAAAAABLQEAACgAAABjFDZt9rntPw5mQH8FJ7A/AAAAP0sGAAAAAAAAAS4BAAAoAAAA1fXKmEfC7T/W8ZBh5JOwPwAAAD9LBgAAAAAAAAEvAQAAKAAAALu49O/p0u0/ZgkyJqJtsT8AAAA/mQYAAAAAAAABMAEAACgAAAC7uPTv6dLtPzKVggiB2rE/AAAAP5kGAAAAAAAAATEBAAAoAAAAo3seR4zj7T/yINPqX0eyPwAAAD9ICAAAAAAAAAEyAQAAKAAAAL0bU4iSLO0/+Et/WZEC4T8AAAA/AAAAAAAAAAABMwEAACgAAABLOr5cQSTtP/hLf1mRAuE/AAAAPwAAAAAAAAAAATQBAAAoAAAAMf3ns+M07T/4S39ZkQLhPwAAAD8+AAAAAAAAAAE1AQAAKAAAAKfefN80Pe0/+Et/WZEC4T8AAAA/TgAAAAAAAAABNgEAACgAAACLoaY2103tP/hLf1mRAuE/AAAAP14AAAAAAAAAATcBAAAoAAAA40Vlucpm7T/4S39ZkQLhPwAAAD9eAAAAAAAAAAE4AQAAKAAAAMkIjxBtd+0/+Et/WZEC4T8AAAA/bQAAAAAAAAABOQEAACgAAAAjrU2TYJDtP/hLf1mRAuE/AAAAP20AAAAAAAAAAToBAAAoAAAA7zKhQaWx7T+BOjV99fTgPwAAAD99AAAAAAAAAAE7AQAAKAAAAEfXX8SYyu0/gTo1ffX04D8AAAA/fQAAAAAAAAABPAEAACgAAAD7H93Jf/ztP4E6NX319OA/AAAAP4wAAAAAAAAAAT0BAAAoAAAAIUrv+rc27j8HKeugWefgPwAAAD+MAAAAAAAAAAE+AQAAKAAAAEV0ASzwcO4/BynroFnn4D8AAAA/nAAAAAAAAAABPwEAACgAAABpnhNdKKvuPwcp66BZ5+A/AAAAP5wAAAAAAAAAAUABAAAoAAAAHeeQYg/d7j8HKeugWefgPwAAAD+sAAAAAAAAAAFBAQAAKAAAAHWLT+UC9u4/FQZX6CHM4D8AAAA/rAAAAAAAAAABQgEAACgAAAC18je/mB/vPxUGV+ghzOA/AAAAP7sAAAAAAAAAAUMBAAAoAAAAJ9TM6ukn7z8VBlfoIczgPwAAAD/LAAAAAAAAAAFEAQAAKAAAAJu1YRY7MO8/FQZX6CHM4D8AAAA/ywAAAAAAAAABRQEAACgAAAAPl/ZBjDjvPyPjwi/qsOA/AAAAPwkBAAAAAAAAAUYBAAAoAAAA81kgmS5J7z+q0XhTTqPgPwAAAD8JAQAAAAAAAAFHAQAAKAAAAGc7tcR/Ue8/qtF4U06j4D8AAAA/GQEAAAAAAAABSAEAACgAAABP/t4bImLvP6rReFNOo+A/AAAAPykBAAAAAAAAAUkBAAAoAAAAM8EIc8Ry7z+4ruSaFojgPwAAAD84AQAAAAAAAAFKAQAAKAAAABmEMspmg+8/Pp2avnp64D8AAAA/OAEAAAAAAAABSwEAACgAAADnCYZ4q6TvPz6dmr56euA/AAAAP0gBAAAAAAAAAUwBAAAoAAAAz8yvz0217z/Hi1Di3mzgPwAAAD9IAQAAAAAAAAFNAQAAKAAAAD+uRPueve8/TXoGBkNf4D8AAAA/WAEAAAAAAAABTgEAACgAAACxj9km8MXvP016BgZDX+A/AAAAP3cBAAAAAAAAAU8BAAAoAAAAJ3FuUkHO7z9NegYGQ1/gPwAAAD+GAQAAAAAAAAFQAQAAKAAAAJlSA36S1u8/1Gi8KadR4D8AAAA/lgEAAAAAAAABUQEAACgAAAANNJip497vP9RovCmnUeA/AAAAP6YBAAAAAAAAAVIBAAAoAAAAfxUt1TTn7z/UaLwpp1HgPwAAAD/VAQAAAAAAAAFTAQAAKAAAAPH2wQCG7+8/1Gi8KadR4D8AAAA/1QEAAAAAAAABVAEAACgAAADx9sEAhu/vP1xXck0LROA/AAAAP+QBAAAAAAAAAVUBAAAoAAAAO4fFoxUm7j9aIlrZmq7vPwAAAD8AAAAAAAAAAAFWAQAAKAAAAAUNGVJaR+4/WiJa2Zqu7z8AAAA/cgAAAAAAAAABVwEAACgAAABFdAEs8HDuP1oiWtmaru8/AAAAP3IAAAAAAAAAAVgBAAAoAAAAhdvpBYaa7j9aIlrZmq7vPwAAAD+BAAAAAAAAAAFZAQAAKAAAAMNC0t8bxO4/WiJa2Zqu7z8AAAA/gQAAAAAAAAABWgEAACgAAAB1i0/lAvbuP8ZWOG5u1+8/AAAAP5EAAAAAAAAAAVsBAAAoAAAAQxGjk0cX7z/GVjhubtfvPwAAAD+RAAAAAAAAAAFcAQAAKAAAACfUzOrpJ+8/xlY4bm7X7z8AAAA/oAAAAAAAAAABXQEAACgAAACbtWEWOzDvP8ZWOG5u1+8/AAAAP6AAAAAAAAAAAV4BAAAoAAAAg3iLbd1A7z/GVjhubtfvPwAAAD+wAAAAAAAAAAFfAQAAKAAAAPNZIJkuSe8/xlY4bm7X7z8AAAA/sAAAAAAAAAABYAEAACgAAADbHErw0FnvP8ZWOG5u1+8/AAAAP8AAAAAAAAAAAWEBAAAoAAAAT/7eGyJi7z/GVjhubtfvPwAAAD/PAAAAAAAAAAFiAQAAKAAAAMHfc0dzau8/PmiCSgrl7z8AAAA/zwAAAAAAAAABYwEAACgAAAAzwQhzxHLvPz5ogkoK5e8/AAAAP98AAAAAAAAAAWQBAAAoAAAAp6KdnhV77z8+aIJKCuXvPwAAAD/fAAAAAAAAAAFlAQAAKAAAABmEMspmg+8/PmiCSgrl7z8AAAA/DgEAAAAAAAABZgEAACgAAACPZcf1t4vvPz5ogkoK5e8/AAAAPx0BAAAAAAAAAWcBAAAoAAAA/0ZcIQmU7z8+aIJKCuXvPwAAAD8dAQAAAAAAAAFoAQAAKAAAAOcJhnirpO8/PmiCSgrl7z8AAAA/LQEAAAAAAAABaQEAACgAAABZ6xqk/KzvPz5ogkoK5e8/AAAAPy0BAAAAAAAAAWoBAAAoAAAAsY/ZJvDF7z8+aIJKCuXvPwAAAD89AQAAAAAAAAFrAQAAKAAAACdxblJBzu8/PmiCSgrl7z8AAAA/PQEAAAAAAAABbAEAACgAAACZUgN+ktbvPz5ogkoK5e8/AAAAP/gBAAAAAAAAAW0BAAAoAAAAfxUt1TTn7z8+aIJKCuXvPwAAAD8mAgAAAAAAAAFuAQAAKAAAAKB/6tIqy2g/hcNSzhyJxj8AAAA/AAAAAAAAAAABbwEAACgAAACADQk+/3lgP4XDUs4cicY/AAAAPwAAAAAAAAAAAXABAAAoAAAAYPnlMyuOcD+Fw1LOHInGPwAAAD/qAAAAAAAAAAFxAQAAKAAAAOCyVv7AtnQ/hcNSzhyJxj8AAAA/+gAAAAAAAAABcgEAACgAAACgzAwUjKyCP4XDUs4cicY/AAAAP/oAAAAAAAAAAXMBAAAoAAAAGIZ93iHVhj+Fw1LOHInGPwAAAD8JAQAAAAAAAAF0AQAAKAAAAACrSyxMnZA/hcNSzhyJxj8AAAA/CQEAAAAAAAABdQEAACgAAACsB4QRl7GSP4XDUs4cicY/AAAAPxkBAAAAAAAAAXYBAAAoAAAA5JJYaQfQlT+Fw1LOHInGPwAAAD8ZAQAAAAAAAAF3AQAAKAAAAAAeLcF37pg/nX0qXa1Sxj8AAAA/KQEAAAAAAAABeAEAACgAAABgTMkznfiZP519Kl2tUsY/AAAAPykBAAAAAAAAAXkBAAAoAAAAOKkBGegMnD+5NwLsPRzGPwAAAD84AQAAAAAAAAF6AQAAKAAAAFA01nBYK58/9auxCV+vxT8AAAA/OAEAAAAAAAABewEAACgAAABcMbnxvhqgP/WrsQlfr8U/AAAAP0gBAAAAAAAAAXwBAAAoAAAAvF9VZOQkoT8RZomY73jFPwAAAD9YAQAAAAAAAAF9AQAAKAAAAEilP5ActKI/EWaJmO94xT8AAAA/WAEAAAAAAAABfgEAACgAAACs09sCQr6jPxFmiZjveMU/AAAAP2cBAAAAAAAAAX8BAAAoAAAAFAJ4dWfIpD8RZomY73jFPwAAAD9nAQAAAAAAAAGAAQAAKAAAAHgwFOiM0qU/EWaJmO94xT8AAAA/dwEAAAAAAAABgQEAACgAAAA0jUzN1+anPy0gYSeAQsU/AAAAP3cBAAAAAAAAAYIBAAAoAAAAZKSahuprqD8tIGEngELFPwAAAD+GAQAAAAAAAAGDAQAAKAAAAMTSNvkPdqk/LSBhJ4BCxT8AAAA/lQEAAAAAAAABhAEAACgAAAAwAdNrNYCqPy0gYSeAQsU/AAAAP6UBAAAAAAAAAYUBAAAoAAAA8F0LUYCUrD9nlBBFodXEPwAAAD+0AQAAAAAAAAGGAQAAKAAAALC6QzbLqK4/g07o0zGfxD8AAAA/tAEAAAAAAAABhwEAACgAAAAkABexARywP4NO6NMxn8Q/AAAAP8QBAAAAAAAAAYgBAAAoAAAA7iIMx53jsD+DTujTMZ/EPwAAAD/EAQAAAAAAAAGJAQAAKAAAAOZcT5ZMMLI/g07o0zGfxD8AAAA/1AEAAAAAAAABigEAACgAAACsf0Ss6PeyP4NO6NMxn8Q/AAAAP9QBAAAAAAAAAYsBAAAoAAAAEq7gHg4CtD+DTujTMZ/EPwAAAD/jAQAAAAAAAAGMAQAAKAAAAELFLtggh7Q/g07o0zGfxD8AAAA/4wEAAAAAAAABjQEAACgAAABy3HyRMwy1P4NO6NMxn8Q/AAAAP/MBAAAAAAAAAY4BAAAoAAAACugj7rxOtT+DTujTMZ/EPwAAAD/zAQAAAAAAAAGPAQAAKAAAAKLzykpGkbU/g07o0zGfxD8AAAA/AgIAAAAAAAABkAEAACgAAAA6/3Gnz9O1P4NO6NMxn8Q/AAAAPxICAAAAAAAAAZEBAAAoAAAA0AoZBFkWtj+DTujTMZ/EPwAAAD8SAgAAAAAAAAGSAQAAKAAAAG4WwGDiWLY/g07o0zGfxD8AAAA/IgIAAAAAAAABkwEAACgAAAAIIme9a5u2P4NO6NMxn8Q/AAAAPyICAAAAAAAAAZQBAAAoAAAAODm1dn4gtz+DTujTMZ/EPwAAAD8xAgAAAAAAAAGVAQAAKAAAAGhQAzCRpbc/g07o0zGfxD8AAAA/MQIAAAAAAAABlgEAACgAAACWZ1Hpoyq4P4NO6NMxn8Q/AAAAP0ECAAAAAAAAAZcBAAAoAAAAMHP4RS1tuD+DTujTMZ/EPwAAAD9RAgAAAAAAAAGYAQAAKAAAAMZ+n6K2r7g/g07o0zGfxD8AAAA/fwIAAAAAAAABmQEAACgAAABkikb/P/K4P4NO6NMxn8Q/AAAAP48CAAAAAAAAAZoBAAAoAAAA/pXtW8k0uT+DTujTMZ/EPwAAAD+PAgAAAAAAAAGbAQAAKAAAAI6hlLhSd7k/g07o0zGfxD8AAAA/nwIAAAAAAAABnAEAACgAAABcxInO7j66P4NO6NMxn8Q/AAAAP58CAAAAAAAAAZ0BAAAoAAAAJud+5IoGuz+DTujTMZ/EPwAAAD+uAgAAAAAAAAGeAQAAKAAAAFT+zJ2di7s/g07o0zGfxD8AAAA/rgIAAAAAAAABnwEAACgAAACEFRtXsBC8P4NO6NMxn8Q/AAAAP84CAAAAAAAAAaABAAAoAAAAHiHCszlTvD+DTujTMZ/EPwAAAD/dAgAAAAAAAAGhAQAAKAAAALgsaRDDlbw/g07o0zGfxD8AAAA/7QIAAAAAAAABogEAACgAAABSOBBtTNi8P4NO6NMxn8Q/AAAAP+0CAAAAAAAAAaMBAAAoAAAA6EO3ydUavT+DTujTMZ/EPwAAAD/8AgAAAAAAAAGkAQAAKAAAAHxPXiZfXb0/g07o0zGfxD8AAAA//AIAAAAAAAABpQEAACgAAABKclM8+yS+P4NO6NMxn8Q/AAAAPwwDAAAAAAAAAaYBAAAoAAAAEJVIUpfsvj+DTujTMZ/EPwAAAD8MAwAAAAAAAAGnAQAAKAAAAEislguqcb8/g07o0zGfxD8AAAA/HAMAAAAAAAABqAEAACgAAABTbRm/5z3AP4NO6NMxn8Q/AAAAPxwDAAAAAAAAAakBAAAoAAAAg4RnePrCwD+DTujTMZ/EPwAAAD8rAwAAAAAAAAGqAQAAKAAAAOoVYoPIJsE/g07o0zGfxD8AAAA/KwMAAAAAAAABqwEAACgAAAB/IQngUWnBP4NO6NMxn8Q/AAAAPzsDAAAAAAAAAawBAAAoAAAAGy2wPNurwT+DTujTMZ/EPwAAAD9LAwAAAAAAAAGtAQAAKAAAAOayA+sfzcE/g07o0zGfxD8AAAA/agMAAAAAAAABrgEAACgAAAB+vqpHqQ/CP2eUEEWh1cQ/AAAAP3kDAAAAAAAAAa8BAAAoAAAAFcpRpDJSwj9nlBBFodXEPwAAAD+JAwAAAAAAAAGwAQAAKAAAAK7V+AC8lMI/S9o4thAMxT8AAAA/iQMAAAAAAAABsQEAACgAAABJ4Z9dRdfCP0vaOLYQDMU/AAAAP5kDAAAAAAAAAbIBAAAoAAAA4OxGus4Zwz9L2ji2EAzFPwAAAD+ZAwAAAAAAAAGzAQAAKAAAAEV+QcWcfcM/EWaJmO94xT8AAAA/sQMAAAAAAAABtAEAACgAAADfieghJsDDPxFmiZjveMU/AAAAP8EDAAAAAAAAAbUBAAAoAAAAQRvjLPQjxD8RZomY73jFPwAAAD/BAwAAAAAAAAG2AQAAKAAAAKOs3TfCh8Q/EWaJmO94xT8AAAA/0QMAAAAAAAABtwEAACgAAAA/uISUS8rEPxFmiZjveMU/AAAAP9EDAAAAAAAAAbgBAAAoAAAAo0l/nxkuxT8RZomY73jFPwAAAD/gAwAAAAAAAAG5AQAAKAAAADtVJvyicMU/EWaJmO94xT8AAAA/4AMAAAAAAAABugEAACgAAAAJ23mq55HFPxFmiZjveMU/AAAAP/ADAAAAAAAAAbsBAAAoAAAA1WDNWCyzxT8RZomY73jFPwAAAD/wAwAAAAAAAAG8AQAAKAAAAJ/mIAdx1MU/EWaJmO94xT8AAAA/DwQAAAAAAAABvQEAACgAAAAFeBsSPzjGPxFmiZjveMU/AAAAPx8EAAAAAAAAAb4BAAAoAAAAaQkWHQ2cxj8RZomY73jFPwAAAD8uBAAAAAAAAAG/AQAAKAAAAJkgZNYfIcc/EWaJmO94xT8AAAA/LgQAAAAAAAABwAEAACgAAABlpreEZELHPxFmiZjveMU/AAAAPz4EAAAAAAAAAcEBAAAoAAAAAbJe4e2Exz8RZomY73jFPwAAAD8+BAAAAAAAAAHCAQAAKAAAAM03so8ypsc/EWaJmO94xT8AAAA/TgQAAAAAAAABwwEAACgAAABlQ1nsu+jHPxFmiZjveMU/AAAAP04EAAAAAAAAAcQBAAAoAAAA/U4ASUUryD8RZomY73jFPwAAAD9dBAAAAAAAAAHFAQAAKAAAAMvUU/eJTMg/EWaJmO94xT8AAAA/XQQAAAAAAAABxgEAACgAAABh4PpTE4/IPxFmiZjveMU/AAAAP20EAAAAAAAAAccBAAAoAAAAK2ZOAliwyD8RZomY73jFPwAAAD9tBAAAAAAAAAHIAQAAKAAAAMdx9V7h8sg/EWaJmO94xT8AAAA/fAQAAAAAAAAByQEAACgAAAArA/Bpr1bJP/WrsQlfr8U/AAAAP3wEAAAAAAAAAcoBAAAoAAAA94hDGPR3yT/1q7EJX6/FPwAAAD+MBAAAAAAAAAHLAQAAKAAAAFsaPiPC28k/9auxCV+vxT8AAAA/jAQAAAAAAAABzAEAACgAAACLMYzc1GDKP/WrsQlfr8U/AAAAP5wEAAAAAAAAAc0BAAAoAAAAV7ffihmCyj/1q7EJX6/FPwAAAD+rBAAAAAAAAAHOAQAAKAAAACU9Mzleo8o/9auxCV+vxT8AAAA/uwQAAAAAAAABzwEAACgAAADxwobnosTKP/WrsQlfr8U/AAAAP8sEAAAAAAAAAdABAAAoAAAAvUjaleflyj/1q7EJX6/FPwAAAD/LBAAAAAAAAAHRAQAAKAAAAFVUgfJwKMs/9auxCV+vxT8AAAA/2gQAAAAAAAAB0gEAACgAAAC75Xv9PozLP/WrsQlfr8U/AAAAP+oEAAAAAAAAAdMBAAAoAAAAH3d2CA3wyz/1q7EJX6/FPwAAAD/qBAAAAAAAAAHUAQAAKAAAAOeZax6pt8w/2/HZes7lxT8AAAA/+QQAAAAAAAAB1QEAACgAAABNK2YpdxvNP9vx2XrO5cU/AAAAP/kEAAAAAAAAAdYBAAAoAAAAs7xgNEV/zT/b8dl6zuXFPwAAAD8JBQAAAAAAAAHXAQAAKAAAABVOWz8T480/2/HZes7lxT8AAAA/CQUAAAAAAAAB2AEAACgAAACvWQKcnCXOP7k3Auw9HMY/AAAAPxkFAAAAAAAAAdkBAAAoAAAAEev8pmqJzj+5NwLsPRzGPwAAAD8ZBQAAAAAAAAHaAQAAKAAAAOFwUFWvqs4/uTcC7D0cxj8AAAA/KAUAAAAAAAAB2wEAACgAAACt9qMD9MvOP7k3Auw9HMY/AAAAP1cFAAAAAAAAAdwBAAAoAAAAd3z3sTjtzj+5NwLsPRzGPwAAAD9nBQAAAAAAAAHdAQAAKAAAAEECS2B9Ds8/uTcC7D0cxj8AAAA/ZwUAAAAAAAAB3gEAACgAAAARiJ4Owi/PP7k3Auw9HMY/AAAAP3YFAAAAAAAAAd8BAAAoAAAAcxmZGZCTzz+5NwLsPRzGPwAAAD92BQAAAAAAAAHgAQAAKAAAAA0lQHYZ1s8/uTcC7D0cxj8AAAA/hgUAAAAAAAAB4QEAACgAAABUmHNpUQzQP7k3Auw9HMY/AAAAP5YFAAAAAAAAAeIBAAAoAAAAOFudwPMc0D+5NwLsPRzGPwAAAD+WBQAAAAAAAAHjAQAAKAAAACAexxeWLdA/uTcC7D0cxj8AAAA/2AUAAAAAAAAB5AEAACgAAACg7JfLwYDQP7k3Auw9HMY/AAAAP9gFAAAAAAAAAeUBAAAoAAAANvg+KEvD0D+5NwLsPRzGPwAAAD/nBQAAAAAAAAHmAQAAKAAAAAJ+ktaP5NA/uTcC7D0cxj8AAAA/9wUAAAAAAAAB5wEAACgAAAC0xg/cdhbRP7k3Auw9HMY/AAAAP/cFAAAAAAAAAegBAAAoAAAAZA+N4V1I0T+5NwLsPRzGPwAAAD8HBgAAAAAAAAHpAQAAKAAAADSV4I+iadE/uTcC7D0cxj8AAAA/BwYAAAAAAAAB6gEAACgAAAAAGzQ+54rRP7k3Auw9HMY/AAAAPxYGAAAAAAAAAesBAAAoAAAA5N1dlYmb0T+5NwLsPRzGPwAAAD8WBgAAAAAAAAHsAQAAKAAAAMygh+wrrNE/uTcC7D0cxj8AAAA/JgYAAAAAAAAB7QEAACgAAACYJtuacM3RP7k3Auw9HMY/AAAAPyYGAAAAAAAAAe4BAAAoAAAAgOkE8hLe0T+5NwLsPRzGPwAAAD9FBgAAAAAAAAHvAQAAKAAAAGSsLkm17tE/uTcC7D0cxj8AAAA/ZAYAAAAAAAAB8AEAACgAAABKb1igV//RP7k3Auw9HMY/AAAAP2QGAAAAAAAAAfEBAAAoAAAAMDKC9/kP0j+5NwLsPRzGPwAAAD90BgAAAAAAAAHyAQAAKAAAABj1q06cINI/uTcC7D0cxj8AAAA/dAYAAAAAAAAB8wEAACgAAAD8t9WlPjHSP7k3Auw9HMY/AAAAP4QGAAAAAAAAAfQBAAAoAAAAyj0pVINS0j+5NwLsPRzGPwAAAD+TBgAAAAAAAAH1AQAAKAAAALAAU6slY9I/9auxCV+vxT8AAAA/kwYAAAAAAAAB9gEAACgAAAB8hqZZaoTSP/WrsQlfr8U/AAAAP6MGAAAAAAAAAfcBAAAoAAAARgz6B6+l0j/1q7EJX6/FPwAAAD+zBgAAAAAAAAH4AQAAKAAAACzPI19RttI/9auxCV+vxT8AAAA/swYAAAAAAAAB+QEAACgAAAD4VHcNltfSP/WrsQlfr8U/AAAAP8IGAAAAAAAAAfoBAAAoAAAA3hehZDjo0j/1q7EJX6/FPwAAAD+4CgAAAAAAAAH7AQAAKAAAACsD8GmvVsk/ulhnCXIH0z8AAAA/AAAAAAAAAAAB/AEAACgAAAD3iEMY9HfJP7pYZwlyB9M/AAAAPwAAAAAAAAAAAf0BAAAoAAAAww6XxjiZyT+6WGcJcgfTPwAAAD9sAAAAAAAAAAH+AQAAKAAAAI+U6nR9usk/ulhnCXIH0z8AAAA/bAAAAAAAAAAB/wEAACgAAAD1JeV/Sx7KP7pYZwlyB9M/AAAAP3wAAAAAAAAAAQACAAAoAAAAJT0zOV6jyj+6WGcJcgfTPwAAAD+LAAAAAAAAAAEBAgAAKAAAAPHChueixMo/yDXTUDrs0j8AAAA/iwAAAAAAAAABAgIAACgAAABVVIHycCjLP8g101A67NI/AAAAP5sAAAAAAAAAAQMCAAAoAAAAUfEiWsjOyz/YEj+YAtHSPwAAAD+bAAAAAAAAAAEEAgAAKAAAALeCHWWWMsw/2BI/mALR0j8AAAA/qwAAAAAAAAABBQIAACgAAAAbFBhwZJbMP9gSP5gC0dI/AAAAP7oAAAAAAAAAAQYCAAAoAAAATStmKXcbzT/YEj+YAtHSPwAAAD+6AAAAAAAAAAEHAgAAKAAAALO8YDRFf80/5u+q38q10j8AAAA/ygAAAAAAAAABCAIAACgAAAB9QrTiiaDNP+bvqt/KtdI/AAAAP8oAAAAAAAAAAQkCAAAoAAAAS8gHkc7BzT/m76rfyrXSPwAAAD/aAAAAAAAAAAEKAgAAKAAAAOPTru1XBM4/5u+q38q10j8AAAA/6QAAAAAAAAABCwIAACgAAABHZan4JWjOP+bvqt/KtdI/AAAAP+kAAAAAAAAAAQwCAAAoAAAArfajA/TLzj8CqoJuW3/SPwAAAD/5AAAAAAAAAAENAgAAKAAAABGIng7CL88/EIfutSNk0j8AAAA/+QAAAAAAAAABDgIAACgAAADbqpMkXvfPPxCH7rUjZNI/AAAAPwgBAAAAAAAAAQ8CAAAoAAAAtiludB9w0D8Qh+61I2TSPwAAAD8IAQAAAAAAAAEQAgAAKAAAADb4PihLw9A/HmRa/etI0j8AAAA/GAEAAAAAAAABEQIAACgAAACciTkzGSfRPypBxkS0LdI/AAAAPxgBAAAAAAAAARICAAAoAAAA5N1dlYmb0T8qQcZEtC3SPwAAAD8oAQAAAAAAAAETAgAAKAAAAJgm25pwzdE/OB4yjHwS0j8AAAA/KAEAAAAAAAABFAIAACgAAAAwMoL3+Q/SPzgeMox8EtI/AAAAPzcBAAAAAAAAARUCAAAoAAAA4Hr//OBB0j84HjKMfBLSPwAAAD9HAQAAAAAAAAEWAgAAKAAAAMo9KVSDUtI/OB4yjHwS0j8AAAA/ZgEAAAAAAAABFwIAACgAAABgSdCwDJXSPzgeMox8EtI/AAAAP3YBAAAAAAAAARgCAAAoAAAAFJJNtvPG0j84HjKMfBLSPwAAAD92AQAAAAAAAAEZAgAAKAAAAKyd9BJ9CdM/OB4yjHwS0j8AAAA/hQEAAAAAAAABGgIAACgAAABc5nEYZDvTPzgeMox8EtI/AAAAP4UBAAAAAAAAARsCAAAoAAAAwndsIzKf0z9K+53TRPfRPwAAAD+VAQAAAAAAAAEcAgAAKAAAAHbA6SgZ0dM/Svud00T30T8AAAA/pQEAAAAAAAABHQIAACgAAAAOzJCFohPUP1bYCRsN3NE/AAAAP6UBAAAAAAAAAR4CAAAoAAAAptc34itW1D9ktXVi1cDRPwAAAD+0AQAAAAAAAAEfAgAAKAAAAPArXEScytQ/gm9N8WWK0T8AAAA/tAEAAAAAAAABIAIAACgAAACINwOhJQ3VP4JvTfFlitE/AAAAP8QBAAAAAAAAASECAAAoAAAACAbUVFFg1T+Cb03xZYrRPwAAAD/EAQAAAAAAAAEiAgAAKAAAADgdIg5k5dU/nCklgPZT0T8AAAA/1AEAAAAAAAABIwIAACgAAADQKMlq7SfWP5wpJYD2U9E/AAAAP9QBAAAAAAAAASQCAAAoAAAAgnFGcNRZ1j+cKSWA9lPRPwAAAD/jAQAAAAAAAAElAgAAKAAAADi6w3W7i9Y/nCklgPZT0T8AAAA/4wEAAAAAAAABJgIAACgAAAAcfe3MXZzWP5wpJYD2U9E/AAAAP/MBAAAAAAAAAScCAAAoAAAA6AJBe6K91j+cKSWA9lPRPwAAAD/zAQAAAAAAAAEoAgAAKAAAAGbRES/OENc/nCklgPZT0T8AAAA/AgIAAAAAAAABKQIAACgAAAAWGo80tULXP5wpJYD2U9E/AAAAPwICAAAAAAAAASoCAAAoAAAAymIMOpx01z+cKSWA9lPRPwAAAD8SAgAAAAAAAAErAgAAKAAAAEgx3e3Hx9c/nCklgPZT0T8AAAA/EgIAAAAAAAABLAIAACgAAACuwtf4lSvYP6oGkce+ONE/AAAAPyICAAAAAAAAAS0CAAAoAAAAYgtV/nxd2D+44/wOhx3RPwAAAD8xAgAAAAAAAAEuAgAAKAAAAPoW/FoGoNg/uOP8Docd0T8AAAA/MQIAAAAAAAABLwIAACgAAADe2SWyqLDYP7jj/A6HHdE/AAAAP0ECAAAAAAAAATACAAAoAAAAxpxPCUvB2D+44/wOhx3RPwAAAD9BAgAAAAAAAAExAgAAKAAAAK5feWDt0dg/uOP8Docd0T8AAAA/UQIAAAAAAAABMgIAACgAAACQIqO3j+LYP7jj/A6HHdE/AAAAP1ECAAAAAAAAATMCAAAoAAAAXqj2ZdQD2T+44/wOhx3RPwAAAD9gAgAAAAAAAAE0AgAAKAAAABDxc2u7Ndk/uOP8Docd0T8AAAA/YAIAAAAAAAABNQIAACgAAAD4s53CXUbZP7jj/A6HHdE/AAAAP3ACAAAAAAAAATYCAAAoAAAAdIJudomZ2T+44/wOhx3RPwAAAD9wAgAAAAAAAAE3AgAAKAAAAAyOFdMS3Nk/uOP8Docd0T8AAAA/fgIAAAAAAAABOAIAACgAAACMXOaGPi/aP7jj/A6HHdE/AAAAP44CAAAAAAAAATkCAAAoAAAAImiN48dx2j/GwGhWTwLRPwAAAD+OAgAAAAAAAAE6AgAAKAAAAKI2XpfzxNo/1p3UnRfn0D8AAAA/ngIAAAAAAAABOwIAACgAAAAGyFiiwSjbP+J6QOXfy9A/AAAAP54CAAAAAAAAATwCAAAoAAAAuhDWp6ha2z/iekDl38vQPwAAAD+tAgAAAAAAAAE9AgAAKAAAAJ7T//5Ka9s/4npA5d/L0D8AAAA/rQIAAAAAAAABPgIAACgAAABSHH0EMp3bP/BXrCyosNA/AAAAP70CAAAAAAAAAT8CAAAoAAAAOt+mW9St2z8OEoS7OHrQPwAAAD/cAgAAAAAAAAFAAgAAKAAAAAJl+gkZz9s/DhKEuzh60D8AAAA/7AIAAAAAAAABQQIAACgAAABOuR5siUPcPxzv7wIBX9A/AAAAP/sCAAAAAAAAAUICAAAoAAAAzofvH7WW3D8c7+8CAV/QPwAAAD/7AgAAAAAAAAFDAgAAKAAAAE5WwNPg6dw/HO/vAgFf0D8AAAA/+wIAAAAAAAABRAIAACgAAABI82E7OJDdPyrMW0rJQ9A/AAAAPwsDAAAAAAAAAUUCAAAoAAAAeAqw9EoV3j9IhjPZWQ3QPwAAAD8LAwAAAAAAAAFGAgAAKAAAAC5TLfoxR94/SIYz2VkN0D8AAAA/GwMAAAAAAAABRwIAACgAAABeanuzRMzeP0iGM9lZDdA/AAAAPxsDAAAAAAAAAUgCAAAoAAAA3DhMZ3Af3z+nxj5BROTPPwAAAD8qAwAAAAAAAAFJAgAAKAAAAHRE88P5Yd8/p8Y+QUTkzz8AAAA/OgMAAAAAAAABSgIAACgAAAAOUJogg6TfP6fGPkFE5M8/AAAAPzoDAAAAAAAAAUsCAAAoAAAAvpgXJmrW3z/HgBbQ1K3PPwAAAD9KAwAAAAAAAAFMAgAAKAAAAIoea9Su998/x4AW0NStzz8AAAA/WQMAAAAAAAABTQIAACgAAAAtUl/BeQzgP8eAFtDUrc8/AAAAP1kDAAAAAAAAAU4CAAAoAAAAnzP07MoU4D/lOu5eZXfPPwAAAD9pAwAAAAAAAAFPAgAAKAAAAIX2HURtJeA/5TruXmV3zz8AAAA/aQMAAAAAAAABUAIAACgAAABSfHHysUbgP+U67l5ld88/AAAAP3gDAAAAAAAAAVECAAAoAAAABMXu95h44D/lOu5eZXfPPwAAAD94AwAAAAAAAAFSAgAAKAAAAFxprXqMkeA/5TruXmV3zz8AAAA/iAMAAAAAAAABUwIAACgAAAC1DWz9f6rgP+U67l5ld88/AAAAP4gDAAAAAAAAAVQCAAAoAAAAgpO/q8TL4D/HgBbQ1K3PPwAAAD+YAwAAAAAAAAFVAgAAKAAAAPR0VNcV1OA/x4AW0NStzz8AAAA/pwMAAAAAAAABVgIAACgAAABOGRNaCe3gP8eAFtDUrc8/AAAAP7cDAAAAAAAAAVcCAAAoAAAANNw8sav94D/HgBbQ1K3PPwAAAD/WAwAAAAAAAAFYAgAAKAAAAI6A+zOfFuE/p8Y+QUTkzz8AAAA/5gMAAAAAAAABWQIAACgAAAAAYpBf8B7hP6fGPkFE5M8/AAAAP+YDAAAAAAAAAVoCAAAoAAAAWgZP4uM34T9IhjPZWQ3QPwAAAD/mAwAAAAAAAAFbAgAAKAAAAM7n4w01QOE/SIYz2VkN0D8AAAA/9QMAAAAAAAABXAIAACgAAAAmjKKQKFnhPyrMW0rJQ9A/AAAAP/UDAAAAAAAAAV0CAAAoAAAAfzBhExxy4T8qzFtKyUPQPwAAAD8FBAAAAAAAAAFeAgAAKAAAAPIR9j5teuE/KsxbSslD0D8AAAA/FQQAAAAAAAABXwIAACgAAADX1B+WD4vhPyrMW0rJQ9A/AAAAPyQEAAAAAAAAAWACAAAoAAAAMnneGAOk4T8qzFtKyUPQPwAAAD80BAAAAAAAAAFhAgAAKAAAAKVac0RUrOE/KsxbSslD0D8AAAA/NAQAAAAAAAABYgIAACgAAACLHZ2b9rzhPyrMW0rJQ9A/AAAAP0QEAAAAAAAAAWMCAAAoAAAAy4SFdYzm4T8c7+8CAV/QPwAAAD9EBAAAAAAAAAFkAgAAKAAAAAnsbU8iEOI/DhKEuzh60D8AAAA/UwQAAAAAAAABZQIAACgAAAC7NOtUCULiPw4ShLs4etA/AAAAP1MEAAAAAAAAAWYCAAAoAAAAbn1oWvBz4j8OEoS7OHrQPwAAAD9jBAAAAAAAAAFnAgAAKAAAAMghJ93jjOI/DhKEuzh60D8AAAA/YwQAAAAAAAABaAIAACgAAACSp3qLKK7iPwA1GHRwldA/AAAAP3IEAAAAAAAAAWkCAAAoAAAAB4kPt3m24j8ANRh0cJXQPwAAAD9yBAAAAAAAAAFqAgAAKAAAAHpqpOLKvuI/ADUYdHCV0D8AAAA/kAQAAAAAAAABawIAACgAAADtSzkOHMfiPwA1GHRwldA/AAAAP78EAAAAAAAAAWwCAAAoAAAAYC3OOW3P4j/wV6wsqLDQPwAAAD+/BAAAAAAAAAFtAgAAKAAAALjRjLxg6OI/4npA5d/L0D8AAAA/zwQAAAAAAAABbgIAACgAAAArsyHosfDiP+J6QOXfy9A/AAAAP88EAAAAAAAAAW8CAAAoAAAAEnZLP1QB4z/iekDl38vQPwAAAD8sBQAAAAAAAAs="/>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9.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QAAAAFAAAABwMAAAAAAQAAAAQAAAAECUlua0F0b21WMQIAAAAJBAAAAAkFAAAACQYAAAAJBwAAAAUEAAAAC1BlblN0cm9rZVYxBAAAAApBdHRyaWJ1dGVzBVRyYWNlCVN0YXJ0VGltZQRUeXBlBAQABA9QZW5BdHRyaWJ1dGVzVjECAAAACklua1RyYWNlVjECAAAAEAxBY3Rpb25UeXBlVjECAAAAAgAAAAkIAAAACQkAAADAUgAAAAAAAAX2////DEFjdGlvblR5cGVWMQEAAAAHdmFsdWVfXwAIAgAAAAAAAAABBQAAAAQAAAAJCwAAAAkMAAAAvIQAAAAAAAAB8/////b///8AAAAAAQYAAAAEAAAACQ4AAAAJDwAAACiYAAAAAAAAAfD////2////AAAAAAEHAAAABAAAAAkRAAAACRIAAAA3twAAAAAAAAHt////9v///wAAAAAFCAAAAA9QZW5BdHRyaWJ1dGVzVjEKAAAAB19jb2xvckEHX2NvbG9yUgdfY29sb3JHB19jb2xvckIKRml0VG9DdXJ2ZQZIZWlnaHQOSWdub3JlUHJlc3N1cmUNSXNIaWdobGlnaHRlcgVTaGFwZQVXaWR0aAAAAAAAAAAABAACAgICAQYBAQxCcnVzaFNoYXBlVjECAAAABgIAAAD//wAAAAAAAAAAAAhAAAAF7P///wxCcnVzaFNoYXBlVjEBAAAAB3ZhbHVlX18ACAIAAAABAAAAAAAAAAAACEAFCQAAAApJbmtUcmFjZVYxAwAAAA1MaXN0YDErX2l0ZW1zDExpc3RgMStfc2l6ZQ9MaXN0YDErX3ZlcnNpb24EAAAYU2hhcmVkLklua2luZy5JbmtQb2ludFtdAgAAAAgIAgAAAAkVAAAALwAAAC8AAAABCwAAAAgAAAD//wAAAAAAAAAAAAhAAAAB6v///+z///8BAAAAAAAAAAAACEABDAAAAAkAAAAJFwAAAD8AAAA/AAAAAQ4AAAAIAAAA//8AAAAAAAAAAAAIQAAAAej////s////AQAAAAAAAAAAAAhAAQ8AAAAJAAAACRkAAABfAAAAXwAAAAERAAAACAAAAP//AAAAAAAAAAAACEAAAAHm////7P///wEAAAAAAAAAAAAIQAESAAAACQAAAAkbAAAAMwAAADMAAAAHFQAAAAABAAAAQAAAAAQKSW5rUG9pbnRWMQI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DREHFwAAAAABAAAAQAAAAAQKSW5rUG9pbnRWMQI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KBxkAAAAAAQAAAIAAAAAECklua1BvaW50VjECAAAACYoAAAAJiwAAAAmMAAAACY0AAAAJjgAAAAmPAAAACZAAAAAJkQAAAAmSAAAACZMAAAAJlAAAAAmVAAAACZYAAAAJlwAAAAmYAAAACZkAAAAJmgAAAAmbAAAACZwAAAAJnQAAAAme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J6AAAAA0hBxsAAAAAAQAAAEAAAAAECklua1BvaW50VjECAAAACekAAAAJ6gAAAAnrAAAACewAAAAJ7QAAAAnuAAAACe8AAAAJ8AAAAAnxAAAACfIAAAAJ8wAAAAn0AAAACfUAAAAJ9gAAAAn3AAAACfgAAAAJ+QAAAAn6AAAACfsAAAAJ/AAAAAn9AAAACf4AAAAJ/wAAAAkAAQAACQEBAAAJAgEAAAkDAQAACQQBAAAJBQEAAAkGAQAACQcBAAAJCAEAAAkJAQAACQoBAAAJCwEAAAkMAQAACQ0BAAAJDgEAAAkPAQAACRABAAAJEQEAAAkSAQAACRMBAAAJFAEAAAkVAQAACRYBAAAJFwEAAAkYAQAACRkBAAAJGgEAAAkbAQAADQ0FHAAAAApJbmtQb2ludFYxBAAAAAFYAVkOUHJlc3N1cmVGYWN0b3IJVGltZVN0YW1wAAAAAAYGCxACAAAAcCeLF5QutT+gvT5SiguvPwAAAD8AAAAAAAAAAAEdAAAAHAAAAJQAqKhlw7U/YEJYt6i+rT8AAAA/TgAAAAAAAAABHgAAABwAAABkH3CTcTe3P4BVvksii6g/AAAAP20AAAAAAAAAAR8AAAAcAAAAgMFzrc9yvD8A5Ap7faSkPwAAAD+NAAAAAAAAAAEgAAAAHAAAADA9EpeLlcI/QO7hHu7hnj8AAAA/vAAAAAAAAAABIQAAABwAAADegr3wxXTDP0Du4R7u4Z4/AAAAP8sAAAAAAAAAASIAAAAcAAAAKLkEVfqZwz9A7uEe7uGePwAAAD/qAAAAAAAAAAEjAAAAHAAAAHDvS7kuv8M/QO7hHu7hnj8AAAA/6gAAAAAAAAABJAAAABwAAADMeqJso33FP0Du4R7u4Z4/AAAAPwoBAAAAAAAAASUAAAAcAAAAJoLr3YZAyD8A+BTpKkicPwAAAD8pAQAAAAAAAAEmAAAAHAAAAGQ0JQAqask/AAt7faQUlz8AAAA/OQEAAAAAAAABJwAAABwAAAD2oLPIkrTJPwALe32kFJc/AAAAP0gBAAAAAAAAASgAAAAcAAAApOZeIs2Tyj8AC3t9pBSXPwAAAD9YAQAAAAAAAAEpAAAAHAAAAOKYmERwvcs/AAt7faQUlz8AAAA/ZwEAAAAAAAABKgAAABwAAACir0WrWTrPP0Ae4REe4ZE/AAAAP4cBAAAAAAAAASsAAAAcAAAAzhWcNGQf0D9AHuERHuGRPwAAAD+HAQAAAAAAAAEsAAAAHAAAAOkssiRtNtE/AGOOTC9biT8AAAA/pgEAAAAAAAABLQAAABwAAAB01zlMDQPSPwB29OCoJ4Q/AAAAP8UBAAAAAAAAAS4AAAAcAAAARrgI2OH00j8AErXqROh9PwAAAD/kAQAAAAAAAAEvAAAAHAAAADxy9PSHe9Q/ABK16kTofT8AAAA/BAIAAAAAAAABMAAAABwAAACgv1FJxbfVPwA4gRM4gXM/AAAAPzMCAAAAAAAAATEAAAAcAAAAljtEBzS81j8AOIETOIFzPwAAAD9SAgAAAAAAAAEyAAAAHAAAAGwcE5MIrtc/ADiBEziBcz8AAAA/cQIAAAAAAAABMwAAABwAAABimAVRd7LYPwA4gRM4gXM/AAAAP5ACAAAAAAAAATQAAAAcAAAAmMYxMYng2j8AdvTgqCeEPwAAAD+wAgAAAAAAAAE1AAAAHAAAAJJCJO/35Ns/AFAouLWOjj8AAAA/3gIAAAAAAAABNgAAABwAAACuWTrfAPzcP4ABSLNnrpk/AAAAP/4CAAAAAAAAATcAAAAcAAAAXp/lODvb3T8A+BTpKkicPwAAAD8dAwAAAAAAAAE4AAAAHAAAAHi2+yhE8t4/YHJXqti9oD8AAAA/QAMAAAAAAAABOQAAABwAAAAEYYNQ5L7fP4DtPUW6CqI/AAAAP18DAAAAAAAAAToAAAAcAAAApOrhCSgz4D8A5Ap7faSkPwAAAD9vAwAAAAAAAAE7AAAAHAAAADRXcNKQfeA/AOQKe32kpD8AAAA/jgMAAAAAAAABPAAAABwAAAAN+kX/Le3gPwDkCnt9pKQ/AAAAP60DAAAAAAAAAT0AAAAcAAAAUjCNY2IS4T8A5Ap7faSkPwAAAD/MAwAAAAAAAAE+AAAAHAAAAOf9nnyvG+E/AOQKe32kpD8AAAA/zAMAAAAAAAABPwAAABwAAACbZtTHljfhPwDkCnt9pKQ/AAAAP+wDAAAAAAAAAUAAAAAcAAAAwAH4+TBK4T8A5Ap7faSkPwAAAD/sAwAAAAAAAAFBAAAAHAAAAJRDStbp+uE/AOQKe32kpD8AAAA/CwQAAAAAAAABQgAAABwAAADYt4qZVaLiP4DtPUW6CqI/AAAAPyoEAAAAAAAAAUMAAAAcAAAAIe7R/YnH4j+A7T1FugqiPwAAAD94BAAAAAAAAAFEAAAAHAAAANX1g/iMJOM/gO09RboKoj8AAAA/mAQAAAAAAAABRQAAABwAAAAay0cM3YrjP4DtPUW6CqI/AAAAP7cEAAAAAAAAAUYAAAAcAAAArJhZJSqU4z+A7T1FugqiPwAAAD+3BAAAAAAAAAFHAAAAHAAAAD5maz53neM/gO09RboKoj8AAAA/1gQAAAAAAAABSAAAABwAAADRM31XxKbjP4DtPUW6CqI/AAAAPwUFAAAAAAAAAUkAAAAcAAAArDfW1EXV4z+A7T1FugqiPwAAAD8VBQAAAAAAAAFKAAAAHAAAAIU7L1LHA+Q/gO09RboKoj8AAAA/QgUAAAAAAAABSwAAABwAAABVWvc803flP2iBfC5OSds/AAAAPwAAAAAAAAAAAUwAAAAcAAAAm5A+oQed5T+Y4sLHFfbaPwAAAD/ZAAAAAAAAAAFNAAAAHAAAAHQzFM6kDOY/LBNmlHnM2j8AAAA/+AAAAAAAAAABTgAAABwAAABPN21LJjvmPywTZpR5zNo/AAAAP/gAAAAAAAAAAU8AAAAcAAAA3KP7E4+F5j/MQwlh3aLaPwAAAD8XAQAAAAAAAAFQAAAAHAAAAJMMMV92oeY/aHSsLUF52j8AAAA/JwEAAAAAAAABUQAAABwAAABtEIrc98/mPzAGlpNs/Nk/AAAAPzYBAAAAAAAAAVIAAAAcAAAA/92b9UTZ5j8wBpaTbPzZPwAAAD9WAQAAAAAAAAFTAAAAHAAAACR5vyff6+Y/MAaWk2z82T8AAAA/dQEAAAAAAAABVAAAABwAAACz5U3wRzbnP8g2OWDQ0tk/AAAAP6QBAAAAAAAAAVUAAAAcAAAAHlY1NjKv5z9oZ9wsNKnZPwAAAD/DAQAAAAAAAAFWAAAAHAAAAIgnoMwA5+c//Jd/+Zd/2T8AAAA/0wEAAAAAAAABVwAAABwAAAAalC6VaTHoP/yXf/mXf9k/AAAAP/IBAAAAAAAAAVgAAAAcAAAAYMp1+Z1W6D/8l3/5l3/ZPwAAAD/yAQAAAAAAAAFZAAAAHAAAAKkAvV3Se+g//Jd/+Zd/2T8AAAA/AgIAAAAAAAABWgAAABwAAAAU0if0oLPoP5jIIsb7Vdk/AAAAPyECAAAAAAAAAVsAAAAcAAAAOW1LJjvG6D+YyCLG+1XZPwAAAD8hAgAAAAAAAAFcAAAAHAAAAMjZ2e6jEOk/LPnFkl8s2T8AAAA/QAIAAAAAAAABXQAAABwAAADGeFaev1HpPyz5xZJfLNk/AAAAP1ACAAAAAAAAAV4AAAAcAAAA6LL2f3Wl6T8s+cWSXyzZPwAAAD9vAgAAAAAAAAFfAAAAHAAAAC7pPeSpyuk/LPnFkl8s2T8AAAA/jgIAAAAAAAABYAAAABwAAABWhGEWRN3pPyz5xZJfLNk/AAAAP44CAAAAAAAAAWEAAAAcAAAAUiPexV8e6j8s+cWSXyzZPwAAAD+tAgAAAAAAAAFiAAAAHAAAAJb4odmvhOo/LPnFkl8s2T8AAAA/sgIAAAAAAAABYwAAABwAAAAGygxwfrzqPyz5xZJfLNk/AAAAP9ECAAAAAAAAAWQAAAAcAAAA3s1l7f/q6j8s+cWSXyzZPwAAAD/hAgAAAAAAAAFlAAAAHAAAACQErVE0EOs/LPnFkl8s2T8AAAA/AAMAAAAAAAABZgAAABwAAACS1RfoAkjrPyz5xZJfLNk/AAAAPy8DAAAAAAAAAWcAAAAcAAAARj5NM+pj6z8s+cWSXyzZPwAAAD9OAwAAAAAAAAFoAAAAHAAAACJCprBrkus/LPnFkl8s2T8AAAA/bgMAAAAAAAABaQAAABwAAACMExFHOsrrP5jIIsb7Vdk/AAAAP30DAAAAAAAAAWoAAAAcAAAAQBvDQT0n7D9oZ9wsNKnZPwAAAD+cAwAAAAAAAAFrAAAAHAAAANTo1FqKMOw/aGfcLDSp2T8AAAA/vAMAAAAAAAABbAAAABwAAACIUQqmcUzsPzAGlpNs/Nk/AAAAP/oDAAAAAAAAAW0AAAAcAAAA9CJ1PECE7D8wBpaTbPzZPwAAAD8ZBAAAAAAAAAFuAAAAHAAAADxZvKB0qew/MAaWk2z82T8AAAA/OQQAAAAAAAABbwAAABwAAADOJs65wbLsPzAGlpNs/Nk/AAAAP0gEAAAAAAAAAXAAAAAcAAAA9MHx61vF7D8wBpaTbPzZPwAAAD9oBAAAAAAAAAFxAAAAHAAAABZdFR721+w/MAaWk2z82T8AAAA/hwQAAAAAAAABcgAAABwAAACqKic3Q+HsPzAGlpNs/Nk/AAAAP8QEAAAAAAAAAXMAAAAcAAAAPPg4UJDq7D8wBpaTbPzZPwAAAD/kBAAAAAAAAAF0AAAAHAAAABb8kc0RGe0/MAaWk2z82T8AAAA/AwUAAAAAAAABdQAAABwAAACmyaPmXiLtPzAGlpNs/Nk/AAAAPwMFAAAAAAAAAXYAAAAcAAAAymTHGPk07T8wBpaTbPzZPwAAAD9BBQAAAAAAAAF3AAAAHAAAAILN/GPgUO0/yDY5YNDS2T8AAAA/YQUAAAAAAAABeAAAABwAAADKA0TIFHbtP8g2OWDQ0tk/AAAAP4AFAAAAAAAAAXkAAAAcAAAApAedRZak7T9oZ9wsNKnZPwAAAD+fBQAAAAAAAAF6AAAAHAAAADJ0Kw7/7u0/mMgixvtV2T8AAAA/vgUAAAAAAAABewAAABwAAABYD09AmQHuP5jIIsb7Vdk/AAAAP74FAAAAAAAAAXwAAAAcAAAADHiEi4Ad7j8s+cWSXyzZPwAAAD/eBQAAAAAAAAF9AAAAHAAAAOZ73QgCTO4/LPnFkl8s2T8AAAA//QUAAAAAAAABfgAAABwAAAB46GvRapbuPyz5xZJfLNk/AAAAPxwGAAAAAAAAAX8AAAAcAAAAUOzETuzE7j8s+cWSXyzZPwAAAD87BgAAAAAAAAGAAAAAHAAAAOK51mc5zu4/LPnFkl8s2T8AAAA/uAYAAAAAAAABgQAAABwAAAAE9HZJ7yHvPyz5xZJfLNk/AAAAPwUHAAAAAAAAAYIAAAAcAAAAAJPz+Apj7z8s+cWSXyzZPwAAAD8UBwAAAAAAAAGDAAAAHAAAANyWTHaMke8/LPnFkl8s2T8AAAA/NAcAAAAAAAABhAAAABwAAAAAMnCoJqTvPyz5xZJfLNk/AAAAPzQHAAAAAAAAAYUAAAAcAAAAkv+BwXOt7z8s+cWSXyzZPwAAAD9DBwAAAAAAAAGGAAAAHAAAALSapfMNwO8/LPnFkl8s2T8AAAA/kQcAAAAAAAABhwAAABwAAADcNcklqNLvPyz5xZJfLNk/AAAAP7EHAAAAAAAAAYgAAAAcAAAAbAPbPvXb7z8s+cWSXyzZPwAAAD8OCAAAAAAAAAGJAAAAHAAAAJCe/nCP7u8/LPnFkl8s2T8AAAA/PQgAAAAAAAABigAAABwAAADpLLIkbTbRP3J47T1Fuuo/AAAAPwAAAAAAAAAAAYsAAAAcAAAAVP4cuztu0T9yeO09RbrqPwAAAD9YAQAAAAAAAAGMAAAAHAAAAHeZQO3VgNE/cnjtPUW66j8AAAA/pgEAAAAAAAABjQAAABwAAACcNGQfcJPRP3J47T1Fuuo/AAAAP8UBAAAAAAAAAY4AAAAcAAAACQbPtT7L0T9yeO09RbrqPwAAAD/kAQAAAAAAAAGPAAAAHAAAANzmnUETvdI/cnjtPUW66j8AAAA/AwIAAAAAAAABkAAAABwAAABqkSVps4nTPyjgm1cTz+o/AAAAPyICAAAAAAAAAZEAAAAcAAAAQDT7lVD50z8o4JtXE8/qPwAAAD9BAgAAAAAAAAGSAAAAHAAAAGLPHsjqC9Q/KOCbVxPP6j8AAAA/YQIAAAAAAAABkwAAABwAAACqBWYsHzHUPyjgm1cTz+o/AAAAP5ACAAAAAAAAAZQAAAAcAAAAPHL09Id71D8o4JtXE8/qPwAAAD+vAgAAAAAAAAGVAAAAHAAAAKZDX4tWs9Q/KOCbVxPP6j8AAAA/zgIAAAAAAAABlgAAABwAAAA4sO1Tv/3UPyjgm1cTz+o/AAAAP+0CAAAAAAAAAZcAAAAcAAAAgOY0uPMi1T8o4JtXE8/qPwAAAD87AwAAAAAAAAGYAAAAHAAAAFaJCuWQktU/KOCbVxPP6j8AAAA/SwMAAAAAAAABmQAAABwAAACgv1FJxbfVPyjgm1cTz+o/AAAAP1sDAAAAAAAAAZoAAAAcAAAACpG835Pv1T8o4JtXE8/qPwAAAD+pAwAAAAAAAAGbAAAAHAAAACpq2XBlhNY/KOCbVxPP6j8AAAA/yAMAAAAAAAABnAAAABwAAADecYtraOHWPyjgm1cTz+o/AAAAP+sDAAAAAAAAAZ0AAAAcAAAAKKjSz5wG1z8o4JtXE8/qPwAAAD8LBAAAAAAAAAGeAAAAHAAAAJJ5PWZrPtc/KOCbVxPP6j8AAAA/KgQAAAAAAAABnwAAABwAAAD+Sqj8OXbXPyjgm1cTz+o/AAAAP1kEAAAAAAAAAaAAAAAcAAAAJObLLtSI1z8o4JtXE8/qPwAAAD94BAAAAAAAAAGhAAAAHAAAAGwcE5MIrtc/KOCbVxPP6j8AAAA/pwQAAAAAAAABogAAABwAAAAgJMWNCwvYP3J47T1Fuuo/AAAAP8YEAAAAAAAAAaMAAAAcAAAA1Ct3iA5o2D/AED8kd6XqPwAAAD/lBAAAAAAAAAGkAAAAHAAAAIgzKYMRxdg/wBA/JHel6j8AAAA/BQUAAAAAAAABpQAAABwAAAA8O9t9FCLZP8AQPyR3peo/AAAAPyQFAAAAAAAAAaYAAAAcAAAAXtb+r6402T/AED8kd6XqPwAAAD8kBQAAAAAAAAGnAAAAHAAAAFoU+A7mttk/wBA/JHel6j8AAAA/UwUAAAAAAAABqAAAABwAAAAKWqNoIJbaP8AQPyR3peo/AAAAP2IFAAAAAAAAAakAAAAcAAAAANaVJo+a2z+m2TPXDGfqPwAAAD+CBQAAAAAAAAGqAAAAHAAAAEoM3YrDv9s/ptkz1wxn6j8AAAA/kQUAAAAAAAABqwAAABwAAACSQiTv9+TbP6bZM9cMZ+o/AAAAP5EFAAAAAAAAAawAAAAcAAAA2nhrUywK3D+m2TPXDGfqPwAAAD+wBQAAAAAAAAGtAAAAHAAAAPwTj4XGHNw/ptkz1wxn6j8AAAA/sAUAAAAAAAABrgAAABwAAACOgB1OL2fcP6bZM9cMZ+o/AAAAP9AFAAAAAAAAAa8AAAAcAAAAHO2rFpix3D+m2TPXDGfqPwAAAD/uBQAAAAAAAAGwAAAAHAAAAPaPgUM1Id0/ptkz1wxn6j8AAAA/DQYAAAAAAAABsQAAABwAAAAUaZ7UBrbdP6bZM9cMZ+o/AAAAPywGAAAAAAAAAbIAAAAcAAAApNUsnW8A3j+m2TPXDGfqPwAAAD9bBgAAAAAAAAGzAAAAHAAAAOwLdAGkJd4/ptkz1wxn6j8AAAA/WwYAAAAAAAABtAAAABwAAAC+7EKNeBffP1pB4vDae+o/AAAAP3sGAAAAAAAAAbUAAAAcAAAAKPymgn7R3z8MqZAKqZDqPwAAAD+aBgAAAAAAAAG2AAAAHAAAAIBPvteNIOA/cnjtPUW66j8AAAA/uQYAAAAAAAABtwAAABwAAABZ8pMEK5DgP3J47T1Fuuo/AAAAP9gGAAAAAAAAAbgAAAAcAAAAM/bsgay+4D9yeO09RbrqPwAAAD/4BgAAAAAAAAG5AAAAHAAAAMFie0oVCeE/cnjtPUW66j8AAAA/FwcAAAAAAAABugAAABwAAAB0Car0M6fhP3J47T1Fuuo/AAAAPzYHAAAAAAAAAbsAAAAcAAAAtn3qt59O4j9yeO09RbrqPwAAAD9lBwAAAAAAAAG8AAAAHAAAAJEgwOQ8vuI/cnjtPUW66j8AAAA/dQcAAAAAAAABvQAAABwAAABqJBlivuziP3J47T1Fuuo/AAAAP3UHAAAAAAAAAb4AAAAcAAAAY2ISwfVu4z9aQeLw2nvqPwAAAD+UBwAAAAAAAAG/AAAAHAAAABdqxLv4y+M/9HGFvT5S6j8AAAA/swcAAAAAAAABwAAAABwAAABgoAsgLfHjP/Rxhb0+Uuo/AAAAP9IHAAAAAAAAAcEAAAAcAAAAhTsvUscD5D/0cYW9PlLqPwAAAD/yBwAAAAAAAAHCAAAAHAAAAGA/iM9IMuQ/WkHi8Np76j8AAAA/EAgAAAAAAAABwwAAABwAAACC2qsB40TkPwypkAqpkOo/AAAAPxAIAAAAAAAAAcQAAAAcAAAAE0c6ykuP5D/AED8kd6XqPwAAAD8vCAAAAAAAAAHFAAAAHAAAAKKzyJK02eQ/wBA/JHel6j8AAAA/TggAAAAAAAABxgAAABwAAAANhTMpgxHlP8AQPyR3peo/AAAAP24IAAAAAAAAAccAAAAcAAAAMiBXWx0k5T/AED8kd6XqPwAAAD9uCAAAAAAAAAHIAAAAHAAAAJ7xwfHrW+U/wBA/JHel6j8AAAA/fQgAAAAAAAAByQAAABwAAAAJwyyIupPlP8AQPyR3peo/AAAAP5wIAAAAAAAAAcoAAAAcAAAAlm20r1pg5j9yeO09RbrqPwAAAD+8CAAAAAAAAAHLAAAAHAAAAEvW6fpBfOY/cnjtPUW66j8AAAA/2wgAAAAAAAABzAAAABwAAAAl2kJ4w6rmP3J47T1Fuuo/AAAAP+sIAAAAAAAAAc0AAAAcAAAAS3Vmql295j9yeO09RbrqPwAAAD/rCAAAAAAAAAHOAAAAHAAAANiAcSLiSOc/cnjtPUW66j8AAAA/CgkAAAAAAAABzwAAABwAAADSvmqBGcvnP3J47T1Fuuo/AAAAPykJAAAAAAAAAdAAAAAcAAAAP5DVF+gC6D9yeO09RbrqPwAAAD9ICQAAAAAAAAHRAAAAHAAAAPWXhxLrX+g/cnjtPUW66j8AAAA/aAkAAAAAAAAB0gAAABwAAACCBBbbU6roP3J47T1Fuuo/AAAAP5YJAAAAAAAAAdMAAAAcAAAAyzpdP4jP6D9yeO09RbrqPwAAAD+WCQAAAAAAAAHUAAAAHAAAAH5CDzqLLOk/cnjtPUW66j8AAAA/tgkAAAAAAAAB1QAAABwAAAB6gAiZwq7pPwypkAqpkOo/AAAAP9UJAAAAAAAAAdYAAAAcAAAAeL4B+Pkw6j8MqZAKqZDqPwAAAD/0CQAAAAAAAAHXAAAAHAAAAJaXHonLxeo/DKmQCqmQ6j8AAAA/EgoAAAAAAAAB2AAAABwAAABuOvS1aDXrPwypkAqpkOo/AAAAPzIKAAAAAAAAAdkAAAAcAAAAbNlwZYR26z8MqZAKqZDqPwAAAD9hCgAAAAAAAAHaAAAAHAAAACJCprBrkus/DKmQCqmQ6j8AAAA/gAoAAAAAAAAB2wAAABwAAACMso32VQvsPwypkAqpkOo/AAAAP58KAAAAAAAAAdwAAAAcAAAA0odRCqZx7D8MqZAKqZDqPwAAAD++CgAAAAAAAAHdAAAAHAAAAPQidTxAhOw/DKmQCqmQ6j8AAAA/3goAAAAAAAAB3gAAABwAAACI8IZVjY3sPwypkAqpkOo/AAAAP94KAAAAAAAAAd8AAAAcAAAAYvTf0g687D8MqZAKqZDqPwAAAD/9CgAAAAAAAAHgAAAAHAAAABZdFR721+w/DKmQCqmQ6j8AAAA/DAsAAAAAAAAB4QAAABwAAADOxUpp3fPsPwypkAqpkOo/AAAAPywLAAAAAAAAAeIAAAAcAAAA8GBum3cG7T9aQeLw2nvqPwAAAD9LCwAAAAAAAAHjAAAAHAAAAILN/GPgUO0/WkHi8Np76j8AAAA/egsAAAAAAAAB5AAAABwAAAB+bHkT/JHtP1pB4vDae+o/AAAAP5kLAAAAAAAAAeUAAAAcAAAAEjqLLEmb7T9aQeLw2nvqPwAAAD/3CwAAAAAAAAHmAAAAHAAAAKQHnUWWpO0/WkHi8Np76j8AAAA/MwwAAAAAAAAB5wAAABwAAAA21a5e463tP1pB4vDae+o/AAAAP2IMAAAAAAAAAegAAAAcAAAAWHDSkH3A7T9aQeLw2nvqPwAAAD9WDgAAAAAAAAHpAAAAHAAAAAByYQGPcGE/kv3Yj/3Y7z8AAAA/AAAAAAAAAAAB6gAAABwAAAAAAy8TqL1qPy4ufFxhr+8/AAAAP24AAAAAAAAAAesAAAAcAAAAqLY6SIoblz8uLnxcYa/vPwAAAD+dAAAAAAAAAAHsAAAAHAAAALCvWmDG8qE/xF4fKcWF7z8AAAA/rAAAAAAAAAAB7QAAABwAAAAo3bQtmeyoP8ReHynFhe8/AAAAP8wAAAAAAAAAAe4AAAAcAAAAiDHyaZpRrz/EXh8pxYXvPwAAAD/bAAAAAAAAAAHvAAAAHAAAALgQ3rCqsbE/Xo/C9Shc7z8AAAA/+gAAAAAAAAAB8AAAABwAAAA0dVH18AS0P/a/ZcKMMu8/AAAAPxoBAAAAAAAAAfEAAAAcAAAAND44fn2ruD9GWLeovh3vPwAAAD85AQAAAAAAAAHyAAAAHAAAABjoAkhL/MA/kPAIj/AI7z8AAAA/WAEAAAAAAAAB8wAAABwAAAC+qaBf9N/CP5DwCI/wCO8/AAAAP3cBAAAAAAAAAfQAAAAcAAAAlkx2jJFPwz+Q8AiP8AjvPwAAAD93AQAAAAAAAAH1AAAAHAAAAF7nMDUMyMU/eLn9QYbK7j8AAAA/tQEAAAAAAAAB9gAAABwAAADSx5Y3wR/JPw7qoA7qoO4/AAAAP9UBAAAAAAAAAfcAAAAcAAAAxL97s54oyz9egvL0G4zuPwAAAD8DAgAAAAAAAAH4AAAAHAAAAP7tp5OwVs0/XoLy9BuM7j8AAAA/IwIAAAAAAAAB+QAAABwAAADGiGI8K8/PP16C8vQbjO4/AAAAP0ICAAAAAAAAAfoAAAAcAAAAUDwWGnPw0T/2spXBf2LuPwAAAD9hAgAAAAAAAAH7AAAAHAAAAJDuTzwWGtM/9rKVwX9i7j8AAAA/gAIAAAAAAAAB/AAAABwAAACux2zN567TP/aylcF/Yu4/AAAAP6ACAAAAAAAAAf0AAAAcAAAAgOY0uPMi1T+Q4ziO4zjuPwAAAD/PAgAAAAAAAAH+AAAAHAAAAFaJCuWQktU/kOM4juM47j8AAAA/zwIAAAAAAAAB/wAAABwAAABKQ/YBNxnXP9x7inQVJO4/AAAAP+4CAAAAAAAAAQABAAAcAAAAbBwTkwiu1z92rC1BefrtPwAAAD/9AgAAAAAAAAEBAQAAHAAAANQrd4gOaNg/dqwtQXn67T8AAAA/HQMAAAAAAAABAgEAABwAAACmDEYU41nZPw7d0A3d0O0/AAAAPzwDAAAAAAAAAQMBAAAcAAAAeu0UoLdL2j8O3dAN3dDtPwAAAD9bAwAAAAAAAAEEAQAAHAAAAADWlSaPmts/xER/J6vl7T8AAAA/egMAAAAAAAABBQEAABwAAAC03UchkvfbP8REfyer5e0/AAAAP4oDAAAAAAAAAQYBAAAcAAAA+lGI5P2e3D92rC1BefrtPwAAAD+aAwAAAAAAAAEHAQAAHAAAAMwyV3DSkN0/LBTcWkcP7j8AAAA/qQMAAAAAAAABCAEAABwAAAB8eALKDHDeP9x7inQVJO4/AAAAP70DAAAAAAAAAQkBAAAcAAAALr6tI0dP3z/ce4p0FSTuPwAAAD/cAwAAAAAAAAEKAQAAHAAAAFy0mqXzDeA/Rkvnp7FN7j8AAAA/CwQAAAAAAAABCwEAABwAAAA2uPMidTzgP6waRNtNd+4/AAAAPyoEAAAAAAAAAQwBAAAcAAAAWVMXVQ9P4D+sGkTbTXfuPwAAAD8qBAAAAAAAAAENAQAAHAAAAA1byU8SrOA/DuqgDuqg7j8AAAA/SQQAAAAAAAABDgEAABwAAAAN+kX/Le3gPw7qoA7qoO4/AAAAP3gEAAAAAAAAAQ8BAAAcAAAAL5VpMcj/4D8O6qAO6qDuPwAAAD94BAAAAAAAAAEQAQAAHAAAAFIwjWNiEuE/xFFPKLi17j8AAAA/lwQAAAAAAAABEQEAABwAAAAsNObg40DhP8RRTyi4te4/AAAAP7cEAAAAAAAAARIBAAAcAAAA4TuY2+ad4T/EUU8ouLXuPwAAAD/lBAAAAAAAAAETAQAAHAAAAE8NA3K11eE/xFFPKLi17j8AAAA/BQUAAAAAAAABFAEAABwAAADg2hSLAt/hP8RRTyi4te4/AAAAP0MFAAAAAAAAARUBAAAcAAAAcagmpE/o4T/EUU8ouLXuPwAAAD9DBQAAAAAAAAEWAQAAHAAAAJRDStbp+uE/xFFPKLi17j8AAAA/UwUAAAAAAAABFwEAABwAAAAoEVzvNgTiP8RRTyi4te4/AAAAP1MFAAAAAAAAARgBAAAcAAAAut5tCIQN4j/EUU8ouLXuPwAAAD+RBQAAAAAAAAEZAQAAHAAAANx5kToeIOI/xFFPKLi17j8AAAA/wAUAAAAAAAABGgEAABwAAABuR6NTayniP8RRTyi4te4/AAAAP8AFAAAAAAAAARsBAAAcAAAAlOLGhQU84j/EUU8ouLXuPwAAAD/eBQAAAAAAAAs="/>
</p:tagLst>
</file>

<file path=ppt/tags/tag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0.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QAAAAHAAAABwMAAAAAAQAAAAQAAAAECUlua0F0b21WMQIAAAAJBAAAAAkFAAAACQYAAAAJBwAAAAUEAAAAC1BlblN0cm9rZVYxBAAAAApBdHRyaWJ1dGVzBVRyYWNlCVN0YXJ0VGltZQRUeXBlBAQABA9QZW5BdHRyaWJ1dGVzVjECAAAACklua1RyYWNlVjECAAAAEAxBY3Rpb25UeXBlVjECAAAAAgAAAAkIAAAACQkAAACTIQAAAAAAAAX2////DEFjdGlvblR5cGVWMQEAAAAHdmFsdWVfXwAIAgAAAAAAAAABBQAAAAQAAAAJCwAAAAkMAAAA0ygAAAAAAAAB8/////b///8AAAAAAQYAAAAEAAAACQ4AAAAJDwAAABqdAAAAAAAAAfD////2////AAAAAAEHAAAABAAAAAkRAAAACRIAAABdrQAAAAAAAAHt////9v///wAAAAAFCAAAAA9QZW5BdHRyaWJ1dGVzVjEKAAAAB19jb2xvckEHX2NvbG9yUgdfY29sb3JHB19jb2xvckIKRml0VG9DdXJ2ZQZIZWlnaHQOSWdub3JlUHJlc3N1cmUNSXNIaWdobGlnaHRlcgVTaGFwZQVXaWR0aAAAAAAAAAAABAACAgICAQYBAQxCcnVzaFNoYXBlVjECAAAABgIAAAD//wAAAAAAAAAAAAhAAAAF7P///wxCcnVzaFNoYXBlVjEBAAAAB3ZhbHVlX18ACAIAAAABAAAAAAAAAAAACEAFCQAAAApJbmtUcmFjZVYxAwAAAA1MaXN0YDErX2l0ZW1zDExpc3RgMStfc2l6ZQ9MaXN0YDErX3ZlcnNpb24EAAAYU2hhcmVkLklua2luZy5JbmtQb2ludFtdAgAAAAgIAgAAAAkVAAAAKAAAACgAAAABCwAAAAgAAAD//wAAAAAAAAAAAAhAAAAB6v///+z///8BAAAAAAAAAAAACEABDAAAAAkAAAAJFwAAAB4AAAAeAAAAAQ4AAAAIAAAA//8AAAAAAAAAAAAIQAAAAej////s////AQAAAAAAAAAAAAhAAQ8AAAAJAAAACRkAAAA9AAAAPQAAAAERAAAACAAAAP//AAAAAAAAAAAACEAAAAHm////7P///wEAAAAAAAAAAAAIQAESAAAACQAAAAkbAAAASQAAAEkAAAAHFQAAAAABAAAAQAAAAAQKSW5rUG9pbnRWMQIAAAAJHAAAAAkdAAAACR4AAAAJHwAAAAkgAAAACSEAAAAJIgAAAAkjAAAACSQAAAAJJQAAAAkmAAAACScAAAAJKAAAAAkpAAAACSoAAAAJKwAAAAksAAAACS0AAAAJLgAAAAkvAAAACTAAAAAJMQAAAAkyAAAACTMAAAAJNAAAAAk1AAAACTYAAAAJNwAAAAk4AAAACTkAAAAJOgAAAAk7AAAACTwAAAAJPQAAAAk+AAAACT8AAAAJQAAAAAlBAAAACUIAAAAJQwAAAA0YBxcAAAAAAQAAACAAAAAECklua1BvaW50VjECAAAACUQAAAAJRQAAAAlGAAAACUcAAAAJSAAAAAlJAAAACUoAAAAJSwAAAAlMAAAACU0AAAAJTgAAAAlPAAAACVAAAAAJUQAAAAlSAAAACVMAAAAJVAAAAAlVAAAACVYAAAAJVwAAAAlYAAAACVkAAAAJWgAAAAlbAAAACVwAAAAJXQAAAAleAAAACV8AAAAJYAAAAAlhAAAADQIHGQAAAAABAAAAQAAAAAQKSW5rUG9pbnRWMQIAAAAJYgAAAAljAAAACWQAAAAJZQAAAAlmAAAACWcAAAAJaAAAAAlpAAAACWoAAAAJawAAAAlsAAAACW0AAAAJbgAAAAlvAAAACXAAAAAJcQAAAAlyAAAACXMAAAAJdAAAAAl1AAAACXYAAAAJdwAAAAl4AAAACXkAAAAJegAAAAl7AAAACXwAAAAJfQAAAAl+AAAACX8AAAAJgAAAAAmBAAAACYIAAAAJgwAAAAmEAAAACYUAAAAJhgAAAAmHAAAACYgAAAAJiQAAAAmKAAAACYsAAAAJjAAAAAmNAAAACY4AAAAJjwAAAAmQAAAACZEAAAAJkgAAAAmTAAAACZQAAAAJlQAAAAmWAAAACZcAAAAJmAAAAAmZAAAACZoAAAAJmwAAAAmcAAAACZ0AAAAJngAAAA0DBxsAAAAAAQAAAIAAAAAECklua1BvaW50VjECAAAACZ8AAAAJoAAAAAmhAAAACaIAAAAJowAAAAmkAAAACaUAAAAJpgAAAAmnAAAACagAAAAJqQAAAAmqAAAACasAAAAJrAAAAAmtAAAACa4AAAAJrwAAAAmwAAAACbEAAAAJsgAAAAmzAAAACbQAAAAJtQAAAAm2AAAACbcAAAAJuAAAAAm5AAAACboAAAAJuwAAAAm8AAAACb0AAAAJvgAAAAm/AAAACcAAAAAJwQAAAAnCAAAACcMAAAAJxAAAAAnFAAAACcYAAAAJxwAAAAnIAAAACckAAAAJygAAAAnLAAAACcwAAAAJzQAAAAnOAAAACc8AAAAJ0AAAAAnRAAAACdIAAAAJ0wAAAAnUAAAACdUAAAAJ1gAAAAnXAAAACdgAAAAJ2QAAAAnaAAAACdsAAAAJ3AAAAAndAAAACd4AAAAJ3wAAAAngAAAACeEAAAAJ4gAAAAnjAAAACeQAAAAJ5QAAAAnmAAAACecAAAANNwUcAAAACklua1BvaW50VjEEAAAAAVgBWQ5QcmVzc3VyZUZhY3RvcglUaW1lU3RhbXAAAAAABgYLEAIAAABw6MJCrw2sP4gPQcpNRdM/AAAAPwAAAAAAAAAAAR0AAAAcAAAAcOjCQq8NrD9Yd50O/73TPwAAAD8AAAAAAAAAAAEeAAAAHAAAAHDowkKvDaw/6H1rZHUZ1j8AAAA/nAAAAAAAAAABHwAAABwAAABw6MJCrw2sPxi1gDGJg9c/AAAAP6wAAAAAAAAAASAAAAAcAAAAcOjCQq8NrD8o7JX+nO3YPwAAAD+7AAAAAAAAAAEhAAAAHAAAACArZY9/Ras/SMIc3XU63D8AAAA/2wAAAAAAAAABIgAAABwAAABwsKkoILWpP9jI6jLsld4/AAAAP/oAAAAAAAAAASMAAAAcAAAAwDXuwcAkqD/4///////fPwAAAD/6AAAAAAAAAAEkAAAAHAAAAMA17sHAJKg/3DMuolg84D8AAAA/CgEAAAAAAAABJQAAABwAAAB4eJAOkVynP9wzLqJYPOA/AAAAPwoBAAAAAAAAASYAAAAcAAAAILsyW2GUpj90z7iIYvHgPwAAAD8ZAQAAAAAAAAEnAAAAHAAAACC7MlthlKY/JDcVzRNq4T8AAAA/KQEAAAAAAAABKAAAABwAAABwQHf0AQSlPwRrQ29spuE/AAAAPzgBAAAAAAAAASkAAAAcAAAAGIMZQdI7pD/E0p+zHR/iPwAAAD9IAQAAAAAAAAEqAAAAHAAAAMjFu42ic6M/nAbOVXZb4j8AAAA/WAEAAAAAAAABKwAAABwAAABwqxKzCIWdPyyiWDyAEOM/AAAAP2cBAAAAAAAAASwAAAAcAAAAELab5Ulkmj8M1obe2EzjPwAAAD92AQAAAAAAAAEtAAAAHAAAABBGabErs5U/5Am1gDGJ4z8AAAA/lQEAAAAAAAABLgAAABwAAABwy61KzCKUP+QJtYAxieM/AAAAPwMCAAAAAAAAAS8AAAAcAAAAINY2fQ0CkT/kCbWAMYnjPwAAAD8SAgAAAAAAAAEwAAAAHAAAAOC29ixc444/5Am1gDGJ4z8AAAA/UQIAAAAAAAABMQAAABwAAADA1pHEH4GFP1RuKpon1OI/AAAAP2ACAAAAAAAAATIAAAAcAAAAoOEa92Bggj/E0p+zHR/iPwAAAD+PAgAAAAAAAAEzAAAAHAAAAKDhGvdgYII/JDcVzRNq4T8AAAA/nwIAAAAAAAABNAAAABwAAABA2EdTRH9+P5SbiuYJteA/AAAAP64CAAAAAAAAATUAAAAcAAAAwAJsHUn8cT+0Z1xEsXjgPwAAAD++AgAAAAAAAAE2AAAAHAAAAMACbB1J/HE/3DMuolg84D8AAAA/zgIAAAAAAAABNwAAABwAAADAAmwdSfxxP1iYo7tOh98/AAAAPxwDAAAAAAAAATgAAAAcAAAAwAJsHUn8cT+IMEd3nQ7fPwAAAD8rAwAAAAAAAAE5AAAAHAAAAMACbB1J/HE/2MjqMuyV3j8AAAA/KwMAAAAAAAABOgAAABwAAADAAmwdSfxxP7iR1WXYK90/AAAAPzsDAAAAAAAAATsAAAAcAAAAwAJsHUn8cT94WsCYxMHbPwAAAD9LAwAAAAAAAAE8AAAAHAAAAMACbB1J/HE/WCOry7BX2j8AAAA/WgMAAAAAAAABPQAAABwAAAAAMPwEl3VnP+hT8kJOZtk/AAAAP3oDAAAAAAAAAT4AAAAcAAAAADD8BJd1Zz8YtYAxiYPXPwAAAD+IAwAAAAAAAAE/AAAAHAAAAAAw/ASXdWc/6H1rZHUZ1j8AAAA/twMAAAAAAAABQAAAABwAAAAAMPwEl3VnP7hGVpdhr9Q/AAAAP9YDAAAAAAAAAUEAAAAcAAAAADD8BJd1Zz/43vlSsDbUPwAAAD/2AwAAAAAAAAFCAAAAHAAAAAAw/ASXdWc/WHedDv+90z8AAAA/FQQAAAAAAAABQwAAABwAAADAAmwdSfxxP+in5IWczNI/AAAAP8EEAAAAAAAAAUQAAAAcAAAALEJhh1Vvxz/wcnTX6fDPPwAAAD8AAAAAAAAAAAFFAAAAHAAAAISxOHRhocc/GECIQetT0j8AAAA/AAAAAAAAAAABRgAAABwAAACEsTh0YaHHP1h3nQ7/vdM/AAAAPwAAAAAAAAAAAUcAAAAcAAAAhLE4dGGhxz8oFg8gxKDVPwAAAD8fAAAAAAAAAAFIAAAAHAAAAISxOHRhocc/SE0k7dcK1z8AAAA/LwAAAAAAAAABSQAAABwAAACEsTh0YaHHP4iEObrrdNg/AAAAPz4AAAAAAAAAAUoAAAAcAAAAhLE4dGGhxz9YI6vLsFfaPwAAAD9dAAAAAAAAAAFLAAAAHAAAANjSiZpJPcc/SMIc3XU63D8AAAA/YwAAAAAAAAABTAAAABwAAADYhAPUJafGPxhhju46Hd4/AAAAP3MAAAAAAAAAAU0AAAAcAAAALKZU+g1Dxj9YmKO7ToffPwAAAD+SAAAAAAAAAAFOAAAAHAAAAIDHpSD23sU/+P//////3z8AAAA/sQAAAAAAAAABTwAAABwAAACAeR9a0kjFP9wzLqJYPOA/AAAAP8EAAAAAAAAAAVAAAAAcAAAAhN0SzYocxD90z7iIYvHgPwAAAD/gAAAAAAAAAAFRAAAAHAAAAHyPjAZnhsM/dM+4iGLx4D8AAAA/4AAAAAAAAAABUgAAABwAAAAsILUZW1TDP0wD5yq7LeE/AAAAP/AAAAAAAAAAAVMAAAAcAAAA0GJXZiuMwj9MA+cquy3hPwAAAD9NAQAAAAAAAAFUAAAAHAAAAHyl+bL7w8E/TAPnKrst4T8AAAA/TQEAAAAAAAABVQAAABwAAADQeMQSwMnAP0wD5yq7LeE/AAAAP20BAAAAAAAAAVYAAAAcAAAA0HjEEsDJwD/cMy6iWDzgPwAAAD/KAQAAAAAAAAFXAAAAHAAAANB4xBLAycA/+P//////3z8AAAA/2gEAAAAAAAABWAAAABwAAADQeMQSwMnAP9jI6jLsld4/AAAAP+oBAAAAAAAAAVkAAAAcAAAAeAntJbSXwD/4KXkhJ7PcPwAAAD/5AQAAAAAAAAFaAAAAHAAAACiaFTmoZcA/eFrAmMTB2z8AAAA/CQIAAAAAAAABWwAAABwAAAAomhU5qGXAP8jyY1QTSds/AAAAPxkCAAAAAAAAAVwAAAAcAAAAKJoVOahlwD/oU/JCTmbZPwAAAD84AgAAAAAAAAFdAAAAHAAAACiaFTmoZcA/iIQ5uut02D8AAAA/RwIAAAAAAAABXgAAABwAAAAomhU5qGXAPxi1gDGJg9c/AAAAP1cCAAAAAAAAAV8AAAAcAAAAKJoVOahlwD94rrLbEijVPwAAAD91AgAAAAAAAAFgAAAAHAAAACiaFTmoZcA/WHedDv+90z8AAAA/hQIAAAAAAAABYQAAABwAAAAomhU5qGXAP4gPQcpNRdM/AAAAP5UCAAAAAAAAAWIAAAAcAAAApbjtgPup7z/QucpuS6DEPwAAAD8AAAAAAAAAAAFjAAAAHAAAAHmUI3x+tu8/QImD962RxT8AAAA/AAAAAAAAAAABZAAAABwAAAB5lCN8frbvP6BYPIAQg8Y/AAAAPxAAAAAAAAAAAWUAAAAcAAAAJ0yPcoTP7z8gKPUIc3THPwAAAD8vAAAAAAAAAAFmAAAAHAAAAPsnxW0H3O8/EMdmGjhXyT8AAAA/PgAAAAAAAAABZwAAABwAAAD7J8VtB9zvP2CWH6OaSMo/AAAAP04AAAAAAAAAAWgAAAAcAAAAzwP7aIro7z9QNZG0XyvMPwAAAD9eAAAAAAAAAAFpAAAAHAAAAM8D+2iK6O8/oKO7Tof/zj8AAAA/XgAAAAAAAAABagAAABwAAADPA/toiujvP7hwz7iIYtE/AAAAP30AAAAAAAAAAWsAAAAcAAAAzwP7aIro7z/op+SFnMzSPwAAAD99AAAAAAAAAAFsAAAAHAAAAM8D+2iK6O8/+N75UrA21D8AAAA/jQAAAAAAAAABbQAAABwAAADPA/toiujvPygWDyDEoNU/AAAAP6wAAAAAAAAAAW4AAAAcAAAAzwP7aIro7z8YtYAxiYPXPwAAAD+7AAAAAAAAAAFvAAAAHAAAAM8D+2iK6O8/6FPyQk5m2T8AAAA/2wAAAAAAAAABcAAAABwAAAAnTI9yhM/vP8jyY1QTSds/AAAAP+oAAAAAAAAAAXEAAAAcAAAApbjtgPup7z+4kdVl2CvdPwAAAD/6AAAAAAAAAAFyAAAAHAAAAPsAgor1kO8/aPkxqomk3T8AAAA/+gAAAAAAAAABcwAAABwAAAAnJUyPcoTvP9jI6jLsld4/AAAAPwoBAAAAAAAAAXQAAAAcAAAATyLTsN0s7z+0Z1xEsXjgPwAAAD8ZAQAAAAAAAAF1AAAAHAAAAPey+8PR+u4/dM+4iGLx4D8AAAA/KQEAAAAAAAABdgAAABwAAABRrQkHqEvuP8TSn7MdH+I/AAAAP0gBAAAAAAAAAXcAAAAcAAAApacXSn6c7T8M1obe2EzjPwAAAD9nAQAAAAAAAAF4AAAAHAAAAM19W4jX+ew/VNltCZR65D8AAAA/hwEAAAAAAAABeQAAABwAAABP6rmWTtTsPzQNnKvstuQ/AAAAP5YBAAAAAAAAAXoAAAAcAAAAdQ6Em8vH7D80DZyr7LbkPwAAAD+6AQAAAAAAAAF7AAAAHAAAAKMyTqBIu+w/NA2cq+y25D8AAAA/2gEAAAAAAAABfAAAABwAAADNVhilxa7sPzQNnKvstuQ/AAAAP/kBAAAAAAAAAX0AAAAcAAAA93riqUKi7D98pT9nOz7kPwAAAD8JAgAAAAAAAAF+AAAAHAAAAHfnQLi5fOw/VG4qmifU4j8AAAA/GAIAAAAAAAABfwAAABwAAAD5U5/GMFfsP0wD5yq7LeE/AAAAPzcCAAAAAAAAAYAAAAAcAAAATZwz0Co+7D+0Z1xEsXjgPwAAAD9HAgAAAAAAAAGBAAAAHAAAAHfA/dSnMew/GGGO7jod3j8AAAA/VwIAAAAAAAABggAAABwAAACj5MfZJCXsP3hawJjEwds/AAAAP3YCAAAAAAAAAYMAAAAcAAAA9yxc4x4M7D/oU/JCTmbZPwAAAD+VAgAAAAAAAAGEAAAAHAAAAPcsXOMeDOw/uBzddTr81z8AAAA/lQIAAAAAAAABhQAAABwAAAD3LFzjHgzsP7hGVpdhr9Q/AAAAP7QCAAAAAAAAAYYAAAAcAAAA9yxc4x4M7D/43vlSsDbUPwAAAD/EAgAAAAAAAAGHAAAAHAAAAPcsXOMeDOw/8AhzdNfp0D8AAAA/1AIAAAAAAAABiAAAABwAAADPCJLeoRjsP/BydNfp8M8/AAAAP+MCAAAAAAAAAYkAAAAcAAAATZwz0Co+7D9glh+jmkjKPwAAAD/zAgAAAAAAAAGKAAAAHAAAAB94acutSuw/gPetkdVlyD8AAAA/AwMAAAAAAAABiwAAABwAAADPL9XBs2PsP6BYPIAQg8Y/AAAAPyIDAAAAAAAAAYwAAAAcAAAAd+dAuLl87D/QucpuS6DEPwAAAD8iAwAAAAAAAAGNAAAAHAAAAEvDdrM8iew/YOoR5uiuwz8AAAA/IgMAAAAAAAABjgAAABwAAAAjxu+R0eDsP0C663T4770/AAAAP0EDAAAAAAAAAY8AAAAcAAAAezXHft0S7T+AfAhSbiq6PwAAAD9RAwAAAAAAAAGQAAAAHAAAAPfIaHBmOO0/gHwIUm4quj8AAAA/YAMAAAAAAAABkQAAABwAAADNpJ5r6UTtP4DdlkCpR7g/AAAAP3ADAAAAAAAAAZIAAAAcAAAApYDUZmxR7T+A3ZZAqUe4PwAAAD9wAwAAAAAAAAGTAAAAHAAAAHlcCmLvXe0/gN2WQKlHuD8AAAA/gAMAAAAAAAABlAAAABwAAAClpxdKfpztP6A+JS/kZLY/AAAAP58DAAAAAAAAAZUAAAAcAAAA+RbvNorO7T+gPiUv5GS2PwAAAD+tAwAAAAAAAAGWAAAAHAAAAHmqkCgT9O0/oD4lL+Rktj8AAAA/zQMAAAAAAAABlwAAABwAAABNhsYjlgDuP6A+JS/kZLY/AAAAP9wDAAAAAAAAAZgAAAAcAAAAJWL8HhkN7j+gPiUv5GS2PwAAAD86BAAAAAAAAAGZAAAAHAAAAM8ZaBUfJu4/oD4lL+Rktj8AAAA/SgQAAAAAAAABmgAAABwAAACj9Z0QojLuP6A+JS/kZLY/AAAAP2kEAAAAAAAAAZsAAAAcAAAA+WR1/a1k7j+AfAhSbiq6PwAAAD95BAAAAAAAAAGcAAAAHAAAAKMc4fOzfe4/YBt6YzMNvD8AAAA/iAQAAAAAAAABnQAAABwAAAB7+BbvNoruP0C663T4770/AAAAP6cEAAAAAAAAAZ4AAAAcAAAAUdRM6rmW7j8gWV2GvdK/PwAAAD/2BAAAAAAAAAGfAAAAHAAAABtF5yY2IuY/AE+oBYxJjD8AAAA/AAAAAAAAAAABoAAAABwAAADH/FIdPDvmP0DNE2oBY6I/AAAAPy8AAAAAAAAAAaEAAAAcAAAAx/xSHTw75j8AC/eMiyimPwAAAD8vAAAAAAAAAAGiAAAAHAAAAMf8Uh08O+Y/QGLQ+pS8sD8AAAA/PwAAAAAAAAABowAAABwAAABHkPQOxWDmPyAo9QhzdMc/AAAAP04AAAAAAAAAAaQAAAAcAAAAR5D0DsVg5j8Qx2YaOFfJPwAAAD9eAAAAAAAAAAGlAAAAHAAAAEeQ9A7FYOY/8HJ01+nwzz8AAAA/XgAAAAAAAAABpgAAABwAAABHkPQOxWDmP1h3nQ7/vdM/AAAAP30AAAAAAAAAAacAAAAcAAAAR5D0DsVg5j8YtYAxiYPXPwAAAD+NAAAAAAAAAAGoAAAAHAAAABtsKgpIbeY/qLtOh//e2T8AAAA/nAAAAAAAAAABqQAAABwAAAAbbCoKSG3mP8jyY1QTSds/AAAAP6wAAAAAAAAAAaoAAAAcAAAAG2wqCkht5j/YyOoy7JXePwAAAD+8AAAAAAAAAAGrAAAAHAAAABtsKgpIbeY/WJiju06H3z8AAAA/ywAAAAAAAAABrAAAABwAAAAbbCoKSG3mP5SbiuYJteA/AAAAP8sAAAAAAAAAAa0AAAAcAAAAG2wqCkht5j9UbiqaJ9TiPwAAAD/rAAAAAAAAAAGuAAAAHAAAAHG0vhNCVOY/7HT4750v5T8AAAA/CgEAAAAAAAABrwAAABwAAACd2IgYv0fmP1xEsXgAIeY/AAAAPxkBAAAAAAAAAbAAAAAcAAAA8SAdIrku5j8UrA29sZnmPwAAAD8ZAQAAAAAAAAGxAAAAHAAAABtF5yY2IuY/rEeYo7tO5z8AAAA/KQEAAAAAAAABsgAAABwAAABzjXswMAnmP9R+rXDPuOg/AAAAPzkBAAAAAAAAAbMAAAAcAAAAR0JuSKHK5T/8tcI94yLqPwAAAD9IAQAAAAAAAAG0AAAAHAAAAG8/9WkMc+U/3FQ0T6gF7D8AAAA/WAEAAAAAAAABtQAAABwAAABxGLKG+iflPyRYG3pjM+0/AAAAP3cBAAAAAAAAAbYAAAAcAAAA84QQlXEC5T/E86VgbejtPwAAAD+HAQAAAAAAAAG3AAAAHAAAAEXNpJ5r6eQ/nCfUAsYk7j8AAAA/lgEAAAAAAAABuAAAABwAAABx8W6j6NzkP2xbAqUeYe4/AAAAP6YBAAAAAAAAAbkAAAAcAAAAxzkDreLD5D9sWwKlHmHuPwAAAD+mAQAAAAAAAAG6AAAAHAAAABuCl7bcquQ/bFsCpR5h7j8AAAA/tgEAAAAAAAABuwAAABwAAACd7vXEU4XkP1SPMEd3ne4/AAAAP7YBAAAAAAAAAbwAAAAcAAAAR38e2EdT5D9UjzBHd53uPwAAAD/FAQAAAAAAAAG9AAAAHAAAAO8PR+s7IeQ/LMNe6c/Z7j8AAAA/xQEAAAAAAAABvgAAABwAAADDxDkDreLjPyzDXunP2e4/AAAAP9UBAAAAAAAAAb8AAAAcAAAA78HAJBiL4z/sKrstgVLvPwAAAD/lAQAAAAAAAAHAAAAAHAAAAJtS6TcMWeM/vF7pz9mO7z8AAAA/9AEAAAAAAAABwQAAABwAAAAXv0dGgzPjP+wquy2BUu8/AAAAPzMCAAAAAAAAAcIAAAAcAAAAReMRSwAn4z9UjzBHd53uPwAAAD9CAgAAAAAAAAHDAAAAHAAAAJkrplT6DeM/xPOlYG3o7T8AAAA/UgIAAAAAAAABxAAAABwAAADtczpe9PTiPwSMSRy8b+0/AAAAP2ICAAAAAAAAAcUAAAAcAAAARbzOZ+7b4j/cVDRPqAXsPwAAAD+BAgAAAAAAAAHGAAAAHAAAAMEoLXZltuI/3Onw3ztf6j8AAAA/oAIAAAAAAAABxwAAABwAAACZ3R+O1nfiP/TfO18K1uY/AAAAP7ACAAAAAAAAAcgAAAAcAAAAQW5IocpF4j+ccRHF4gHkPwAAAD+/AgAAAAAAAAHJAAAAHAAAAG2SEqZHOeI/VG4qmifU4j8AAAA/zwIAAAAAAAABygAAABwAAABtkhKmRzniP9yecRHF4uE/AAAAP98CAAAAAAAAAcsAAAAcAAAAmbbcqsQs4j+Um4rmCbXgPwAAAD/uAgAAAAAAAAHMAAAAHAAAAJm23KrELOI/WJiju06H3z8AAAA//gIAAAAAAAABzQAAABwAAACZttyqxCziP4gwR3edDt8/AAAAP/4CAAAAAAAAAc4AAAAcAAAAmbbcqsQs4j9IwhzddTrcPwAAAD8dAwAAAAAAAAHPAAAAHAAAAJm23KrELOI/eFrAmMTB2z8AAAA/LQMAAAAAAAAB0AAAABwAAACZttyqxCziPyiLBxBi0No/AAAAPy0DAAAAAAAAAdEAAAAcAAAAmbbcqsQs4j+IhDm663TYPwAAAD88AwAAAAAAAAHSAAAAHAAAAJm23KrELOI/KBYPIMSg1T8AAAA/awMAAAAAAAAB0wAAABwAAACZttyqxCziP/je+VKwNtQ/AAAAP3sDAAAAAAAAAdQAAAAcAAAAmbbcqsQs4j9Yd50O/73TPwAAAD97AwAAAAAAAAHVAAAAHAAAAJm23KrELOI/cNgr/Tnb0T8AAAA/mgMAAAAAAAAB1gAAABwAAACZttyqxCziP0ChFjAmcdA/AAAAP6oDAAAAAAAAAdcAAAAcAAAAQW5IocpF4j/ABEo9whzNPwAAAD+5AwAAAAAAAAHYAAAAHAAAAO0ltJfQXuI/YJYfo5pIyj8AAAA/yQMAAAAAAAAB2QAAABwAAACZ3R+O1nfiP6BYPIAQg8Y/AAAAP9kDAAAAAAAAAdoAAAAcAAAAbblViVmE4j+gWDyAEIPGPwAAAD/mAwAAAAAAAAHbAAAAHAAAAEWVi4TckOI/0LnKbkugxD8AAAA/9gMAAAAAAAAB3AAAABwAAAAZccF/X53iP9C5ym5LoMQ/AAAAPwUEAAAAAAAAAd0AAAAcAAAA70z3euKp4j/wGlldhr3CPwAAAD8VBAAAAAAAAAHeAAAAHAAAAMEoLXZltuI/cEug1CPMwT8AAAA/JQQAAAAAAAAB3wAAABwAAACXBGNx6MLiP3BLoNQjzME/AAAAPzQEAAAAAAAAAeAAAAAcAAAARbzOZ+7b4j9Auut0+O+9PwAAAD9EBAAAAAAAAAHhAAAAHAAAAJkrplT6DeM/YBt6YzMNvD8AAAA/YwQAAAAAAAAB4gAAABwAAAAXv0dGgzPjP4B8CFJuKro/AAAAP3MEAAAAAAAAAeMAAAAcAAAAby4fM49l4z+AfAhSbiq6PwAAAD+CBAAAAAAAAAHkAAAAHAAAABnmiimVfuM/gHwIUm4quj8AAAA/kgQAAAAAAAAB5QAAABwAAADvwcAkGIvjP4B8CFJuKro/AAAAP6IEAAAAAAAAAeYAAAAcAAAAxZ32H5uX4z+AfAhSbiq6PwAAAD+xBAAAAAAAAAHnAAAAHAAAABsNzgynyeM/gHwIUm4quj8AAAA/0QQAAAAAAAAL"/>
</p:tagLst>
</file>

<file path=ppt/tags/tag81.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HtrQz8JAwAAAAMAAAAGAAAABwMAAAAAAQAAAAQAAAAECUlua0F0b21WMQIAAAAJBAAAAAkFAAAACQYAAAAKBQQAAAALUGVuU3Ryb2tlVjEEAAAACkF0dHJpYnV0ZXMFVHJhY2UJU3RhcnRUaW1lBFR5cGUEBAAED1BlbkF0dHJpYnV0ZXNWMQIAAAAKSW5rVHJhY2VWMQIAAAAQDEFjdGlvblR5cGVWMQIAAAACAAAACQcAAAAJCAAAAHFwAAAAAAAABff///8MQWN0aW9uVHlwZVYxAQAAAAd2YWx1ZV9fAAgCAAAAAAAAAAEFAAAABAAAAAkKAAAACQsAAAD7nQAAAAAAAAH0////9////wAAAAABBgAAAAQAAAAJDQAAAAkOAAAA16gAAAAAAAAB8f////f///8AAAAABQcAAAAPUGVuQXR0cmlidXRlc1YxCgAAAAdfY29sb3JBB19jb2xvclIHX2NvbG9yRwdfY29sb3JCCkZpdFRvQ3VydmUGSGVpZ2h0Dklnbm9yZVByZXNzdXJlDUlzSGlnaGxpZ2h0ZXIFU2hhcGUFV2lkdGgAAAAAAAAAAAQAAgICAgEGAQEMQnJ1c2hTaGFwZVYxAgAAAAYCAAAA//8AAAAAAAAAAAAIQAAABfD///8MQnJ1c2hTaGFwZVYxAQAAAAd2YWx1ZV9fAAgCAAAAAQAAAAAAAAAAAAhABQgAAAAKSW5rVHJhY2VWMQMAAAANTGlzdGAxK19pdGVtcwxMaXN0YDErX3NpemUPTGlzdGAxK192ZXJzaW9uBAAAGFNoYXJlZC5JbmtpbmcuSW5rUG9pbnRbXQIAAAAICAIAAAAJEQAAAGkAAABpAAAAAQoAAAAHAAAA//8AAAAAAAAAAAAIQAAAAe7////w////AQAAAAAAAAAAAAhAAQsAAAAIAAAACRMAAAA9AAAAPQAAAAENAAAABwAAAP//AAAAAAAAAAAACEAAAAHs////8P///wEAAAAAAAAAAAAIQAEOAAAACAAAAAkVAAAANQAAADUAAAAHEQAAAAABAAAAgAAAAAQKSW5rUG9pbnRWMQIAAAAJFgAAAAkXAAAACRgAAAAJGQAAAAkaAAAACRsAAAAJHAAAAAkdAAAACR4AAAAJHwAAAAkgAAAACSEAAAAJIgAAAAkjAAAACSQAAAAJJQAAAAkmAAAACScAAAAJKAAAAAkpAAAACSoAAAAJKwAAAAksAAAACS0AAAAJLgAAAAkvAAAACTAAAAAJMQAAAAkyAAAACTMAAAAJNAAAAAk1AAAACTYAAAAJNwAAAAk4AAAACTkAAAAJOgAAAAk7AAAACTwAAAAJPQAAAAk+AAAACT8AAAAJQAAAAAlBAAAACUIAAAAJQwAAAAlEAAAACUUAAAAJRgAAAAlHAAAACUgAAAAJSQAAAAlKAAAACUsAAAAJTAAAAAlNAAAACU4AAAAJTwAAAAlQAAAACVEAAAAJUgAAAAlTAAAACVQAAAAJVQAAAAlWAAAACVcAAAAJWAAAAAlZAAAACVoAAAAJWwAAAAlcAAAACV0AAAAJXgAAAAlfAAAACWAAAAAJYQAAAAliAAAACWMAAAAJZAAAAAllAAAACWYAAAAJZwAAAAloAAAACWkAAAAJagAAAAlrAAAACWwAAAAJbQAAAAluAAAACW8AAAAJcAAAAAlxAAAACXIAAAAJcwAAAAl0AAAACXUAAAAJdgAAAAl3AAAACXgAAAAJeQAAAAl6AAAACXsAAAAJfAAAAAl9AAAACX4AAAANFwcTAAAAAAEAAABAAAAABApJbmtQb2ludFYxA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DQMHFQAAAAABAAAAQAAAAAQKSW5rUG9pbnRWMQIAAAAJvAAAAAm9AAAACb4AAAAJvwAAAAnAAAAACcEAAAAJwgAAAAnDAAAACcQAAAAJxQAAAAnGAAAACccAAAAJyAAAAAnJAAAACcoAAAAJywAAAAnMAAAACc0AAAAJzgAAAAnPAAAACdAAAAAJ0QAAAAnSAAAACdMAAAAJ1AAAAAnVAAAACdYAAAAJ1wAAAAnYAAAACdkAAAAJ2gAAAAnbAAAACdwAAAAJ3QAAAAneAAAACd8AAAAJ4AAAAAnhAAAACeIAAAAJ4wAAAAnkAAAACeUAAAAJ5gAAAAnnAAAACegAAAAJ6QAAAAnqAAAACesAAAAJ7AAAAAntAAAACe4AAAAJ7wAAAAnwAAAADQsFFgAAAApJbmtQb2ludFYxBAAAAAFYAVkOUHJlc3N1cmVGYWN0b3IJVGltZVN0YW1wAAAAAAYGCxACAAAAkaW4IyyD3T9AT7zzW3SWPwAAAD8AAAAAAAAAAAEXAAAAFgAAAM35NuBYrt0/QE+881t0lj8AAAA/nQAAAAAAAAABGAAAABYAAABjzHK3SBreP0BPvPNbdJY/AAAAP6wAAAAAAAAAARkAAAAWAAAAAxrn3oFI3z8gdBzVNcaAPwAAAD/MAAAAAAAAAAEaAAAAFgAAACFEJj0YXt8/AAoU1mpLdj8AAAA/6gAAAAAAAAABGwAAABYAAABdmKT5RInfPwAKFNZqS3Y/AAAAPwkBAAAAAAAAARwAAAAWAAAAe8LjV9ue3z8AChTWakt2PwAAAD8oAQAAAAAAAAEdAAAAFgAAALcWYhQIyt8/AAoU1mpLdj8AAAA/OAEAAAAAAAABHgAAABYAAACYX6/GMBDgPwAKFNZqS3Y/AAAAPzgBAAAAAAAAAR8AAAAWAAAADgisP4pm4D8AChTWakt2PwAAAD9XAQAAAAAAAAEgAAAAFgAAAGiGaVpNp+A/AAoU1mpLdj8AAAA/VwEAAAAAAAABIQAAABYAAACybwdGRd3gPwAKFNZqS3Y/AAAAP2cBAAAAAAAAASIAAAAWAAAA/FilMT0T4T8AChTWakt2PwAAAD9nAQAAAAAAAAEjAAAAFgAAAGZsgnvLXuE/AAoU1mpLdj8AAAA/dgEAAAAAAAABJAAAABYAAACwVSBnw5ThPwAKFNZqS3Y/AAAAP3YBAAAAAAAAASUAAAAWAAAA+j6+UrvK4T8AChTWakt2PwAAAD+GAQAAAAAAAAEmAAAAFgAAALzQWLcMV+I/AAoU1mpLdj8AAAA/lgEAAAAAAAABJwAAABYAAADMZXjm12HiPwAKFNZqS3Y/AAAAP6UBAAAAAAAAASgAAAAWAAAA+CTXczmC4j8AChTWakt2PwAAAD+lAQAAAAAAAAEpAAAAFgAAACTkNQGbouI/AAoU1mpLdj8AAAA/tQEAAAAAAAABKgAAABYAAAB+YvMbXuPiPwAKFNZqS3Y/AAAAP9QBAAAAAAAAASsAAAAWAAAA1uCwNiEk4z8AChTWakt2PwAAAD/zAQAAAAAAAAEsAAAAFgAAAPQK8JS3OeM/AAoU1mpLdj8AAAA/AwIAAAAAAAABLQAAABYAAABeHs3eRYXjPwAKFNZqS3Y/AAAAPyICAAAAAAAAAS4AAAAWAAAAtpyK+QjG4z8AChTWakt2PwAAAD8iAgAAAAAAAAEvAAAAFgAAAKbtg+u7cuQ/4OIuP7Zmhj8AAAA/MgIAAAAAAAABMAAAABYAAADiQQKo6J3kP+DiLj+2ZoY/AAAAP0ICAAAAAAAAATEAAAAWAAAALCugk+DT5D/gUUGpNgeMPwAAAD9CAgAAAAAAAAEyAAAAFgAAALRovDsFNeU/0Bezvhukkz8AAAA/YQIAAAAAAAABMwAAABYAAADwvDr4MWDlP0BPvPNbdJY/AAAAP3ACAAAAAAAAATQAAAAWAAAAKhG5tF6L5T/AhsUonESZPwAAAD+AAgAAAAAAAAE1AAAAFgAAAOqiUxmwF+Y/gJbwY67aoD8AAAA/nwIAAAAAAAABNgAAABYAAABGIRE0c1jmP4CW8GOu2qA/AAAAP68CAAAAAAAAATcAAAAWAAAAVLYwYz5j5j+AlvBjrtqgPwAAAD+/AgAAAAAAAAE4AAAAFgAAAGRLUJIJbuY/SDJ1fs5Coj8AAAA/vwIAAAAAAAABOQAAABYAAABy4G/B1HjmP0gydX7OQqI/AAAAP94CAAAAAAAAAToAAAAWAAAAvMkNrcyu5j9IMnV+zkKiPwAAAD/yAgAAAAAAAAE7AAAAFgAAAOqIbDouz+Y/SDJ1fs5Coj8AAAA/AgMAAAAAAAABPAAAABYAAAAm3er2WvrmP0gydX7OQqI/AAAAPyEDAAAAAAAAAT0AAAAWAAAAYDFps4cl5z9IMnV+zkKiPwAAAD8xAwAAAAAAAAE+AAAAFgAAAHDGiOJSMOc/SDJ1fs5Coj8AAAA/UAMAAAAAAAABPwAAABYAAACO8MdA6UXnP0gydX7OQqI/AAAAP1ADAAAAAAAAAUAAAAAWAAAAnIXnb7RQ5z9IMnV+zkKiPwAAAD9fAwAAAAAAAAFBAAAAFgAAAPYDpYp3kec/SDJ1fs5Coj8AAAA/bwMAAAAAAAABQgAAABYAAABurKED0efnP0gydX7OQqI/AAAAP38DAAAAAAAAAUMAAAAWAAAA5FSefCo+6D9IMnV+zkKiPwAAAD+OAwAAAAAAAAFEAAAAFgAAADzTW5ftfug/SDJ1fs5Coj8AAAA/ngMAAAAAAAABRQAAABYAAABqkrokT5/oP0gydX7OQqI/AAAAP64DAAAAAAAAAUYAAAAWAAAAiLz5guW06D9IMnV+zkKiPwAAAD/NAwAAAAAAAAFHAAAAFgAAAJhRGbKwv+g/SDJ1fs5Coj8AAAA/7AMAAAAAAAABSAAAABYAAAC0e1gQR9XoP0gydX7OQqI/AAAAP/wDAAAAAAAAAUkAAAAWAAAAxhB4PxLg6D9IMnV+zkKiPwAAAD/8AwAAAAAAAAFKAAAAFgAAAOI6t52o9eg/SDJ1fs5Coj8AAAA/GwQAAAAAAAABSwAAABYAAADwz9bMcwDpP0gydX7OQqI/AAAAPysEAAAAAAAAAUwAAAAWAAAA/mT2+z4L6T9IMnV+zkKiPwAAAD86BAAAAAAAAAFNAAAAFgAAAByPNVrVIOk/SDJ1fs5Coj8AAAA/WQQAAAAAAAABTgAAABYAAAAuJFWJoCvpP0gydX7OQqI/AAAAP2kEAAAAAAAAAU8AAAAWAAAAWuOzFgJM6T9IMnV+zkKiPwAAAD95BAAAAAAAAAFQAAAAFgAAAHgN83SYYek/SDJ1fs5Coj8AAAA/eQQAAAAAAAABUQAAABYAAADQi7CPW6LpP0gydX7OQqI/AAAAP4gEAAAAAAAAAVIAAAAWAAAAHHVOe1PY6T9IMnV+zkKiPwAAAD+YBAAAAAAAAAFTAAAAFgAAAFjJzDeAA+o/CM75mO6qoz8AAAA/qAQAAAAAAAABVAAAABYAAAB08wuWFhnqPwjO+ZjuqqM/AAAAP7cEAAAAAAAAAVUAAAAWAAAAvtypgQ5P6j8IzvmY7qqjPwAAAD/HBAAAAAAAAAFWAAAAFgAAAArGR20Gheo/CM75mO6qoz8AAAA/1gQAAAAAAAABVwAAABYAAABUr+VY/rrqPwjO+ZjuqqM/AAAAP+YEAAAAAAAAAVgAAAAWAAAAnpiDRPbw6j8IzvmY7qqjPwAAAD8TBQAAAAAAAAFZAAAAFgAAALAto3PB++o/CM75mO6qoz8AAAA/IwUAAAAAAAABWgAAABYAAADMV+LRVxHrPwjO+ZjuqqM/AAAAPzMFAAAAAAAAAVsAAAAWAAAAGEGAvU9H6z8IzvmY7qqjPwAAAD9SBQAAAAAAAAFcAAAAFgAAACbWn+waUus/CM75mO6qoz8AAAA/UgUAAAAAAAABXQAAABYAAACcfpxldKjrPwjO+ZjuqqM/AAAAP2EFAAAAAAAAAV4AAAAWAAAA2tIaIqHT6z8IzvmY7qqjPwAAAD9xBQAAAAAAAAFfAAAAFgAAAASSea8C9Os/CM75mO6qoz8AAAA/gQUAAAAAAAABYAAAABYAAAAivLgNmQnsPwjO+ZjuqqM/AAAAP5AFAAAAAAAAAWEAAAAWAAAAUHsXm/op7D8IzvmY7qqjPwAAAD+gBQAAAAAAAAFiAAAAFgAAAIzPlVcnVew/CM75mO6qoz8AAAA/sAUAAAAAAAABYwAAABYAAADkTVNy6pXsPwjO+ZjuqqM/AAAAP78FAAAAAAAAAWQAAAAWAAAAaotvGg/37D8ooYfoTuOnPwAAAD/PBQAAAAAAAAFlAAAAFgAAAOQzbJNoTe0/KKGH6E7jpz8AAAA/3gUAAAAAAAABZgAAABYAAAACXqvx/mLtPyihh+hO46c/AAAAP+4FAAAAAAAAAWcAAAAWAAAAHojqT5V47T8ooYfoTuOnPwAAAD8NBgAAAAAAAAFoAAAAFgAAACwdCn9gg+0/KKGH6E7jpz8AAAA/HQYAAAAAAAABaQAAABYAAABa3GgMwqPtPyihh+hO46c/AAAAPy0GAAAAAAAAAWoAAAAWAAAAslomJ4Xk7T8ooYfoTuOnPwAAAD9MBgAAAAAAAAFrAAAAFgAAANKEZYUb+u0/8DwMA29LqT8AAAA/TAYAAAAAAAABbAAAABYAAADgGYW05gTuP/A8DANvS6k/AAAAP2sGAAAAAAAAAW0AAAAWAAAAKgMjoN467j/wPAwDb0upPwAAAD+qBgAAAAAAAAFuAAAAFgAAAGZXoVwLZu4/8DwMA29LqT8AAAA/uQYAAAAAAAABbwAAABYAAACyQD9IA5zuP/A8DANvS6k/AAAAP8kGAAAAAAAAAXAAAAAWAAAA3P+d1WS87j/wPAwDb0upPwAAAD/oBgAAAAAAAAFxAAAAFgAAABhUHJKR5+4/8DwMA29LqT8AAAA/6AYAAAAAAAABcgAAABYAAAAm6TvBXPLuP/A8DANvS6k/AAAAP/gGAAAAAAAAAXMAAAAWAAAANH5b8Cf97j/wPAwDb0upPwAAAD/4BgAAAAAAAAF0AAAAFgAAAEYTex/zB+8/8DwMA29LqT8AAAA/BwcAAAAAAAABdQAAABYAAABkPbp9iR3vP/A8DANvS6k/AAAAPwcHAAAAAAAAAXYAAAAWAAAAoJE4OrZI7z/wPAwDb0upPwAAAD8rBwAAAAAAAAF3AAAAFgAAAK4mWGmBU+8/8DwMA29LqT8AAAA/KwcAAAAAAAABeAAAABYAAAC8u3eYTF7vP/A8DANvS6k/AAAAPzsHAAAAAAAAAXkAAAAWAAAAylCXxxdp7z/wPAwDb0upPwAAAD9KBwAAAAAAAAF6AAAAFgAAAAalFYRElO8/KKGH6E7jpz8AAAA/WgcAAAAAAAABewAAABYAAABE+ZNAcb/vP7hpfrMOE6U/AAAAP8cHAAAAAAAAAXwAAAAWAAAAYCPTngfV7z8IzvmY7qqjPwAAAD/HBwAAAAAAAAF9AAAAFgAAAHC48s3S3+8/CM75mO6qoz8AAAA/1wcAAAAAAAABfgAAABYAAAB+TRL9nervP0gydX7OQqI/AAAAPzUIAAAAAAAAAX8AAAAWAAAAFBClcgjotD8ADfrxJNbsPwAAAD8AAAAAAAAAAAGAAAAAFgAAABQQpXII6LQ/8jOb+Cww7T8AAAA/AAAAAAAAAAABgQAAABYAAACkFq8H/OSzP1bujAI5t+0/AAAAPw8AAAAAAAAAAYIAAAAWAAAANG6yjqKOsz8AX9YKwyfuPwAAAD8vAAAAAAAAAAGDAAAAFgAAAEQduZzv4bI/ePImDsdU7j8AAAA/PgAAAAAAAAABhAAAABYAAABYzL+qPDWyP+6FdxHLge4/AAAAP04AAAAAAAAAAYUAAAAWAAAAjNnT1CMvsD/grBgY09vuPwAAAD9dAAAAAAAAAAGGAAAAFgAAAEARtcXhBK8/4KwYGNPb7j8AAAA/bQAAAAAAAAABhwAAABYAAABQb8Lhe6utP5j2wBlV8u4/AAAAP30AAAAAAAAAAYgAAAAWAAAAkHzWC2Olqz9UQGkb1wjvPwAAAD+cAAAAAAAAAAGJAAAAFgAAAKAr3Rmw+Ko/EIoRHVkf7z8AAAA/rAAAAAAAAAABigAAABYAAADIieo1Sp+pP8zTuR7bNe8/AAAAP6wAAAAAAAAAAYsAAAAWAAAA6Of3UeRFqD+IHWIgXUzvPwAAAD+6AAAAAAAAAAGMAAAAFgAAADhTGZhl5qQ/vPpaJeOP7z8AAAA/2QAAAAAAAAABjQAAABYAAABwYC3CTOCiP3hEAydlpu8/AAAAP9kAAAAAAAAAAY4AAAAWAAAAiA800Jkzoj80jqso57zvPwAAAD/pAAAAAAAAAAGPAAAAFgAAAKhtQewz2qA/NI6rKOe87z8AAAA/NwEAAAAAAAABkAAAABYAAADQU7hI0E6cPzSOqyjnvO8/AAAAP0cBAAAAAAAAAZEAAAAWAAAAUG7gnJ5CmD80jqso57zvPwAAAD9WAQAAAAAAAAGSAAAAFgAAAGDM7bg46ZY/ALGyI2F57z8AAAA/tAEAAAAAAAABkwAAABYAAACwiAjxbDaUP0RnCiLfYu8/AAAAP7QBAAAAAAAAAZQAAAAWAAAAAEUjKaGDkT8kY3AWUcXuPwAAAD/EAQAAAAAAAAGVAAAAFgAAAKC+lvre7oo/AF/WCsMn7j8AAAA/0wEAAAAAAAABlgAAABYAAADgerEyEzyIP5qk5AC3oO0/AAAAP/MBAAAAAAAAAZcAAAAWAAAAgPPmonvWgj/yM5v4LDDtPwAAAD8CAgAAAAAAAAGYAAAAFgAAAKCvAduvI4A/RsNR8KK/7D8AAAA/EgIAAAAAAAABmQAAABYAAAAA2DgmyOF6P9IvAe2ekuw/AAAAPyICAAAAAAAAAZoAAAAWAAAAANg4Jsjhej/gCGDmljjsPwAAAD9BAgAAAAAAAAGbAAAAFgAAAIBQbpYwfHU/ritn4RD16z8AAAA/UAIAAAAAAAABnAAAABYAAACAg7LtAmJlPwS7HdmGhOs/AAAAP2ACAAAAAAAAAZ0AAAAWAAAAgIOy7QJiZT+OJ83VglfrPwAAAD9gAgAAAAAAAAGeAAAAFgAAAICDsu0CYmU/FpR80n4q6z8AAAA/cAIAAAAAAAABnwAAABYAAACAg7LtAmJlP5wALM96/eo/AAAAP48CAAAAAAAAAaAAAAAWAAAAgIOy7QJiZT/ktoPN+ObqPwAAAD+uAgAAAAAAAAGhAAAAFgAAAICDsu0CYmU/biMzyvS56j8AAAA/0gIAAAAAAAABogAAABYAAACAUG6WMHx1P24jM8r0ueo/AAAAPxEDAAAAAAAAAaMAAAAWAAAAgPPmonvWgj9uIzPK9LnqPwAAAD8RAwAAAAAAAAGkAAAAFgAAAABFIymhg5E/biMzyvS56j8AAAA/MAMAAAAAAAABpQAAABYAAACw5hUNB92SP24jM8r0ueo/AAAAPz8DAAAAAAAAAaYAAAAWAAAAUG7gnJ5CmD9uIzPK9LnqPwAAAD+tAwAAAAAAAAGnAAAAFgAAAPCxxWRq9Zo/5LaDzfjm6j8AAAA/vAMAAAAAAAABqAAAABYAAADA9aosNqidP5wALM96/eo/AAAAP9wDAAAAAAAAAakAAAAWAAAAiA800Jkzoj9aStTQ/BPrPwAAAD/7AwAAAAAAAAGqAAAAFgAAAGCxJrT/jKM/jifN1YJX6z8AAAA/GgQAAAAAAAABqwAAABYAAAA4UxmYZeakPwS7HdmGhOs/AAAAPzkEAAAAAAAAAawAAAAWAAAACEYFbn7spj98Tm7cirHrPwAAAD9JBAAAAAAAAAGtAAAAFgAAAPCW/l8xmac/8uG+347e6z8AAAA/WQQAAAAAAAABrgAAABYAAADIieo1Sp+pP+AIYOaWOOw/AAAAP3gEAAAAAAAAAa8AAAAWAAAAyInqNUqfqT+cUgjoGE/sPwAAAD+XBAAAAAAAAAGwAAAAFgAAALDa4yf9S6o/FOZY6xx87D8AAAA/xgQAAAAAAAABsQAAABYAAACw2uMn/UuqP4x5qe4gqew/AAAAP+MEAAAAAAAAAbIAAAAWAAAAsNrjJ/1Lqj/AVqLzpuzsPwAAAD/zBAAAAAAAAAGzAAAAFgAAAJB81gtjpas/Nury9qoZ7T8AAAA/AwUAAAAAAAABtAAAABYAAACQfNYLY6WrP/Izm/gsMO0/AAAAPwMFAAAAAAAAAbUAAAAWAAAAkHzWC2Olqz9ox+v7MF3tPwAAAD8iBQAAAAAAAAG2AAAAFgAAAJB81gtjpas/4Fo8/zSK7T8AAAA/MQUAAAAAAAABtwAAABYAAACQfNYLY6WrP5qk5AC3oO0/AAAAP0EFAAAAAAAAAbgAAAAWAAAAkHzWC2Olqz/Ogd0FPeTtPwAAAD9gBQAAAAAAAAG5AAAAFgAAAJB81gtjpas/isuFB7/67T8AAAA/jwUAAAAAAAABugAAABYAAACQfNYLY6WrPwBf1grDJ+4/AAAAP84FAAAAAAAAAbsAAAAWAAAAkHzWC2Olqz+8qH4MRT7uPwAAAD/9BQAAAAAAAAG8AAAAFgAAAJ5R/rs1388/WkrU0PwT6z8AAAA/AAAAAAAAAAABvQAAABYAAAD5zXaMesfQP8AExtoIm+s/AAAAPxAAAAAAAAAAAb4AAAAWAAAANSL1SKfy0D98Tm7cirHrPwAAAD8fAAAAAAAAAAG/AAAAFgAAAHF2cwXUHdE/OJgW3gzI6z8AAAA/HwAAAAAAAAABwAAAABYAAADpHnB+LXTRP64rZ+EQ9es/AAAAPz0AAAAAAAAAAcEAAAAWAAAABUmv3MOJ0T9qdQ/jkgvsPwAAAD9sAAAAAAAAAAHCAAAAFgAAAAVJr9zDidE/Jr+35BQi7D8AAAA/fAAAAAAAAAABwwAAABYAAABDnS2Z8LTRP1icsOmaZew/AAAAP5sAAAAAAAAAAcQAAAAWAAAAQ50tmfC00T8U5ljrHHzsPwAAAD+bAAAAAAAAAAHFAAAAFgAAAEOdLZnwtNE/0i8B7Z6S7D8AAAA/ugAAAAAAAAABxgAAABYAAABfx2z3hsrRP4x5qe4gqew/AAAAP9oAAAAAAAAAAccAAAAWAAAAX8ds94bK0T8ADfrxJNbsPwAAAD/pAAAAAAAAAAHIAAAAFgAAAF/HbPeGytE/Nury9qoZ7T8AAAA/CQEAAAAAAAAByQAAABYAAABfx2z3hsrRP/Izm/gsMO0/AAAAPwkBAAAAAAAAAcoAAAAWAAAAX8ds94bK0T+ufUP6rkbtPwAAAD8YAQAAAAAAAAHLAAAAFgAAAH3xq1Ud4NE/4Fo8/zSK7T8AAAA/KAEAAAAAAAABzAAAABYAAAB98atVHeDRP1bujAI5t+0/AAAAPygBAAAAAAAAAc0AAAAWAAAAffGrVR3g0T8SODUEu83tPwAAAD83AQAAAAAAAAHOAAAAFgAAAH3xq1Ud4NE/isuFB7/67T8AAAA/NwEAAAAAAAABzwAAABYAAAB98atVHeDRP3jyJg7HVO4/AAAAP0cBAAAAAAAAAdAAAAAWAAAAffGrVR3g0T+qzx8TTZjuPwAAAD9XAQAAAAAAAAHRAAAAFgAAAH3xq1Ud4NE/ZhnIFM+u7j8AAAA/ZgEAAAAAAAAB0gAAABYAAAB98atVHeDRP+CsGBjT2+4/AAAAP4YBAAAAAAAAAdMAAAAWAAAAX8ds94bK0T9UQGkb1wjvPwAAAD+VAQAAAAAAAAHUAAAAFgAAAMv0MCCXXtE/zNO5Hts17z8AAAA/pQEAAAAAAAAB1QAAABYAAABxdnMF1B3RP0RnCiLfYu8/AAAAP7QBAAAAAAAAAdYAAAAWAAAANSL1SKfy0D8AsbIjYXnvPwAAAD/EAQAAAAAAAAHXAAAAFgAAANujNy7ksdA/vPpaJeOP7z8AAAA/1AEAAAAAAAAB2AAAABYAAACfT7lxt4bQP7z6WiXjj+8/AAAAP/MBAAAAAAAAAdkAAAAWAAAAgyV6EyFx0D94RAMnZabvPwAAAD/zAQAAAAAAAAHaAAAAFgAAAO1SPjwxBdA/7NdTKmnT7z8AAAA/EgIAAAAAAAAB2wAAABYAAACyAAXKgjLPP+zXUypp0+8/AAAAPyICAAAAAAAAAdwAAAAWAAAA+gOKlPywzj/s11MqadPvPwAAAD8xAgAAAAAAAAHdAAAAFgAAAIZbjRujWs4/7NdTKmnT7z8AAAA/QQIAAAAAAAAB3gAAABYAAABKBw9fdi/OP+zXUypp0+8/AAAAP0ECAAAAAAAAAd8AAAAWAAAA0l4S5hzZzT/s11MqadPvPwAAAD9RAgAAAAAAAAHgAAAAFgAAAOYNGfRpLM0/7NdTKmnT7z8AAAA/YAIAAAAAAAAB4QAAABYAAAC6aKFFilTMP+zXUypp0+8/AAAAP3ACAAAAAAAAAeIAAAAWAAAAnnIwpffPyj/s11MqadPvPwAAAD+AAgAAAAAAAAHjAAAAFgAAALIhN7NEI8o/7NdTKmnT7z8AAAA/jwIAAAAAAAAB5AAAABYAAAD6JLx9vqHJP+zXUypp0+8/AAAAP58CAAAAAAAAAeUAAAAWAAAATihBSDggyT80jqso57zvPwAAAD+uAgAAAAAAAAHmAAAAFgAAABLUwosL9cg/eEQDJ2Wm7z8AAAA/vgIAAAAAAAAB5wAAABYAAADSf0TP3snIP3hEAydlpu8/AAAAP/0CAAAAAAAAAegAAAAWAAAAXtdHVoVzyD/grBgY09vuPwAAAD87AwAAAAAAAAHpAAAAFgAAAOouS90rHcg/zoHdBT3k7T8AAAA/WgMAAAAAAAAB6gAAABYAAADqLkvdKx3IP1bujAI5t+0/AAAAP2oDAAAAAAAAAesAAAAWAAAA6i5L3SsdyD/yM5v4LDDtPwAAAD96AwAAAAAAAAHsAAAAFgAAAOouS90rHcg/Nury9qoZ7T8AAAA/mQMAAAAAAAAB7QAAABYAAADqLkvdKx3IP3qgSvUoA+0/AAAAP5kDAAAAAAAAAe4AAAAWAAAAIoPJmVhIyD/AVqLzpuzsPwAAAD/IAwAAAAAAAAHvAAAAFgAAAMbQPcGRdsk/0i8B7Z6S7D8AAAA/1wMAAAAAAAAB8AAAABYAAACyITezRCPKP5xSCOgYT+w/AAAAPwYEAAAAAAAACw=="/>
</p:tagLst>
</file>

<file path=ppt/tags/tag82.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EAAAAFAAAABwMAAAAAAQAAAAQAAAAECUlua0F0b21WMQIAAAAJBAAAAA0DBQQAAAALUGVuU3Ryb2tlVjEEAAAACkF0dHJpYnV0ZXMFVHJhY2UJU3RhcnRUaW1lBFR5cGUEBAAED1BlbkF0dHJpYnV0ZXNWMQIAAAAKSW5rVHJhY2VWMQIAAAAQDEFjdGlvblR5cGVWMQIAAAACAAAACQUAAAAJBgAAAEhQAAAAAAAABfn///8MQWN0aW9uVHlwZVYxAQAAAAd2YWx1ZV9fAAgCAAAAAAAAAAUFAAAAD1BlbkF0dHJpYnV0ZXNWMQoAAAAHX2NvbG9yQQdfY29sb3JSB19jb2xvckcHX2NvbG9yQgpGaXRUb0N1cnZlBkhlaWdodA5JZ25vcmVQcmVzc3VyZQ1Jc0hpZ2hsaWdodGVyBVNoYXBlBVdpZHRoAAAAAAAAAAAEAAICAgIBBgEBDEJydXNoU2hhcGVWMQIAAAAGAgAAAP//AAAAAAAAAAAACEAAAAX4////DEJydXNoU2hhcGVWMQEAAAAHdmFsdWVfXwAIAgAAAAEAAAAAAAAAAAAIQAUGAAAACklua1RyYWNlVjEDAAAADUxpc3RgMStfaXRlbXMMTGlzdGAxK19zaXplD0xpc3RgMStfdmVyc2lvbgQAABhTaGFyZWQuSW5raW5nLklua1BvaW50W10CAAAACAgCAAAACQkAAAC8AAAAvA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NRAUKAAAACklua1BvaW50VjEEAAAAAVgBWQ5QcmVzc3VyZUZhY3RvcglUaW1lU3RhbXAAAAAABgYLEAIAAACAigtk77ZiP8DTBjptoMM/AAAAPwAAAAAAAAAAAQsAAAAKAAAA0DNCNTdUeD+AmZmZmZm5PwAAAD/qAAAAAAAAAAEMAAAACgAAAAAh/ocQpIg/gJmZmZmZuT8AAAA/6gAAAAAAAAABDQAAAAoAAACMY2zml4yXP4CZmZmZmbk/AAAAP/oAAAAAAAAAAQ4AAAAKAAAAPrXkaUYDoj+AmZmZmZm5PwAAAD/6AAAAAAAAAAEPAAAACgAAALY4k+BAQKg/gJmZmZmZuT8AAAA/CgEAAAAAAAABEAAAAAoAAABCCFIM1j2tP4CZmZmZmbk/AAAAPxkBAAAAAAAAAREAAAAKAAAA41jE7o5tsT+AmZmZmZm5PwAAAD8ZAQAAAAAAAAESAAAACgAAALHAo4RZ7LM/gJmZmZmZuT8AAAA/KQEAAAAAAAABEwAAAAoAAAB/O8fHShu2P4CZmZmZmbk/AAAAPykBAAAAAAAAARQAAAAKAAAAbQL7v9YKtz+AmZmZmZm5PwAAAD85AQAAAAAAAAEVAAAACgAAAFfJLrhi+rc/gJmZmZmZuT8AAAA/OQEAAAAAAAABFgAAAAoAAABFkGKw7um4P4CZmZmZmbk/AAAAP0gBAAAAAAAAARcAAAAKAAAAOX0eA8g5uT+AmZmZmZm5PwAAAD9IAQAAAAAAAAEYAAAACgAAAClEUvtTKbo/gJmZmZmZuT8AAAA/WAEAAAAAAAABGQAAAAoAAAARC4bz3xi7P4CZmZmZmbk/AAAAP1gBAAAAAAAAARoAAAAKAAAAB+X9mJK4uz+AmZmZmZm5PwAAAD9nAQAAAAAAAAEbAAAACgAAAO+rMZEeqLw/gJmZmZmZuT8AAAA/ZwEAAAAAAAABHAAAAAoAAADPTN0uXTe+P4CZmZmZmbk/AAAAP3cBAAAAAAAAAR0AAAAKAAAAre2IzJvGvz+AmZmZmZm5PwAAAD+HAQAAAAAAAAEeAAAACgAAAEA01ofG+sA/gJmZmZmZuT8AAAA/hwEAAAAAAAABHwAAAAoAAACuBKzWZcLBP4CZmZmZmbk/AAAAP4cBAAAAAAAAASAAAAAKAAAAFsI9eN7Zwj+AmZmZmZm5PwAAAD+WAQAAAAAAAAEhAAAACgAAAISSE8d9ocM/gJmZmZmZuT8AAAA/lgEAAAAAAAABIgAAAAoAAAD0YukVHWnEP4CZmZmZmbk/AAAAP6YBAAAAAAAAASMAAAAKAAAA6Dxhu88IxT+AmZmZmZm5PwAAAD+mAQAAAAAAAAEkAAAACgAAANoW2WCCqMU/gJmZmZmZuT8AAAA/tgEAAAAAAAABJQAAAAoAAADQA5WzW/jFP4CZmZmZmbk/AAAAP7YBAAAAAAAAASYAAAAKAAAASueuryFwxj+AmZmZmZm5PwAAAD/FAQAAAAAAAAEnAAAACgAAADrBJlXUD8c/gJmZmZmZuT8AAAA/xQEAAAAAAAABKAAAAAoAAAA2ruKnrV/HP4CZmZmZmbk/AAAAP9UBAAAAAAAAASkAAAAKAAAAJohaTWD/xz+AmZmZmZm5PwAAAD/VAQAAAAAAAAEqAAAACgAAABpi0vISn8g/gJmZmZmZuT8AAAA/5AEAAAAAAAABKwAAAAoAAAAKPEqYxT7JP4CZmZmZmbk/AAAAP+QBAAAAAAAAASwAAAAKAAAAegwg52QGyj+AmZmZmZm5PwAAAD/0AQAAAAAAAAEtAAAACgAAAPYCfpBRLso/gJmZmZmZuT8AAAA/9AEAAAAAAAABLgAAAAoAAADo3PU1BM7KP4CZmZmZmbk/AAAAPwQCAAAAAAAAAS8AAAAKAAAA3LZt27Ztyz+AmZmZmZm5PwAAAD8EAgAAAAAAAAEwAAAACgAAANSjKS6Qvcs/gJmZmZmZuT8AAAA/EwIAAAAAAAABMQAAAAoAAADIfaHTQl3MP4CZmZmZmbk/AAAAPxMCAAAAAAAAATIAAAAKAAAAuFcZefX8zD+AmZmZmZm5PwAAAD8jAgAAAAAAAAEzAAAACgAAACgo78eUxM0/gJmZmZmZuT8AAAA/IwIAAAAAAAABNAAAAAoAAAAeAmdtR2TOP4CZmZmZmbk/AAAAPzMCAAAAAAAAATUAAAAKAAAAjNI8vOYrzz+AmZmZmZm5PwAAAD8zAgAAAAAAAAE2AAAACgAAAPqiEguG888/gJmZmZmZuT8AAAA/QgIAAAAAAAABNwAAAAoAAAAxMFJWf4XQP4CZmZmZmbk/AAAAP0ICAAAAAAAAATgAAAAKAAAApxNsUkX90D+AmZmZmZm5PwAAAD9SAgAAAAAAAAE5AAAACgAAAN771vkUYdE/gJmZmZmZuT8AAAA/UgIAAAAAAAABOgAAAAoAAACT2p9K0ezRP4CZmZmZmbk/AAAAP2ECAAAAAAAAATsAAAAKAAAAysIK8qBQ0j+AmZmZmZm5PwAAAD9xAgAAAAAAAAE8AAAACgAAAECmJO5myNI/gJmZmZmZuT8AAAA/cQIAAAAAAAABPQAAAAoAAAB3jo+VNizTP4CZmZmZmbk/AAAAP4ECAAAAAAAAAT4AAAAKAAAAMoCckxlo0z+AmZmZmZm5PwAAAD+BAgAAAAAAAAE/AAAACgAAACxtWObyt9M/gJmZmZmZuT8AAAA/kAIAAAAAAAABQAAAAAoAAACoY7aP39/TP4CZmZmZmbk/AAAAP5ACAAAAAAAAAUEAAAAKAAAA5l5l5NXz0z+AmZmZmZm5PwAAAD+gAgAAAAAAAAFCAAAACgAAAGNVw43CG9Q/gJmZmZmZuT8AAAA/oAIAAAAAAAABQwAAAAoAAAAdR9CLpVfUP4CZmZmZmbk/AAAAP7ACAAAAAAAAAUQAAAAKAAAAW0J/4Jtr1D+AmZmZmZm5PwAAAD+wAgAAAAAAAAFFAAAACgAAABg0jN5+p9Q/gJmZmZmZuT8AAAA/vwIAAAAAAAABRgAAAAoAAACUKuqHa8/UP4CZmZmZmbk/AAAAP78CAAAAAAAAAUcAAAAKAAAADiFIMVj31D+AmZmZmZm5PwAAAD/PAgAAAAAAAAFIAAAACgAAAE8c94VOC9U/gJmZmZmZuT8AAAA/zwIAAAAAAAABSQAAAAoAAACMF6baRB/VP4CZmZmZmbk/AAAAP94CAAAAAAAAAUoAAAAKAAAACQ4EhDFH1T+AmZmZmZm5PwAAAD/eAgAAAAAAAAFLAAAACgAAAIcEYi0eb9U/gJmZmZmZuT8AAAA/7gIAAAAAAAABTAAAAAoAAAAE+7/WCpfVP8DTBjptoMM/AAAAP+4CAAAAAAAAAU0AAAAKAAAAvuzM1O3S1T/A0wY6baDDPwAAAD/+AgAAAAAAAAFOAAAACgAAAPXUN3y9NtY/QNpApw10yj8AAAA//gIAAAAAAAABTwAAAAoAAAAlql52ZurWP0DaQKcNdMo/AAAAPw0DAAAAAAAAAVAAAAAKAAAAGYTWGxmK1z+AcD0K16PQPwAAAD8NAwAAAAAAAAFRAAAACgAAAIhUrGq4Udg/gHd3d3d31z8AAAA/HQMAAAAAAAABUgAAAAoAAAA0IDEOTi3ZPyB+seQXS94/AAAAPx0DAAAAAAAAAVMAAAAKAAAAo/AGXe302T+gwvUoXI/iPwAAAD8tAwAAAAAAAAFUAAAACgAAAFfPz62pgNo/oML1KFyP4j8AAAA/LQMAAAAAAAABVQAAAAoAAAANrpj+ZQzbP1BEREREROQ/AAAAPzwDAAAAAAAAAVYAAAAKAAAARZYDpjVw2z9QRERERETkPwAAAD88AwAAAAAAAAFXAAAACgAAAHt+bk0F1Ns/UERERERE5D8AAAA/TAMAAAAAAAABWAAAAAoAAABzayqg3iPcP1BEREREROQ/AAAAP0wDAAAAAAAAAVkAAAAKAAAAb1jm8rdz3D9QRERERETkPwAAAD9bAwAAAAAAAAFaAAAACgAAAClK8/Car9w/UERERERE5D8AAAA/WwMAAAAAAAABWwAAAAoAAADjOwDvfevcPxDGkl8s+eU/AAAAP2sDAAAAAAAAAVwAAAAKAAAAGSRrlk1P3T8QxpJfLPnlPwAAAD9rAwAAAAAAAAFdAAAACgAAAFEM1j0ds90/EMaSXyz55T8AAAA/ewMAAAAAAAABXgAAAAoAAACJ9EDl7BbePxDGkl8s+eU/AAAAP3sDAAAAAAAAAV8AAAAKAAAAu8ln35XK3j8QxpJfLPnlPwAAAD+KAwAAAAAAAAFgAAAACgAAAKuj34RIat8/EMaSXyz55T8AAAA/igMAAAAAAAABYQAAAAoAAABvPIO/+A7gPxDGkl8s+eU/AAAAP5oDAAAAAAAAAWIAAAAKAAAAaCk/EtJe4D8QxpJfLPnlPwAAAD+aAwAAAAAAAAFjAAAACgAAAMKYozqwpOA/EMaSXyz55T8AAAA/qgMAAAAAAAABZAAAAAoAAAAcCAhjjurgPxDGkl8s+eU/AAAAP7kDAAAAAAAAAWUAAAAKAAAAOHy9NnYc4T8QxpJfLPnlPwAAAD+5AwAAAAAAAAFmAAAACgAAAFTwcgpeTuE/EMaSXyz55T8AAAA/yQMAAAAAAAABZwAAAAoAAABwZCjeRYDhPxDGkl8s+eU/AAAAP8kDAAAAAAAAAWgAAAAKAAAA61qGhzKo4T8QxpJfLPnlPwAAAD/YAwAAAAAAAAFpAAAACgAAAAfPO1sa2uE/YMkvlvxi6T8AAAA/2AMAAAAAAAABagAAAAoAAADDwEhZ/RXiPyBLfrHkF+s/AAAAP+gDAAAAAAAAAWsAAAAKAAAAfbJVV+BR4j8gS36x5BfrPwAAAD/oAwAAAAAAAAFsAAAACgAAAJkmCyvIg+I/IEt+seQX6z8AAAA/+AMAAAAAAAABbQAAAAoAAAAykR6onN3iPyBLfrHkF+s/AAAAP/gDAAAAAAAAAW4AAAAKAAAAigCD0Hoj4z8gS36x5BfrPwAAAD8HBAAAAAAAAAFvAAAACgAAAEfyj85dX+M/IEt+seQX6z8AAAA/BwQAAAAAAAABcAAAAAoAAAAB5JzMQJvjPyBLfrHkF+s/AAAAPxcEAAAAAAAAAXEAAAAKAAAAHFhSoCjN4z8gS36x5BfrPwAAAD8XBAAAAAAAAAFyAAAACgAAAPrQWB8a6+M/IEt+seQX6z8AAAA/JwQAAAAAAAABcwAAAAoAAAB3x7bIBhPkPyBLfrHkF+s/AAAAPycEAAAAAAAAAXQAAAAKAAAAVEC9R/gw5D8gS36x5BfrPwAAAD82BAAAAAAAAAF1AAAACgAAAHC0chvgYuQ/4MzMzMzM7D8AAAA/NgQAAAAAAAABdgAAAAoAAADtqtDEzIrkP+DMzMzMzOw/AAAAP0YEAAAAAAAAAXcAAAAKAAAACB+GmLS85D/gzMzMzMzsPwAAAD9GBAAAAAAAAAF4AAAACgAAACWTO2yc7uQ/4MzMzMzM7D8AAAA/VQQAAAAAAAABeQAAAAoAAABBB/E/hCDlP+DMzMzMzOw/AAAAP1UEAAAAAAAAAXoAAAAKAAAAmnZVaGJm5T/gzMzMzMzsPwAAAD9lBAAAAAAAAAF7AAAACgAAAJRjEbs7tuU/4MzMzMzM7D8AAAA/ZQQAAAAAAAABfAAAAAoAAADu0nXjGfzlP+DMzMzMzOw/AAAAP3IEAAAAAAAAAX0AAAAKAAAAR0LaC/hB5j/gzMzMzMzsPwAAAD9yBAAAAAAAAAF+AAAACgAAAGO2j9/fc+Y/4MzMzMzM7D8AAAA/gQQAAAAAAAABfwAAAAoAAAB+KkWzx6XmP+DMzMzMzOw/AAAAP4EEAAAAAAAAAYAAAAAKAAAAXqNLMrnD5j/gzMzMzMzsPwAAAD+RBAAAAAAAAAGBAAAACgAAAPwgo1y0zeY/4MzMzMzM7D8AAAA/oQQAAAAAAAABggAAAAoAAAA6HFKxquHmP+DMzMzMzOw/AAAAP6EEAAAAAAAAAYMAAAAKAAAA15mp26Xr5j/gzMzMzMzsPwAAAD+wBAAAAAAAAAGEAAAACgAAABiVWDCc/+Y/4MzMzMzM7D8AAAA/sAQAAAAAAAABhQAAAAoAAAAzCQ4EhDHnP+DMzMzMzOw/AAAAP8AEAAAAAAAAAYYAAAAKAAAAUH3D12tj5z/gzMzMzMzsPwAAAD/ABAAAAAAAAAGHAAAACgAAAEdqfypFs+c/4MzMzMzM7D8AAAA/zwQAAAAAAAABiAAAAAoAAACj2eNSI/nnP+DMzMzMzOw/AAAAP88EAAAAAAAAAYkAAAAKAAAAPET3z/dS6D/gzMzMzMzsPwAAAD/fBAAAAAAAAAGKAAAACgAAADQxsyLRoug/4MzMzMzM7D8AAAA/3wQAAAAAAAABiwAAAAoAAACQoBdLr+joP+DMzMzMzOw/AAAAP+8EAAAAAAAAAYwAAAAKAAAAqhTNHpca6T/gzMzMzMzsPwAAAD/vBAAAAAAAAAGNAAAACgAAAMeIgvJ+TOk/4MzMzMzM7D8AAAA//gQAAAAAAAABjgAAAAoAAACiAYlxcGrpP+DMzMzMzOw/AAAAP/4EAAAAAAAAAY8AAAAKAAAA4vw3xmZ+6T/gzMzMzMzsPwAAAD8OBQAAAAAAAAGQAAAACgAAACD45hpdkuk/4MzMzMzM7D8AAAA/HgUAAAAAAAABkQAAAAoAAABc85VvU6bpP+DMzMzMzOw/AAAAPx4FAAAAAAAAAZIAAAAKAAAAO2yc7kTE6T/gzMzMzMzsPwAAAD8tBQAAAAAAAAGTAAAACgAAABnlom024uk/4MzMzMzM7D8AAAA/LQUAAAAAAAABlAAAAAoAAACU2wAXIwrqP+DMzMzMzOw/AAAAPz0FAAAAAAAAAZUAAAAKAAAAsE+26go86j/gzMzMzMzsPwAAAD89BQAAAAAAAAGWAAAACgAAAAy/GhPpgeo/4MzMzMzM7D8AAAA/TAUAAAAAAAABlwAAAAoAAAAnM9Dm0LPqP+DMzMzMzOw/AAAAP0wFAAAAAAAAAZgAAAAKAAAAQ6eFurjl6j/gzMzMzMzsPwAAAD9cBQAAAAAAAAGZAAAACgAAAF4bO46gF+s/4MzMzMzM7D8AAAA/XAUAAAAAAAABmgAAAAoAAAA6lEENkjXrP+DMzMzMzOw/AAAAP2wFAAAAAAAAAZsAAAAKAAAA3BGZN40/6z/gzMzMzMzsPwAAAD97BQAAAAAAAAGcAAAACgAAABoNSIyDU+s/4MzMzMzM7D8AAAA/ewUAAAAAAAABnQAAAAoAAAC3ip+2fl3rP+DMzMzMzOw/AAAAP4sFAAAAAAAAAZ4AAAAKAAAAlgOmNXB76z/gzMzMzMzsPwAAAD+LBQAAAAAAAAGfAAAACgAAANT+VIpmj+s/4MzMzMzM7D8AAAA/mwUAAAAAAAABoAAAAAoAAACyd1sJWK3rP+DMzMzMzOw/AAAAP5sFAAAAAAAAAaEAAAAKAAAAz+sQ3T/f6z/gzMzMzMzsPwAAAD+qBQAAAAAAAAGiAAAACgAAAOlfxrAnEew/4MzMzMzM7D8AAAA/qgUAAAAAAAABowAAAAoAAACjUdOuCk3sP+DMzMzMzOw/AAAAP7oFAAAAAAAAAaQAAAAKAAAAwMWIgvJ+7D/gzMzMzMzsPwAAAD+6BQAAAAAAAAGlAAAACgAAANs5PlbasOw/4MzMzMzM7D8AAAA/yQUAAAAAAAABpgAAAAoAAAD3rfMpwuLsP+DMzMzMzOw/AAAAP8kFAAAAAAAAAacAAAAKAAAAFCKp/akU7T/gzMzMzMzsPwAAAD/ZBQAAAAAAAAGoAAAACgAAAC6WXtGRRu0/4MzMzMzM7D8AAAA/2QUAAAAAAAABqQAAAAoAAADoh2vPdILtP+DMzMzMzOw/AAAAP+kFAAAAAAAAAaoAAAAKAAAAxgByTmag7T/gzMzMzMzsPwAAAD/pBQAAAAAAAAGrAAAACgAAAOR0JyJO0u0/4MzMzMzM7D8AAAA/+AUAAAAAAAABrAAAAAoAAAC+7S2hP/DtPyBLfrHkF+s/AAAAP/gFAAAAAAAAAa0AAAAKAAAAPOSLSiwY7j8gS36x5BfrPwAAAD8IBgAAAAAAAAGuAAAACgAAABpdkskdNu4/YMkvlvxi6T8AAAA/CAYAAAAAAAABrwAAAAoAAABYWEEeFEruP2DJL5b8Yuk/AAAAPxgGAAAAAAAAAbAAAAAKAAAA9tWYSA9U7j9gyS+W/GLpPwAAAD8nBgAAAAAAAAGxAAAACgAAADjRR50FaO4/YMkvlvxi6T8AAAA/NwYAAAAAAAABsgAAAAoAAAB0zPbx+3vuP7BH4XoUruc/AAAAPzcGAAAAAAAAAbMAAAAKAAAAEkpOHPeF7j+wR+F6FK7nPwAAAD83BgAAAAAAAAG0AAAACgAAAFJF/XDtme4/sEfhehSu5z8AAAA/RgYAAAAAAAABtQAAAAoAAADQO1sa2sHuP7BH4XoUruc/AAAAP1YGAAAAAAAAAbYAAAAKAAAAqrRhmcvf7j8QxpJfLPnlPwAAAD9WBgAAAAAAAAG3AAAACgAAAMgoF22zEe8/oML1KFyP4j8AAAA/ZgYAAAAAAAABuAAAAAoAAABkpm6XrhvvP6DC9Shcj+I/AAAAP2YGAAAAAAAAAbkAAAAKAAAA4pzMQJtD7z/QQKcNdNrgPwAAAD91BgAAAAAAAAG6AAAACgAAAIIaJGuWTe8/0ECnDXTa4D8AAAA/dQYAAAAAAAABuwAAAAoAAADAFdO/jGHvPyB+seQXS94/AAAAP4QGAAAAAAAAAbwAAAAKAAAA/hCCFIN17z8gfrHkF0vePwAAAD+EBgAAAAAAAAG9AAAACgAAAJyO2T5+f+8/IH6x5BdL3j8AAAA/lAYAAAAAAAABvgAAAAoAAAA+DDFpeYnvPyB+seQXS94/AAAAP6MGAAAAAAAAAb8AAAAKAAAA3omIk3ST7z8gfrHkF0vePwAAAD+jBgAAAAAAAAHAAAAACgAAAN6JiJN0k+8/IHsUrkfh2j8AAAA/swYAAAAAAAABwQAAAAoAAAB8B+C9b53vP4B3d3d3d9c/AAAAP7MGAAAAAAAAAcIAAAAKAAAAuAKPEmax7z8AdNpApw3UPwAAAD/CBgAAAAAAAAHDAAAACgAAAFqA5jxhu+8/AHTaQKcN1D8AAAA/0gYAAAAAAAABxAAAAAoAAAA2+ey7UtnvPwB02kCnDdQ/AAAAP+IGAAAAAAAAAcUAAAAKAAAAdvSbEEnt7z8AdNpApw3UPwAAAD/xBgAAAAAAAAs="/>
</p:tagLst>
</file>

<file path=ppt/tags/tag83.xml><?xml version="1.0" encoding="utf-8"?>
<p:tagLst xmlns:a="http://schemas.openxmlformats.org/drawingml/2006/main" xmlns:r="http://schemas.openxmlformats.org/officeDocument/2006/relationships" xmlns:p="http://schemas.openxmlformats.org/presentationml/2006/main">
  <p:tag name="ATHENA.MIXSHAPE" val="AAEAAAD/////AQAAAAAAAAAMAgAAAE9BdXRob3JQUFQsIFZlcnNpb249MC4xLjU1NTguMCwgQ3VsdHVyZT1uZXV0cmFsLCBQdWJsaWNLZXlUb2tlbj0zMWJmMzg1NmFkMzY0ZTM1BQEAAAALSW5rTWF0dGVyVjEEAAAABVNjYWxlDUxpc3RgMStfaXRlbXMMTGlzdGAxK19zaXplD0xpc3RgMStfdmVyc2lvbgAEAAALF1NoYXJlZC5JbmtpbmcuSW5rQXRvbVtdAgAAAAgIAgAAAGwPOT8JAwAAAAEAAAAFAAAABwMAAAAAAQAAAAQAAAAECUlua0F0b21WMQIAAAAJBAAAAA0DBQQAAAALUGVuU3Ryb2tlVjEEAAAACkF0dHJpYnV0ZXMFVHJhY2UJU3RhcnRUaW1lBFR5cGUEBAAED1BlbkF0dHJpYnV0ZXNWMQIAAAAKSW5rVHJhY2VWMQIAAAAQDEFjdGlvblR5cGVWMQIAAAACAAAACQUAAAAJBgAAAEhQAAAAAAAABfn///8MQWN0aW9uVHlwZVYxAQAAAAd2YWx1ZV9fAAgCAAAAAAAAAAUFAAAAD1BlbkF0dHJpYnV0ZXNWMQoAAAAHX2NvbG9yQQdfY29sb3JSB19jb2xvckcHX2NvbG9yQgpGaXRUb0N1cnZlBkhlaWdodA5JZ25vcmVQcmVzc3VyZQ1Jc0hpZ2hsaWdodGVyBVNoYXBlBVdpZHRoAAAAAAAAAAAEAAICAgIBBgEBDEJydXNoU2hhcGVWMQIAAAAGAgAAAP//AAAAAAAAAAAACEAAAAX4////DEJydXNoU2hhcGVWMQEAAAAHdmFsdWVfXwAIAgAAAAEAAAAAAAAAAAAIQAUGAAAACklua1RyYWNlVjEDAAAADUxpc3RgMStfaXRlbXMMTGlzdGAxK19zaXplD0xpc3RgMStfdmVyc2lvbgQAABhTaGFyZWQuSW5raW5nLklua1BvaW50W10CAAAACAgCAAAACQkAAAC8AAAAvAAAAAcJAAAAAAEAAAAAAQAABApJbmtQb2ludFYxAgAAAAkKAAAACQsAAAAJDAAAAAkNAAAACQ4AAAAJDwAAAAkQAAAACREAAAAJEgAAAAkTAAAACRQAAAAJFQAAAAkWAAAACRcAAAAJGAAAAAkZAAAACRoAAAAJGwAAAAkcAAAACR0AAAAJHgAAAAkfAAAACSAAAAAJIQAAAAkiAAAACSMAAAAJJAAAAAklAAAACSYAAAAJJwAAAAkoAAAACSkAAAAJKgAAAAkrAAAACSwAAAAJLQAAAAkuAAAACS8AAAAJMAAAAAkxAAAACTIAAAAJMwAAAAk0AAAACTUAAAAJNgAAAAk3AAAACTgAAAAJOQAAAAk6AAAACTsAAAAJPAAAAAk9AAAACT4AAAAJPwAAAAlAAAAACUEAAAAJQgAAAAlDAAAACUQAAAAJRQAAAAlGAAAACUcAAAAJSAAAAAlJAAAACUoAAAAJSwAAAAlMAAAACU0AAAAJTgAAAAlPAAAACVAAAAAJUQAAAAlSAAAACVMAAAAJVAAAAAlVAAAACVYAAAAJVwAAAAlYAAAACVkAAAAJWgAAAAlbAAAACVwAAAAJXQAAAAleAAAACV8AAAAJYAAAAAlhAAAACWIAAAAJYwAAAAlkAAAACWUAAAAJZgAAAAlnAAAACWgAAAAJaQAAAAlqAAAACWsAAAAJbAAAAAltAAAACW4AAAAJbwAAAAlwAAAACXEAAAAJcgAAAAlzAAAACXQAAAAJdQAAAAl2AAAACXcAAAAJeAAAAAl5AAAACXoAAAAJewAAAAl8AAAACX0AAAAJfgAAAAl/AAAACYAAAAAJgQAAAAmCAAAACYMAAAAJhAAAAAmFAAAACYYAAAAJhwAAAAmIAAAACYkAAAAJigAAAAmLAAAACYwAAAAJjQAAAAmOAAAACY8AAAAJkAAAAAmRAAAACZIAAAAJkwAAAAmUAAAACZUAAAAJlgAAAAmXAAAACZgAAAAJmQAAAAmaAAAACZsAAAAJnAAAAAmdAAAACZ4AAAAJnwAAAAmgAAAACaEAAAAJogAAAAmjAAAACaQAAAAJpQAAAAmmAAAACacAAAAJqAAAAAmpAAAACaoAAAAJqwAAAAmsAAAACa0AAAAJrgAAAAmvAAAACbAAAAAJsQAAAAmyAAAACbMAAAAJtAAAAAm1AAAACbYAAAAJtwAAAAm4AAAACbkAAAAJugAAAAm7AAAACbwAAAAJvQAAAAm+AAAACb8AAAAJwAAAAAnBAAAACcIAAAAJwwAAAAnEAAAACcUAAAANRAUKAAAACklua1BvaW50VjEEAAAAAVgBWQ5QcmVzc3VyZUZhY3RvcglUaW1lU3RhbXAAAAAABgYLEAIAAACAigtk77ZiP8DTBjptoMM/AAAAPwAAAAAAAAAAAQsAAAAKAAAA0DNCNTdUeD+AmZmZmZm5PwAAAD/qAAAAAAAAAAEMAAAACgAAAAAh/ocQpIg/gJmZmZmZuT8AAAA/6gAAAAAAAAABDQAAAAoAAACMY2zml4yXP4CZmZmZmbk/AAAAP/oAAAAAAAAAAQ4AAAAKAAAAPrXkaUYDoj+AmZmZmZm5PwAAAD/6AAAAAAAAAAEPAAAACgAAALY4k+BAQKg/gJmZmZmZuT8AAAA/CgEAAAAAAAABEAAAAAoAAABCCFIM1j2tP4CZmZmZmbk/AAAAPxkBAAAAAAAAAREAAAAKAAAA41jE7o5tsT+AmZmZmZm5PwAAAD8ZAQAAAAAAAAESAAAACgAAALHAo4RZ7LM/gJmZmZmZuT8AAAA/KQEAAAAAAAABEwAAAAoAAAB/O8fHShu2P4CZmZmZmbk/AAAAPykBAAAAAAAAARQAAAAKAAAAbQL7v9YKtz+AmZmZmZm5PwAAAD85AQAAAAAAAAEVAAAACgAAAFfJLrhi+rc/gJmZmZmZuT8AAAA/OQEAAAAAAAABFgAAAAoAAABFkGKw7um4P4CZmZmZmbk/AAAAP0gBAAAAAAAAARcAAAAKAAAAOX0eA8g5uT+AmZmZmZm5PwAAAD9IAQAAAAAAAAEYAAAACgAAAClEUvtTKbo/gJmZmZmZuT8AAAA/WAEAAAAAAAABGQAAAAoAAAARC4bz3xi7P4CZmZmZmbk/AAAAP1gBAAAAAAAAARoAAAAKAAAAB+X9mJK4uz+AmZmZmZm5PwAAAD9nAQAAAAAAAAEbAAAACgAAAO+rMZEeqLw/gJmZmZmZuT8AAAA/ZwEAAAAAAAABHAAAAAoAAADPTN0uXTe+P4CZmZmZmbk/AAAAP3cBAAAAAAAAAR0AAAAKAAAAre2IzJvGvz+AmZmZmZm5PwAAAD+HAQAAAAAAAAEeAAAACgAAAEA01ofG+sA/gJmZmZmZuT8AAAA/hwEAAAAAAAABHwAAAAoAAACuBKzWZcLBP4CZmZmZmbk/AAAAP4cBAAAAAAAAASAAAAAKAAAAFsI9eN7Zwj+AmZmZmZm5PwAAAD+WAQAAAAAAAAEhAAAACgAAAISSE8d9ocM/gJmZmZmZuT8AAAA/lgEAAAAAAAABIgAAAAoAAAD0YukVHWnEP4CZmZmZmbk/AAAAP6YBAAAAAAAAASMAAAAKAAAA6Dxhu88IxT+AmZmZmZm5PwAAAD+mAQAAAAAAAAEkAAAACgAAANoW2WCCqMU/gJmZmZmZuT8AAAA/tgEAAAAAAAABJQAAAAoAAADQA5WzW/jFP4CZmZmZmbk/AAAAP7YBAAAAAAAAASYAAAAKAAAASueuryFwxj+AmZmZmZm5PwAAAD/FAQAAAAAAAAEnAAAACgAAADrBJlXUD8c/gJmZmZmZuT8AAAA/xQEAAAAAAAABKAAAAAoAAAA2ruKnrV/HP4CZmZmZmbk/AAAAP9UBAAAAAAAAASkAAAAKAAAAJohaTWD/xz+AmZmZmZm5PwAAAD/VAQAAAAAAAAEqAAAACgAAABpi0vISn8g/gJmZmZmZuT8AAAA/5AEAAAAAAAABKwAAAAoAAAAKPEqYxT7JP4CZmZmZmbk/AAAAP+QBAAAAAAAAASwAAAAKAAAAegwg52QGyj+AmZmZmZm5PwAAAD/0AQAAAAAAAAEtAAAACgAAAPYCfpBRLso/gJmZmZmZuT8AAAA/9AEAAAAAAAABLgAAAAoAAADo3PU1BM7KP4CZmZmZmbk/AAAAPwQCAAAAAAAAAS8AAAAKAAAA3LZt27Ztyz+AmZmZmZm5PwAAAD8EAgAAAAAAAAEwAAAACgAAANSjKS6Qvcs/gJmZmZmZuT8AAAA/EwIAAAAAAAABMQAAAAoAAADIfaHTQl3MP4CZmZmZmbk/AAAAPxMCAAAAAAAAATIAAAAKAAAAuFcZefX8zD+AmZmZmZm5PwAAAD8jAgAAAAAAAAEzAAAACgAAACgo78eUxM0/gJmZmZmZuT8AAAA/IwIAAAAAAAABNAAAAAoAAAAeAmdtR2TOP4CZmZmZmbk/AAAAPzMCAAAAAAAAATUAAAAKAAAAjNI8vOYrzz+AmZmZmZm5PwAAAD8zAgAAAAAAAAE2AAAACgAAAPqiEguG888/gJmZmZmZuT8AAAA/QgIAAAAAAAABNwAAAAoAAAAxMFJWf4XQP4CZmZmZmbk/AAAAP0ICAAAAAAAAATgAAAAKAAAApxNsUkX90D+AmZmZmZm5PwAAAD9SAgAAAAAAAAE5AAAACgAAAN771vkUYdE/gJmZmZmZuT8AAAA/UgIAAAAAAAABOgAAAAoAAACT2p9K0ezRP4CZmZmZmbk/AAAAP2ECAAAAAAAAATsAAAAKAAAAysIK8qBQ0j+AmZmZmZm5PwAAAD9xAgAAAAAAAAE8AAAACgAAAECmJO5myNI/gJmZmZmZuT8AAAA/cQIAAAAAAAABPQAAAAoAAAB3jo+VNizTP4CZmZmZmbk/AAAAP4ECAAAAAAAAAT4AAAAKAAAAMoCckxlo0z+AmZmZmZm5PwAAAD+BAgAAAAAAAAE/AAAACgAAACxtWObyt9M/gJmZmZmZuT8AAAA/kAIAAAAAAAABQAAAAAoAAACoY7aP39/TP4CZmZmZmbk/AAAAP5ACAAAAAAAAAUEAAAAKAAAA5l5l5NXz0z+AmZmZmZm5PwAAAD+gAgAAAAAAAAFCAAAACgAAAGNVw43CG9Q/gJmZmZmZuT8AAAA/oAIAAAAAAAABQwAAAAoAAAAdR9CLpVfUP4CZmZmZmbk/AAAAP7ACAAAAAAAAAUQAAAAKAAAAW0J/4Jtr1D+AmZmZmZm5PwAAAD+wAgAAAAAAAAFFAAAACgAAABg0jN5+p9Q/gJmZmZmZuT8AAAA/vwIAAAAAAAABRgAAAAoAAACUKuqHa8/UP4CZmZmZmbk/AAAAP78CAAAAAAAAAUcAAAAKAAAADiFIMVj31D+AmZmZmZm5PwAAAD/PAgAAAAAAAAFIAAAACgAAAE8c94VOC9U/gJmZmZmZuT8AAAA/zwIAAAAAAAABSQAAAAoAAACMF6baRB/VP4CZmZmZmbk/AAAAP94CAAAAAAAAAUoAAAAKAAAACQ4EhDFH1T+AmZmZmZm5PwAAAD/eAgAAAAAAAAFLAAAACgAAAIcEYi0eb9U/gJmZmZmZuT8AAAA/7gIAAAAAAAABTAAAAAoAAAAE+7/WCpfVP8DTBjptoMM/AAAAP+4CAAAAAAAAAU0AAAAKAAAAvuzM1O3S1T/A0wY6baDDPwAAAD/+AgAAAAAAAAFOAAAACgAAAPXUN3y9NtY/QNpApw10yj8AAAA//gIAAAAAAAABTwAAAAoAAAAlql52ZurWP0DaQKcNdMo/AAAAPw0DAAAAAAAAAVAAAAAKAAAAGYTWGxmK1z+AcD0K16PQPwAAAD8NAwAAAAAAAAFRAAAACgAAAIhUrGq4Udg/gHd3d3d31z8AAAA/HQMAAAAAAAABUgAAAAoAAAA0IDEOTi3ZPyB+seQXS94/AAAAPx0DAAAAAAAAAVMAAAAKAAAAo/AGXe302T+gwvUoXI/iPwAAAD8tAwAAAAAAAAFUAAAACgAAAFfPz62pgNo/oML1KFyP4j8AAAA/LQMAAAAAAAABVQAAAAoAAAANrpj+ZQzbP1BEREREROQ/AAAAPzwDAAAAAAAAAVYAAAAKAAAARZYDpjVw2z9QRERERETkPwAAAD88AwAAAAAAAAFXAAAACgAAAHt+bk0F1Ns/UERERERE5D8AAAA/TAMAAAAAAAABWAAAAAoAAABzayqg3iPcP1BEREREROQ/AAAAP0wDAAAAAAAAAVkAAAAKAAAAb1jm8rdz3D9QRERERETkPwAAAD9bAwAAAAAAAAFaAAAACgAAAClK8/Car9w/UERERERE5D8AAAA/WwMAAAAAAAABWwAAAAoAAADjOwDvfevcPxDGkl8s+eU/AAAAP2sDAAAAAAAAAVwAAAAKAAAAGSRrlk1P3T8QxpJfLPnlPwAAAD9rAwAAAAAAAAFdAAAACgAAAFEM1j0ds90/EMaSXyz55T8AAAA/ewMAAAAAAAABXgAAAAoAAACJ9EDl7BbePxDGkl8s+eU/AAAAP3sDAAAAAAAAAV8AAAAKAAAAu8ln35XK3j8QxpJfLPnlPwAAAD+KAwAAAAAAAAFgAAAACgAAAKuj34RIat8/EMaSXyz55T8AAAA/igMAAAAAAAABYQAAAAoAAABvPIO/+A7gPxDGkl8s+eU/AAAAP5oDAAAAAAAAAWIAAAAKAAAAaCk/EtJe4D8QxpJfLPnlPwAAAD+aAwAAAAAAAAFjAAAACgAAAMKYozqwpOA/EMaSXyz55T8AAAA/qgMAAAAAAAABZAAAAAoAAAAcCAhjjurgPxDGkl8s+eU/AAAAP7kDAAAAAAAAAWUAAAAKAAAAOHy9NnYc4T8QxpJfLPnlPwAAAD+5AwAAAAAAAAFmAAAACgAAAFTwcgpeTuE/EMaSXyz55T8AAAA/yQMAAAAAAAABZwAAAAoAAABwZCjeRYDhPxDGkl8s+eU/AAAAP8kDAAAAAAAAAWgAAAAKAAAA61qGhzKo4T8QxpJfLPnlPwAAAD/YAwAAAAAAAAFpAAAACgAAAAfPO1sa2uE/YMkvlvxi6T8AAAA/2AMAAAAAAAABagAAAAoAAADDwEhZ/RXiPyBLfrHkF+s/AAAAP+gDAAAAAAAAAWsAAAAKAAAAfbJVV+BR4j8gS36x5BfrPwAAAD/oAwAAAAAAAAFsAAAACgAAAJkmCyvIg+I/IEt+seQX6z8AAAA/+AMAAAAAAAABbQAAAAoAAAAykR6onN3iPyBLfrHkF+s/AAAAP/gDAAAAAAAAAW4AAAAKAAAAigCD0Hoj4z8gS36x5BfrPwAAAD8HBAAAAAAAAAFvAAAACgAAAEfyj85dX+M/IEt+seQX6z8AAAA/BwQAAAAAAAABcAAAAAoAAAAB5JzMQJvjPyBLfrHkF+s/AAAAPxcEAAAAAAAAAXEAAAAKAAAAHFhSoCjN4z8gS36x5BfrPwAAAD8XBAAAAAAAAAFyAAAACgAAAPrQWB8a6+M/IEt+seQX6z8AAAA/JwQAAAAAAAABcwAAAAoAAAB3x7bIBhPkPyBLfrHkF+s/AAAAPycEAAAAAAAAAXQAAAAKAAAAVEC9R/gw5D8gS36x5BfrPwAAAD82BAAAAAAAAAF1AAAACgAAAHC0chvgYuQ/4MzMzMzM7D8AAAA/NgQAAAAAAAABdgAAAAoAAADtqtDEzIrkP+DMzMzMzOw/AAAAP0YEAAAAAAAAAXcAAAAKAAAACB+GmLS85D/gzMzMzMzsPwAAAD9GBAAAAAAAAAF4AAAACgAAACWTO2yc7uQ/4MzMzMzM7D8AAAA/VQQAAAAAAAABeQAAAAoAAABBB/E/hCDlP+DMzMzMzOw/AAAAP1UEAAAAAAAAAXoAAAAKAAAAmnZVaGJm5T/gzMzMzMzsPwAAAD9lBAAAAAAAAAF7AAAACgAAAJRjEbs7tuU/4MzMzMzM7D8AAAA/ZQQAAAAAAAABfAAAAAoAAADu0nXjGfzlP+DMzMzMzOw/AAAAP3IEAAAAAAAAAX0AAAAKAAAAR0LaC/hB5j/gzMzMzMzsPwAAAD9yBAAAAAAAAAF+AAAACgAAAGO2j9/fc+Y/4MzMzMzM7D8AAAA/gQQAAAAAAAABfwAAAAoAAAB+KkWzx6XmP+DMzMzMzOw/AAAAP4EEAAAAAAAAAYAAAAAKAAAAXqNLMrnD5j/gzMzMzMzsPwAAAD+RBAAAAAAAAAGBAAAACgAAAPwgo1y0zeY/4MzMzMzM7D8AAAA/oQQAAAAAAAABggAAAAoAAAA6HFKxquHmP+DMzMzMzOw/AAAAP6EEAAAAAAAAAYMAAAAKAAAA15mp26Xr5j/gzMzMzMzsPwAAAD+wBAAAAAAAAAGEAAAACgAAABiVWDCc/+Y/4MzMzMzM7D8AAAA/sAQAAAAAAAABhQAAAAoAAAAzCQ4EhDHnP+DMzMzMzOw/AAAAP8AEAAAAAAAAAYYAAAAKAAAAUH3D12tj5z/gzMzMzMzsPwAAAD/ABAAAAAAAAAGHAAAACgAAAEdqfypFs+c/4MzMzMzM7D8AAAA/zwQAAAAAAAABiAAAAAoAAACj2eNSI/nnP+DMzMzMzOw/AAAAP88EAAAAAAAAAYkAAAAKAAAAPET3z/dS6D/gzMzMzMzsPwAAAD/fBAAAAAAAAAGKAAAACgAAADQxsyLRoug/4MzMzMzM7D8AAAA/3wQAAAAAAAABiwAAAAoAAACQoBdLr+joP+DMzMzMzOw/AAAAP+8EAAAAAAAAAYwAAAAKAAAAqhTNHpca6T/gzMzMzMzsPwAAAD/vBAAAAAAAAAGNAAAACgAAAMeIgvJ+TOk/4MzMzMzM7D8AAAA//gQAAAAAAAABjgAAAAoAAACiAYlxcGrpP+DMzMzMzOw/AAAAP/4EAAAAAAAAAY8AAAAKAAAA4vw3xmZ+6T/gzMzMzMzsPwAAAD8OBQAAAAAAAAGQAAAACgAAACD45hpdkuk/4MzMzMzM7D8AAAA/HgUAAAAAAAABkQAAAAoAAABc85VvU6bpP+DMzMzMzOw/AAAAPx4FAAAAAAAAAZIAAAAKAAAAO2yc7kTE6T/gzMzMzMzsPwAAAD8tBQAAAAAAAAGTAAAACgAAABnlom024uk/4MzMzMzM7D8AAAA/LQUAAAAAAAABlAAAAAoAAACU2wAXIwrqP+DMzMzMzOw/AAAAPz0FAAAAAAAAAZUAAAAKAAAAsE+26go86j/gzMzMzMzsPwAAAD89BQAAAAAAAAGWAAAACgAAAAy/GhPpgeo/4MzMzMzM7D8AAAA/TAUAAAAAAAABlwAAAAoAAAAnM9Dm0LPqP+DMzMzMzOw/AAAAP0wFAAAAAAAAAZgAAAAKAAAAQ6eFurjl6j/gzMzMzMzsPwAAAD9cBQAAAAAAAAGZAAAACgAAAF4bO46gF+s/4MzMzMzM7D8AAAA/XAUAAAAAAAABmgAAAAoAAAA6lEENkjXrP+DMzMzMzOw/AAAAP2wFAAAAAAAAAZsAAAAKAAAA3BGZN40/6z/gzMzMzMzsPwAAAD97BQAAAAAAAAGcAAAACgAAABoNSIyDU+s/4MzMzMzM7D8AAAA/ewUAAAAAAAABnQAAAAoAAAC3ip+2fl3rP+DMzMzMzOw/AAAAP4sFAAAAAAAAAZ4AAAAKAAAAlgOmNXB76z/gzMzMzMzsPwAAAD+LBQAAAAAAAAGfAAAACgAAANT+VIpmj+s/4MzMzMzM7D8AAAA/mwUAAAAAAAABoAAAAAoAAACyd1sJWK3rP+DMzMzMzOw/AAAAP5sFAAAAAAAAAaEAAAAKAAAAz+sQ3T/f6z/gzMzMzMzsPwAAAD+qBQAAAAAAAAGiAAAACgAAAOlfxrAnEew/4MzMzMzM7D8AAAA/qgUAAAAAAAABowAAAAoAAACjUdOuCk3sP+DMzMzMzOw/AAAAP7oFAAAAAAAAAaQAAAAKAAAAwMWIgvJ+7D/gzMzMzMzsPwAAAD+6BQAAAAAAAAGlAAAACgAAANs5PlbasOw/4MzMzMzM7D8AAAA/yQUAAAAAAAABpgAAAAoAAAD3rfMpwuLsP+DMzMzMzOw/AAAAP8kFAAAAAAAAAacAAAAKAAAAFCKp/akU7T/gzMzMzMzsPwAAAD/ZBQAAAAAAAAGoAAAACgAAAC6WXtGRRu0/4MzMzMzM7D8AAAA/2QUAAAAAAAABqQAAAAoAAADoh2vPdILtP+DMzMzMzOw/AAAAP+kFAAAAAAAAAaoAAAAKAAAAxgByTmag7T/gzMzMzMzsPwAAAD/pBQAAAAAAAAGrAAAACgAAAOR0JyJO0u0/4MzMzMzM7D8AAAA/+AUAAAAAAAABrAAAAAoAAAC+7S2hP/DtPyBLfrHkF+s/AAAAP/gFAAAAAAAAAa0AAAAKAAAAPOSLSiwY7j8gS36x5BfrPwAAAD8IBgAAAAAAAAGuAAAACgAAABpdkskdNu4/YMkvlvxi6T8AAAA/CAYAAAAAAAABrwAAAAoAAABYWEEeFEruP2DJL5b8Yuk/AAAAPxgGAAAAAAAAAbAAAAAKAAAA9tWYSA9U7j9gyS+W/GLpPwAAAD8nBgAAAAAAAAGxAAAACgAAADjRR50FaO4/YMkvlvxi6T8AAAA/NwYAAAAAAAABsgAAAAoAAAB0zPbx+3vuP7BH4XoUruc/AAAAPzcGAAAAAAAAAbMAAAAKAAAAEkpOHPeF7j+wR+F6FK7nPwAAAD83BgAAAAAAAAG0AAAACgAAAFJF/XDtme4/sEfhehSu5z8AAAA/RgYAAAAAAAABtQAAAAoAAADQO1sa2sHuP7BH4XoUruc/AAAAP1YGAAAAAAAAAbYAAAAKAAAAqrRhmcvf7j8QxpJfLPnlPwAAAD9WBgAAAAAAAAG3AAAACgAAAMgoF22zEe8/oML1KFyP4j8AAAA/ZgYAAAAAAAABuAAAAAoAAABkpm6XrhvvP6DC9Shcj+I/AAAAP2YGAAAAAAAAAbkAAAAKAAAA4pzMQJtD7z/QQKcNdNrgPwAAAD91BgAAAAAAAAG6AAAACgAAAIIaJGuWTe8/0ECnDXTa4D8AAAA/dQYAAAAAAAABuwAAAAoAAADAFdO/jGHvPyB+seQXS94/AAAAP4QGAAAAAAAAAbwAAAAKAAAA/hCCFIN17z8gfrHkF0vePwAAAD+EBgAAAAAAAAG9AAAACgAAAJyO2T5+f+8/IH6x5BdL3j8AAAA/lAYAAAAAAAABvgAAAAoAAAA+DDFpeYnvPyB+seQXS94/AAAAP6MGAAAAAAAAAb8AAAAKAAAA3omIk3ST7z8gfrHkF0vePwAAAD+jBgAAAAAAAAHAAAAACgAAAN6JiJN0k+8/IHsUrkfh2j8AAAA/swYAAAAAAAABwQAAAAoAAAB8B+C9b53vP4B3d3d3d9c/AAAAP7MGAAAAAAAAAcIAAAAKAAAAuAKPEmax7z8AdNpApw3UPwAAAD/CBgAAAAAAAAHDAAAACgAAAFqA5jxhu+8/AHTaQKcN1D8AAAA/0gYAAAAAAAABxAAAAAoAAAA2+ey7UtnvPwB02kCnDdQ/AAAAP+IGAAAAAAAAAcUAAAAKAAAAdvSbEEnt7z8AdNpApw3UPwAAAD/xBgAAAAAAAAs="/>
</p:tagLst>
</file>

<file path=ppt/tags/tag9.xml><?xml version="1.0" encoding="utf-8"?>
<p:tagLst xmlns:a="http://schemas.openxmlformats.org/drawingml/2006/main" xmlns:r="http://schemas.openxmlformats.org/officeDocument/2006/relationships" xmlns:p="http://schemas.openxmlformats.org/presentationml/2006/main">
  <p:tag name="RAINPROBLEM" val="ProblemBody"/>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14886</TotalTime>
  <Words>5640</Words>
  <Application>Microsoft Office PowerPoint</Application>
  <PresentationFormat>宽屏</PresentationFormat>
  <Paragraphs>622</Paragraphs>
  <Slides>73</Slides>
  <Notes>71</Notes>
  <HiddenSlides>1</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73</vt:i4>
      </vt:variant>
    </vt:vector>
  </HeadingPairs>
  <TitlesOfParts>
    <vt:vector size="93" baseType="lpstr">
      <vt:lpstr>-apple-system</vt:lpstr>
      <vt:lpstr>Microsoft Yahei</vt:lpstr>
      <vt:lpstr>等线</vt:lpstr>
      <vt:lpstr>等线 Light</vt:lpstr>
      <vt:lpstr>黑体</vt:lpstr>
      <vt:lpstr>华文新魏</vt:lpstr>
      <vt:lpstr>微软雅黑</vt:lpstr>
      <vt:lpstr>微软雅黑</vt:lpstr>
      <vt:lpstr>微软雅黑 Light</vt:lpstr>
      <vt:lpstr>Arial</vt:lpstr>
      <vt:lpstr>MV Boli</vt:lpstr>
      <vt:lpstr>Symbol</vt:lpstr>
      <vt:lpstr>Times New Roman</vt:lpstr>
      <vt:lpstr>Wingdings</vt:lpstr>
      <vt:lpstr>Wingdings 2</vt:lpstr>
      <vt:lpstr>Office 主题​​</vt:lpstr>
      <vt:lpstr>CS ChemDraw Drawing</vt:lpstr>
      <vt:lpstr>公式</vt:lpstr>
      <vt:lpstr>Image</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tian hao</dc:creator>
  <cp:lastModifiedBy>17817</cp:lastModifiedBy>
  <cp:revision>1867</cp:revision>
  <dcterms:created xsi:type="dcterms:W3CDTF">2023-11-16T07:09:35Z</dcterms:created>
  <dcterms:modified xsi:type="dcterms:W3CDTF">2025-02-23T15:16:09Z</dcterms:modified>
</cp:coreProperties>
</file>